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6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7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8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87" r:id="rId4"/>
    <p:sldMasterId id="2147483798" r:id="rId5"/>
    <p:sldMasterId id="2147483809" r:id="rId6"/>
    <p:sldMasterId id="2147483820" r:id="rId7"/>
    <p:sldMasterId id="2147483831" r:id="rId8"/>
    <p:sldMasterId id="2147483842" r:id="rId9"/>
    <p:sldMasterId id="2147483853" r:id="rId10"/>
    <p:sldMasterId id="2147483867" r:id="rId11"/>
  </p:sldMasterIdLst>
  <p:notesMasterIdLst>
    <p:notesMasterId r:id="rId33"/>
  </p:notesMasterIdLst>
  <p:sldIdLst>
    <p:sldId id="342" r:id="rId12"/>
    <p:sldId id="6122" r:id="rId13"/>
    <p:sldId id="4727" r:id="rId14"/>
    <p:sldId id="6113" r:id="rId15"/>
    <p:sldId id="6131" r:id="rId16"/>
    <p:sldId id="6146" r:id="rId17"/>
    <p:sldId id="6147" r:id="rId18"/>
    <p:sldId id="6132" r:id="rId19"/>
    <p:sldId id="6133" r:id="rId20"/>
    <p:sldId id="6134" r:id="rId21"/>
    <p:sldId id="6135" r:id="rId22"/>
    <p:sldId id="6137" r:id="rId23"/>
    <p:sldId id="6138" r:id="rId24"/>
    <p:sldId id="6140" r:id="rId25"/>
    <p:sldId id="6141" r:id="rId26"/>
    <p:sldId id="6139" r:id="rId27"/>
    <p:sldId id="6143" r:id="rId28"/>
    <p:sldId id="6142" r:id="rId29"/>
    <p:sldId id="6145" r:id="rId30"/>
    <p:sldId id="6144" r:id="rId31"/>
    <p:sldId id="6126" r:id="rId32"/>
  </p:sldIdLst>
  <p:sldSz cx="10079038" cy="7559675"/>
  <p:notesSz cx="6797675" cy="9926638"/>
  <p:defaultTextStyle>
    <a:defPPr>
      <a:defRPr lang="en-US"/>
    </a:defPPr>
    <a:lvl1pPr marL="0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1pPr>
    <a:lvl2pPr marL="393741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2pPr>
    <a:lvl3pPr marL="787481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3pPr>
    <a:lvl4pPr marL="1181222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4pPr>
    <a:lvl5pPr marL="1574963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5pPr>
    <a:lvl6pPr marL="1968703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6pPr>
    <a:lvl7pPr marL="2362444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7pPr>
    <a:lvl8pPr marL="2756184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8pPr>
    <a:lvl9pPr marL="3149925" algn="l" defTabSz="787481" rtl="0" eaLnBrk="1" latinLnBrk="0" hangingPunct="1">
      <a:defRPr sz="15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0" pos="10" userDrawn="1">
          <p15:clr>
            <a:srgbClr val="A4A3A4"/>
          </p15:clr>
        </p15:guide>
        <p15:guide id="11" orient="horz" pos="2355" userDrawn="1">
          <p15:clr>
            <a:srgbClr val="A4A3A4"/>
          </p15:clr>
        </p15:guide>
        <p15:guide id="12" orient="horz" pos="1791" userDrawn="1">
          <p15:clr>
            <a:srgbClr val="A4A3A4"/>
          </p15:clr>
        </p15:guide>
        <p15:guide id="13" orient="horz" pos="2903" userDrawn="1">
          <p15:clr>
            <a:srgbClr val="A4A3A4"/>
          </p15:clr>
        </p15:guide>
        <p15:guide id="14" orient="horz" pos="3470" userDrawn="1">
          <p15:clr>
            <a:srgbClr val="A4A3A4"/>
          </p15:clr>
        </p15:guide>
        <p15:guide id="15" orient="horz" pos="1007" userDrawn="1">
          <p15:clr>
            <a:srgbClr val="A4A3A4"/>
          </p15:clr>
        </p15:guide>
        <p15:guide id="16" orient="horz" pos="4638" userDrawn="1">
          <p15:clr>
            <a:srgbClr val="A4A3A4"/>
          </p15:clr>
        </p15:guide>
        <p15:guide id="17" pos="6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현수(Hyeonsoo Kim) 과장 두산중공업" initials="김K과두" lastIdx="1" clrIdx="0">
    <p:extLst>
      <p:ext uri="{19B8F6BF-5375-455C-9EA6-DF929625EA0E}">
        <p15:presenceInfo xmlns:p15="http://schemas.microsoft.com/office/powerpoint/2012/main" userId="S::hyeonsoo.kim@doosan.com::9672c90d-5303-4710-9bc1-43080b8f69f7" providerId="AD"/>
      </p:ext>
    </p:extLst>
  </p:cmAuthor>
  <p:cmAuthor id="2" name="강홍규(Hongkyu Kang) 부장 두산중공업" initials="강K부두" lastIdx="3" clrIdx="1">
    <p:extLst>
      <p:ext uri="{19B8F6BF-5375-455C-9EA6-DF929625EA0E}">
        <p15:presenceInfo xmlns:p15="http://schemas.microsoft.com/office/powerpoint/2012/main" userId="S::hongkyu.kang@doosan.com::7a622a2d-201d-4f54-aa40-62b4c693f53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66CCFF"/>
    <a:srgbClr val="CFDCED"/>
    <a:srgbClr val="FF00FF"/>
    <a:srgbClr val="66FF66"/>
    <a:srgbClr val="0088CE"/>
    <a:srgbClr val="254061"/>
    <a:srgbClr val="0018A8"/>
    <a:srgbClr val="E9EFF7"/>
    <a:srgbClr val="01AE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7EFDBF-832D-485B-B48B-B0DCB8CB415B}" v="11" dt="2021-10-15T06:00:32.855"/>
    <p1510:client id="{5F39FBE2-C7AB-4B71-AAAB-CA17CC39D4C8}" v="13" dt="2021-10-15T07:06:02.116"/>
    <p1510:client id="{CCB88443-B66F-4392-83D3-9A6F9630B42A}" v="1" dt="2021-10-15T05:17:10.187"/>
    <p1510:client id="{D40DEF31-17A2-4775-A740-8DAA3B4C6D07}" v="12" dt="2021-10-15T06:28:04.3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55" autoAdjust="0"/>
    <p:restoredTop sz="97364" autoAdjust="0"/>
  </p:normalViewPr>
  <p:slideViewPr>
    <p:cSldViewPr snapToGrid="0">
      <p:cViewPr varScale="1">
        <p:scale>
          <a:sx n="112" d="100"/>
          <a:sy n="112" d="100"/>
        </p:scale>
        <p:origin x="1446" y="114"/>
      </p:cViewPr>
      <p:guideLst>
        <p:guide pos="10"/>
        <p:guide orient="horz" pos="2355"/>
        <p:guide orient="horz" pos="1791"/>
        <p:guide orient="horz" pos="2903"/>
        <p:guide orient="horz" pos="3470"/>
        <p:guide orient="horz" pos="1007"/>
        <p:guide orient="horz" pos="4638"/>
        <p:guide pos="63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1"/>
    </p:cViewPr>
  </p:sorterViewPr>
  <p:notesViewPr>
    <p:cSldViewPr snapToGrid="0">
      <p:cViewPr varScale="1">
        <p:scale>
          <a:sx n="108" d="100"/>
          <a:sy n="108" d="100"/>
        </p:scale>
        <p:origin x="942" y="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microsoft.com/office/2016/11/relationships/changesInfo" Target="changesInfos/changesInfo1.xml"/><Relationship Id="rId21" Type="http://schemas.openxmlformats.org/officeDocument/2006/relationships/slide" Target="slides/slide10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현수(Hyeonsoo Kim) 과장 두산중공업" userId="9672c90d-5303-4710-9bc1-43080b8f69f7" providerId="ADAL" clId="{3F7EFDBF-832D-485B-B48B-B0DCB8CB415B}"/>
    <pc:docChg chg="undo custSel modSld">
      <pc:chgData name="김현수(Hyeonsoo Kim) 과장 두산중공업" userId="9672c90d-5303-4710-9bc1-43080b8f69f7" providerId="ADAL" clId="{3F7EFDBF-832D-485B-B48B-B0DCB8CB415B}" dt="2021-10-15T06:01:20.833" v="189" actId="1035"/>
      <pc:docMkLst>
        <pc:docMk/>
      </pc:docMkLst>
      <pc:sldChg chg="modSp mod">
        <pc:chgData name="김현수(Hyeonsoo Kim) 과장 두산중공업" userId="9672c90d-5303-4710-9bc1-43080b8f69f7" providerId="ADAL" clId="{3F7EFDBF-832D-485B-B48B-B0DCB8CB415B}" dt="2021-10-15T05:41:39" v="6" actId="207"/>
        <pc:sldMkLst>
          <pc:docMk/>
          <pc:sldMk cId="3947772874" sldId="6113"/>
        </pc:sldMkLst>
        <pc:spChg chg="mod">
          <ac:chgData name="김현수(Hyeonsoo Kim) 과장 두산중공업" userId="9672c90d-5303-4710-9bc1-43080b8f69f7" providerId="ADAL" clId="{3F7EFDBF-832D-485B-B48B-B0DCB8CB415B}" dt="2021-10-15T05:41:39" v="6" actId="207"/>
          <ac:spMkLst>
            <pc:docMk/>
            <pc:sldMk cId="3947772874" sldId="6113"/>
            <ac:spMk id="64" creationId="{535B1923-D079-4959-8731-392C349CA7FE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5:40:20.892" v="3" actId="20577"/>
          <ac:spMkLst>
            <pc:docMk/>
            <pc:sldMk cId="3947772874" sldId="6113"/>
            <ac:spMk id="73" creationId="{CE2A45E3-E11D-4B94-A8DF-A91141459878}"/>
          </ac:spMkLst>
        </pc:spChg>
      </pc:sldChg>
      <pc:sldChg chg="modSp mod">
        <pc:chgData name="김현수(Hyeonsoo Kim) 과장 두산중공업" userId="9672c90d-5303-4710-9bc1-43080b8f69f7" providerId="ADAL" clId="{3F7EFDBF-832D-485B-B48B-B0DCB8CB415B}" dt="2021-10-15T05:43:09.753" v="11" actId="554"/>
        <pc:sldMkLst>
          <pc:docMk/>
          <pc:sldMk cId="986147106" sldId="6130"/>
        </pc:sldMkLst>
        <pc:spChg chg="mod">
          <ac:chgData name="김현수(Hyeonsoo Kim) 과장 두산중공업" userId="9672c90d-5303-4710-9bc1-43080b8f69f7" providerId="ADAL" clId="{3F7EFDBF-832D-485B-B48B-B0DCB8CB415B}" dt="2021-10-15T05:43:09.753" v="11" actId="554"/>
          <ac:spMkLst>
            <pc:docMk/>
            <pc:sldMk cId="986147106" sldId="6130"/>
            <ac:spMk id="128" creationId="{99B3B409-69B6-4732-829B-9D89746BABBA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5:43:09.753" v="11" actId="554"/>
          <ac:spMkLst>
            <pc:docMk/>
            <pc:sldMk cId="986147106" sldId="6130"/>
            <ac:spMk id="129" creationId="{8580E25C-EDF6-409B-B055-0BA3D4E40106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5:43:09.753" v="11" actId="554"/>
          <ac:spMkLst>
            <pc:docMk/>
            <pc:sldMk cId="986147106" sldId="6130"/>
            <ac:spMk id="140" creationId="{5130BBD5-5719-4013-AFD9-DB6E7D48CBAE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5:43:09.753" v="11" actId="554"/>
          <ac:spMkLst>
            <pc:docMk/>
            <pc:sldMk cId="986147106" sldId="6130"/>
            <ac:spMk id="141" creationId="{9F685C7E-4DAA-405F-AC99-74040E4F00E2}"/>
          </ac:spMkLst>
        </pc:spChg>
      </pc:sldChg>
      <pc:sldChg chg="modSp mod">
        <pc:chgData name="김현수(Hyeonsoo Kim) 과장 두산중공업" userId="9672c90d-5303-4710-9bc1-43080b8f69f7" providerId="ADAL" clId="{3F7EFDBF-832D-485B-B48B-B0DCB8CB415B}" dt="2021-10-15T06:01:20.833" v="189" actId="1035"/>
        <pc:sldMkLst>
          <pc:docMk/>
          <pc:sldMk cId="3826839152" sldId="6139"/>
        </pc:sldMkLst>
        <pc:spChg chg="mod">
          <ac:chgData name="김현수(Hyeonsoo Kim) 과장 두산중공업" userId="9672c90d-5303-4710-9bc1-43080b8f69f7" providerId="ADAL" clId="{3F7EFDBF-832D-485B-B48B-B0DCB8CB415B}" dt="2021-10-15T06:01:15.678" v="188" actId="14100"/>
          <ac:spMkLst>
            <pc:docMk/>
            <pc:sldMk cId="3826839152" sldId="6139"/>
            <ac:spMk id="118" creationId="{580F860F-EDE4-4B4A-BD65-80E0D731446F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6:01:12.160" v="187" actId="14100"/>
          <ac:spMkLst>
            <pc:docMk/>
            <pc:sldMk cId="3826839152" sldId="6139"/>
            <ac:spMk id="121" creationId="{7B5F25AE-1091-4C9E-9286-7C1CC6670B15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5:58:49.908" v="129" actId="1076"/>
          <ac:spMkLst>
            <pc:docMk/>
            <pc:sldMk cId="3826839152" sldId="6139"/>
            <ac:spMk id="123" creationId="{BDB7E78E-1398-41D1-8C63-1E7DBEEE293A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6:01:06.916" v="186" actId="1076"/>
          <ac:spMkLst>
            <pc:docMk/>
            <pc:sldMk cId="3826839152" sldId="6139"/>
            <ac:spMk id="124" creationId="{4E0E93CF-F17E-4E67-891A-B285C2D0B7CB}"/>
          </ac:spMkLst>
        </pc:spChg>
        <pc:spChg chg="mod">
          <ac:chgData name="김현수(Hyeonsoo Kim) 과장 두산중공업" userId="9672c90d-5303-4710-9bc1-43080b8f69f7" providerId="ADAL" clId="{3F7EFDBF-832D-485B-B48B-B0DCB8CB415B}" dt="2021-10-15T06:01:20.833" v="189" actId="1035"/>
          <ac:spMkLst>
            <pc:docMk/>
            <pc:sldMk cId="3826839152" sldId="6139"/>
            <ac:spMk id="125" creationId="{F4DE6E02-461A-47D3-B42E-D354760B227A}"/>
          </ac:spMkLst>
        </pc:spChg>
        <pc:cxnChg chg="mod">
          <ac:chgData name="김현수(Hyeonsoo Kim) 과장 두산중공업" userId="9672c90d-5303-4710-9bc1-43080b8f69f7" providerId="ADAL" clId="{3F7EFDBF-832D-485B-B48B-B0DCB8CB415B}" dt="2021-10-15T05:58:49.908" v="129" actId="1076"/>
          <ac:cxnSpMkLst>
            <pc:docMk/>
            <pc:sldMk cId="3826839152" sldId="6139"/>
            <ac:cxnSpMk id="122" creationId="{E86C2158-848D-478A-A8C1-1C4D5FA02891}"/>
          </ac:cxnSpMkLst>
        </pc:cxnChg>
      </pc:sldChg>
      <pc:sldChg chg="modSp mod">
        <pc:chgData name="김현수(Hyeonsoo Kim) 과장 두산중공업" userId="9672c90d-5303-4710-9bc1-43080b8f69f7" providerId="ADAL" clId="{3F7EFDBF-832D-485B-B48B-B0DCB8CB415B}" dt="2021-10-15T05:47:11.130" v="13" actId="1076"/>
        <pc:sldMkLst>
          <pc:docMk/>
          <pc:sldMk cId="342969179" sldId="6140"/>
        </pc:sldMkLst>
        <pc:picChg chg="mod">
          <ac:chgData name="김현수(Hyeonsoo Kim) 과장 두산중공업" userId="9672c90d-5303-4710-9bc1-43080b8f69f7" providerId="ADAL" clId="{3F7EFDBF-832D-485B-B48B-B0DCB8CB415B}" dt="2021-10-15T05:47:11.130" v="13" actId="1076"/>
          <ac:picMkLst>
            <pc:docMk/>
            <pc:sldMk cId="342969179" sldId="6140"/>
            <ac:picMk id="78" creationId="{6DB446EC-0E94-48B3-92B6-FEC221970D07}"/>
          </ac:picMkLst>
        </pc:picChg>
      </pc:sldChg>
      <pc:sldChg chg="modSp mod">
        <pc:chgData name="김현수(Hyeonsoo Kim) 과장 두산중공업" userId="9672c90d-5303-4710-9bc1-43080b8f69f7" providerId="ADAL" clId="{3F7EFDBF-832D-485B-B48B-B0DCB8CB415B}" dt="2021-10-15T05:49:20.413" v="30" actId="6549"/>
        <pc:sldMkLst>
          <pc:docMk/>
          <pc:sldMk cId="512248665" sldId="6141"/>
        </pc:sldMkLst>
        <pc:spChg chg="mod">
          <ac:chgData name="김현수(Hyeonsoo Kim) 과장 두산중공업" userId="9672c90d-5303-4710-9bc1-43080b8f69f7" providerId="ADAL" clId="{3F7EFDBF-832D-485B-B48B-B0DCB8CB415B}" dt="2021-10-15T05:49:20.413" v="30" actId="6549"/>
          <ac:spMkLst>
            <pc:docMk/>
            <pc:sldMk cId="512248665" sldId="6141"/>
            <ac:spMk id="92" creationId="{0E1FBA04-AE7E-409E-ABC4-2F6E762E6CF6}"/>
          </ac:spMkLst>
        </pc:spChg>
      </pc:sldChg>
    </pc:docChg>
  </pc:docChgLst>
  <pc:docChgLst>
    <pc:chgData name="강홍규(Hongkyu Kang) 부장 두산중공업" userId="7a622a2d-201d-4f54-aa40-62b4c693f53e" providerId="ADAL" clId="{CCB88443-B66F-4392-83D3-9A6F9630B42A}"/>
    <pc:docChg chg="custSel modSld">
      <pc:chgData name="강홍규(Hongkyu Kang) 부장 두산중공업" userId="7a622a2d-201d-4f54-aa40-62b4c693f53e" providerId="ADAL" clId="{CCB88443-B66F-4392-83D3-9A6F9630B42A}" dt="2021-10-15T05:18:09.464" v="28" actId="207"/>
      <pc:docMkLst>
        <pc:docMk/>
      </pc:docMkLst>
      <pc:sldChg chg="modSp mod">
        <pc:chgData name="강홍규(Hongkyu Kang) 부장 두산중공업" userId="7a622a2d-201d-4f54-aa40-62b4c693f53e" providerId="ADAL" clId="{CCB88443-B66F-4392-83D3-9A6F9630B42A}" dt="2021-10-15T05:15:47.167" v="18" actId="207"/>
        <pc:sldMkLst>
          <pc:docMk/>
          <pc:sldMk cId="4028085858" sldId="6136"/>
        </pc:sldMkLst>
        <pc:spChg chg="mod">
          <ac:chgData name="강홍규(Hongkyu Kang) 부장 두산중공업" userId="7a622a2d-201d-4f54-aa40-62b4c693f53e" providerId="ADAL" clId="{CCB88443-B66F-4392-83D3-9A6F9630B42A}" dt="2021-10-15T05:15:07.919" v="9" actId="207"/>
          <ac:spMkLst>
            <pc:docMk/>
            <pc:sldMk cId="4028085858" sldId="6136"/>
            <ac:spMk id="79" creationId="{4BD59CE0-FDF1-4307-AE1A-3B2F0E2D913B}"/>
          </ac:spMkLst>
        </pc:spChg>
        <pc:spChg chg="mod">
          <ac:chgData name="강홍규(Hongkyu Kang) 부장 두산중공업" userId="7a622a2d-201d-4f54-aa40-62b4c693f53e" providerId="ADAL" clId="{CCB88443-B66F-4392-83D3-9A6F9630B42A}" dt="2021-10-15T05:15:47.167" v="18" actId="207"/>
          <ac:spMkLst>
            <pc:docMk/>
            <pc:sldMk cId="4028085858" sldId="6136"/>
            <ac:spMk id="80" creationId="{AE19F461-9A12-4D0B-9B29-FA28C6E9D12C}"/>
          </ac:spMkLst>
        </pc:spChg>
      </pc:sldChg>
      <pc:sldChg chg="modSp mod addCm modCm">
        <pc:chgData name="강홍규(Hongkyu Kang) 부장 두산중공업" userId="7a622a2d-201d-4f54-aa40-62b4c693f53e" providerId="ADAL" clId="{CCB88443-B66F-4392-83D3-9A6F9630B42A}" dt="2021-10-15T05:17:19.281" v="22" actId="400"/>
        <pc:sldMkLst>
          <pc:docMk/>
          <pc:sldMk cId="1179948238" sldId="6138"/>
        </pc:sldMkLst>
        <pc:spChg chg="mod">
          <ac:chgData name="강홍규(Hongkyu Kang) 부장 두산중공업" userId="7a622a2d-201d-4f54-aa40-62b4c693f53e" providerId="ADAL" clId="{CCB88443-B66F-4392-83D3-9A6F9630B42A}" dt="2021-10-15T05:17:19.281" v="22" actId="400"/>
          <ac:spMkLst>
            <pc:docMk/>
            <pc:sldMk cId="1179948238" sldId="6138"/>
            <ac:spMk id="108" creationId="{18DF3CDB-5C21-44D7-91A1-E1F2D2B9AB8E}"/>
          </ac:spMkLst>
        </pc:spChg>
      </pc:sldChg>
      <pc:sldChg chg="modSp mod">
        <pc:chgData name="강홍규(Hongkyu Kang) 부장 두산중공업" userId="7a622a2d-201d-4f54-aa40-62b4c693f53e" providerId="ADAL" clId="{CCB88443-B66F-4392-83D3-9A6F9630B42A}" dt="2021-10-15T05:18:09.464" v="28" actId="207"/>
        <pc:sldMkLst>
          <pc:docMk/>
          <pc:sldMk cId="512248665" sldId="6141"/>
        </pc:sldMkLst>
        <pc:spChg chg="mod">
          <ac:chgData name="강홍규(Hongkyu Kang) 부장 두산중공업" userId="7a622a2d-201d-4f54-aa40-62b4c693f53e" providerId="ADAL" clId="{CCB88443-B66F-4392-83D3-9A6F9630B42A}" dt="2021-10-15T05:18:09.464" v="28" actId="207"/>
          <ac:spMkLst>
            <pc:docMk/>
            <pc:sldMk cId="512248665" sldId="6141"/>
            <ac:spMk id="92" creationId="{0E1FBA04-AE7E-409E-ABC4-2F6E762E6CF6}"/>
          </ac:spMkLst>
        </pc:spChg>
      </pc:sldChg>
    </pc:docChg>
  </pc:docChgLst>
  <pc:docChgLst>
    <pc:chgData name="김세훈(Sehun Kim) 차장 두산중공업" userId="c735a2b9-d023-459a-a3fd-02da0cbccc8e" providerId="ADAL" clId="{D40DEF31-17A2-4775-A740-8DAA3B4C6D07}"/>
    <pc:docChg chg="custSel addSld delSld modSld">
      <pc:chgData name="김세훈(Sehun Kim) 차장 두산중공업" userId="c735a2b9-d023-459a-a3fd-02da0cbccc8e" providerId="ADAL" clId="{D40DEF31-17A2-4775-A740-8DAA3B4C6D07}" dt="2021-10-15T06:29:10.724" v="18" actId="47"/>
      <pc:docMkLst>
        <pc:docMk/>
      </pc:docMkLst>
      <pc:sldChg chg="add del">
        <pc:chgData name="김세훈(Sehun Kim) 차장 두산중공업" userId="c735a2b9-d023-459a-a3fd-02da0cbccc8e" providerId="ADAL" clId="{D40DEF31-17A2-4775-A740-8DAA3B4C6D07}" dt="2021-10-15T06:26:42.224" v="3"/>
        <pc:sldMkLst>
          <pc:docMk/>
          <pc:sldMk cId="2985964918" sldId="4727"/>
        </pc:sldMkLst>
      </pc:sldChg>
      <pc:sldChg chg="del">
        <pc:chgData name="김세훈(Sehun Kim) 차장 두산중공업" userId="c735a2b9-d023-459a-a3fd-02da0cbccc8e" providerId="ADAL" clId="{D40DEF31-17A2-4775-A740-8DAA3B4C6D07}" dt="2021-10-15T06:27:07.181" v="7" actId="47"/>
        <pc:sldMkLst>
          <pc:docMk/>
          <pc:sldMk cId="482019843" sldId="6128"/>
        </pc:sldMkLst>
      </pc:sldChg>
      <pc:sldChg chg="del">
        <pc:chgData name="김세훈(Sehun Kim) 차장 두산중공업" userId="c735a2b9-d023-459a-a3fd-02da0cbccc8e" providerId="ADAL" clId="{D40DEF31-17A2-4775-A740-8DAA3B4C6D07}" dt="2021-10-15T06:27:18.825" v="11" actId="47"/>
        <pc:sldMkLst>
          <pc:docMk/>
          <pc:sldMk cId="986147106" sldId="6130"/>
        </pc:sldMkLst>
      </pc:sldChg>
      <pc:sldChg chg="del">
        <pc:chgData name="김세훈(Sehun Kim) 차장 두산중공업" userId="c735a2b9-d023-459a-a3fd-02da0cbccc8e" providerId="ADAL" clId="{D40DEF31-17A2-4775-A740-8DAA3B4C6D07}" dt="2021-10-15T06:29:10.724" v="18" actId="47"/>
        <pc:sldMkLst>
          <pc:docMk/>
          <pc:sldMk cId="4028085858" sldId="6136"/>
        </pc:sldMkLst>
      </pc:sldChg>
      <pc:sldChg chg="addSp delSp modSp mod delCm">
        <pc:chgData name="김세훈(Sehun Kim) 차장 두산중공업" userId="c735a2b9-d023-459a-a3fd-02da0cbccc8e" providerId="ADAL" clId="{D40DEF31-17A2-4775-A740-8DAA3B4C6D07}" dt="2021-10-15T06:28:04.308" v="16"/>
        <pc:sldMkLst>
          <pc:docMk/>
          <pc:sldMk cId="1179948238" sldId="6138"/>
        </pc:sldMkLst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75" creationId="{92E383BB-8E83-4731-B002-BF8A7A208F27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76" creationId="{CA6BA41B-0D4B-4EFE-956C-110855394E52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92" creationId="{4C792616-590C-4038-A5A2-8CC8CF1A6247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94" creationId="{B1E78CCD-FF16-43AA-B036-421FB67CC09B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95" creationId="{DC240313-C714-4305-B5C4-5C2918D856EA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96" creationId="{7FF543DD-65E7-4C40-932E-7E6FDCCDB365}"/>
          </ac:spMkLst>
        </pc:spChg>
        <pc:spChg chg="del">
          <ac:chgData name="김세훈(Sehun Kim) 차장 두산중공업" userId="c735a2b9-d023-459a-a3fd-02da0cbccc8e" providerId="ADAL" clId="{D40DEF31-17A2-4775-A740-8DAA3B4C6D07}" dt="2021-10-15T06:27:54.443" v="12" actId="478"/>
          <ac:spMkLst>
            <pc:docMk/>
            <pc:sldMk cId="1179948238" sldId="6138"/>
            <ac:spMk id="98" creationId="{9BE8EDB9-D56F-4A82-B619-EADF611BF22F}"/>
          </ac:spMkLst>
        </pc:spChg>
        <pc:spChg chg="del">
          <ac:chgData name="김세훈(Sehun Kim) 차장 두산중공업" userId="c735a2b9-d023-459a-a3fd-02da0cbccc8e" providerId="ADAL" clId="{D40DEF31-17A2-4775-A740-8DAA3B4C6D07}" dt="2021-10-15T06:27:54.443" v="12" actId="478"/>
          <ac:spMkLst>
            <pc:docMk/>
            <pc:sldMk cId="1179948238" sldId="6138"/>
            <ac:spMk id="103" creationId="{BE585298-B924-440A-90D1-93F9B86060EF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118" creationId="{E84859FE-5EE0-4924-8D6B-85AF11EEF578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119" creationId="{714030EA-8B87-4F4A-AEC0-4BA0013F9A8B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122" creationId="{A6F76CF8-8597-4622-A2D4-DA0BB39941B8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123" creationId="{8210CE63-84D1-413C-9C09-0DE17CD6D2B7}"/>
          </ac:spMkLst>
        </pc:spChg>
        <pc:spChg chg="add del mod">
          <ac:chgData name="김세훈(Sehun Kim) 차장 두산중공업" userId="c735a2b9-d023-459a-a3fd-02da0cbccc8e" providerId="ADAL" clId="{D40DEF31-17A2-4775-A740-8DAA3B4C6D07}" dt="2021-10-15T06:27:59.116" v="14"/>
          <ac:spMkLst>
            <pc:docMk/>
            <pc:sldMk cId="1179948238" sldId="6138"/>
            <ac:spMk id="125" creationId="{7878E446-B87C-43CB-B9F4-2B1E38A9FD80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26" creationId="{96C1A6A8-B95A-47F2-A617-30066484C933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27" creationId="{320A0990-FBCF-4980-864C-0238D7F18289}"/>
          </ac:spMkLst>
        </pc:spChg>
        <pc:spChg chg="del">
          <ac:chgData name="김세훈(Sehun Kim) 차장 두산중공업" userId="c735a2b9-d023-459a-a3fd-02da0cbccc8e" providerId="ADAL" clId="{D40DEF31-17A2-4775-A740-8DAA3B4C6D07}" dt="2021-10-15T06:27:54.443" v="12" actId="478"/>
          <ac:spMkLst>
            <pc:docMk/>
            <pc:sldMk cId="1179948238" sldId="6138"/>
            <ac:spMk id="184" creationId="{F8C3CBE5-E289-4FED-995A-8ED9C4553DA6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94" creationId="{AB774A2C-E3A8-4FFE-84A4-5717829B19BA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96" creationId="{4D8D7A8E-B3A5-4FDF-A580-A18D30EA23DA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97" creationId="{1D06A41B-F47F-402F-AFD1-B29D5BE38B47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98" creationId="{38562987-B0ED-4B93-9915-DDF98D900EBA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199" creationId="{84BC7DE8-09A7-41C0-BB8E-A6C72A87400F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200" creationId="{721D64B2-2A9B-4399-B132-135F47280C18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203" creationId="{BF08401E-CD7B-4767-80EC-9BADDDB88A02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204" creationId="{F7287B14-BE47-4DD2-8E91-657F5E321A5D}"/>
          </ac:spMkLst>
        </pc:spChg>
        <pc:spChg chg="add mod">
          <ac:chgData name="김세훈(Sehun Kim) 차장 두산중공업" userId="c735a2b9-d023-459a-a3fd-02da0cbccc8e" providerId="ADAL" clId="{D40DEF31-17A2-4775-A740-8DAA3B4C6D07}" dt="2021-10-15T06:28:04.308" v="16"/>
          <ac:spMkLst>
            <pc:docMk/>
            <pc:sldMk cId="1179948238" sldId="6138"/>
            <ac:spMk id="206" creationId="{D8C05A44-CABA-4ADA-B92F-D94EF94FC376}"/>
          </ac:spMkLst>
        </pc:spChg>
        <pc:grpChg chg="add del mod">
          <ac:chgData name="김세훈(Sehun Kim) 차장 두산중공업" userId="c735a2b9-d023-459a-a3fd-02da0cbccc8e" providerId="ADAL" clId="{D40DEF31-17A2-4775-A740-8DAA3B4C6D07}" dt="2021-10-15T06:27:59.116" v="14"/>
          <ac:grpSpMkLst>
            <pc:docMk/>
            <pc:sldMk cId="1179948238" sldId="6138"/>
            <ac:grpSpMk id="77" creationId="{0A70438F-0C4A-46FE-888D-05EA84B44E67}"/>
          </ac:grpSpMkLst>
        </pc:grpChg>
        <pc:grpChg chg="del">
          <ac:chgData name="김세훈(Sehun Kim) 차장 두산중공업" userId="c735a2b9-d023-459a-a3fd-02da0cbccc8e" providerId="ADAL" clId="{D40DEF31-17A2-4775-A740-8DAA3B4C6D07}" dt="2021-10-15T06:27:54.443" v="12" actId="478"/>
          <ac:grpSpMkLst>
            <pc:docMk/>
            <pc:sldMk cId="1179948238" sldId="6138"/>
            <ac:grpSpMk id="104" creationId="{D931D741-DEF2-459D-B49A-6D454F24DF28}"/>
          </ac:grpSpMkLst>
        </pc:grpChg>
        <pc:grpChg chg="add mod">
          <ac:chgData name="김세훈(Sehun Kim) 차장 두산중공업" userId="c735a2b9-d023-459a-a3fd-02da0cbccc8e" providerId="ADAL" clId="{D40DEF31-17A2-4775-A740-8DAA3B4C6D07}" dt="2021-10-15T06:28:04.308" v="16"/>
          <ac:grpSpMkLst>
            <pc:docMk/>
            <pc:sldMk cId="1179948238" sldId="6138"/>
            <ac:grpSpMk id="128" creationId="{17CA1117-DE33-4072-A486-A0E8F45B39BC}"/>
          </ac:grpSpMkLst>
        </pc:grp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78" creationId="{02C733D9-E96F-4A08-8502-2FAA27F31FF6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79" creationId="{C8A5100C-8B75-4625-9815-491F5D92589F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0" creationId="{07054926-B9E6-4920-9E6B-DA5D6CD93137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1" creationId="{C167149A-0D30-4982-B9B2-92B7D356E41B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2" creationId="{594FB5AC-0BF6-4E96-B148-74A88F8E93DA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3" creationId="{60013782-CDEE-4755-A2B2-91B9FCE37338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4" creationId="{D118BCEE-160C-4E6B-A5DD-CE959FA2636C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5" creationId="{A2BB18FB-12FF-4C68-A98E-318BA99A7D4D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6" creationId="{5C0899D0-DE46-4BA4-BABA-2AA760FC1C12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7" creationId="{864CDFD3-0556-4D42-8D86-260FF6B9C95D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8" creationId="{D1867FFF-EB59-408C-A7E5-F75EF9A1D30F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89" creationId="{D021EF58-563F-4A14-ABCF-F338E5A66257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90" creationId="{A0C96D77-2A76-4F9A-8C80-E7F87103F179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7:55.035" v="13"/>
          <ac:picMkLst>
            <pc:docMk/>
            <pc:sldMk cId="1179948238" sldId="6138"/>
            <ac:picMk id="91" creationId="{7BDBBB1D-2152-48BC-8A80-F7D3D0E8E578}"/>
          </ac:picMkLst>
        </pc:picChg>
        <pc:picChg chg="add del mod">
          <ac:chgData name="김세훈(Sehun Kim) 차장 두산중공업" userId="c735a2b9-d023-459a-a3fd-02da0cbccc8e" providerId="ADAL" clId="{D40DEF31-17A2-4775-A740-8DAA3B4C6D07}" dt="2021-10-15T06:27:59.116" v="14"/>
          <ac:picMkLst>
            <pc:docMk/>
            <pc:sldMk cId="1179948238" sldId="6138"/>
            <ac:picMk id="124" creationId="{633FE19E-7257-4687-A222-7B3925FA3291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29" creationId="{87CDFA86-029F-4B57-9352-17EC58A6FA31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0" creationId="{A70C28C1-1827-4757-BA12-4757CD1674C3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1" creationId="{49FE71DF-C08B-459B-9F29-CED204F5FDB5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2" creationId="{B5F3CFE5-F79A-4A0B-96F4-5924E2A3E61E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3" creationId="{F470476C-C0FA-454B-9C4F-84E7F18D15D3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4" creationId="{33D17551-34A7-44BC-B685-58CF54ADCA32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5" creationId="{285D430C-C0FB-43F3-A591-35C16B1E5DC5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6" creationId="{03F896DE-0C29-4A70-92E3-FF34547CC77C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7" creationId="{888B66EA-C204-4B9D-9EFF-9DE61BF30DD3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38" creationId="{F77ACCE4-42FE-4145-AA8E-144E5991DC75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90" creationId="{134EE9B2-1324-4D5B-9D99-69FF79827E78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91" creationId="{5CD4800C-57BF-4E7E-BC10-73AC4141B507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92" creationId="{ABA8DA00-C2D6-4A20-9901-498F45BAB802}"/>
          </ac:picMkLst>
        </pc:picChg>
        <pc:picChg chg="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193" creationId="{CDF958AC-27A5-4632-B083-767C1B70EA66}"/>
          </ac:picMkLst>
        </pc:picChg>
        <pc:picChg chg="add mod">
          <ac:chgData name="김세훈(Sehun Kim) 차장 두산중공업" userId="c735a2b9-d023-459a-a3fd-02da0cbccc8e" providerId="ADAL" clId="{D40DEF31-17A2-4775-A740-8DAA3B4C6D07}" dt="2021-10-15T06:28:04.308" v="16"/>
          <ac:picMkLst>
            <pc:docMk/>
            <pc:sldMk cId="1179948238" sldId="6138"/>
            <ac:picMk id="205" creationId="{6B9174F5-9779-426C-9EE1-664BA21ED842}"/>
          </ac:picMkLst>
        </pc:picChg>
        <pc:cxnChg chg="add del mod">
          <ac:chgData name="김세훈(Sehun Kim) 차장 두산중공업" userId="c735a2b9-d023-459a-a3fd-02da0cbccc8e" providerId="ADAL" clId="{D40DEF31-17A2-4775-A740-8DAA3B4C6D07}" dt="2021-10-15T06:27:59.116" v="14"/>
          <ac:cxnSpMkLst>
            <pc:docMk/>
            <pc:sldMk cId="1179948238" sldId="6138"/>
            <ac:cxnSpMk id="93" creationId="{CE63D4CC-72F6-4EBA-B6AA-3745E93E0DFA}"/>
          </ac:cxnSpMkLst>
        </pc:cxnChg>
        <pc:cxnChg chg="add del mod">
          <ac:chgData name="김세훈(Sehun Kim) 차장 두산중공업" userId="c735a2b9-d023-459a-a3fd-02da0cbccc8e" providerId="ADAL" clId="{D40DEF31-17A2-4775-A740-8DAA3B4C6D07}" dt="2021-10-15T06:27:59.116" v="14"/>
          <ac:cxnSpMkLst>
            <pc:docMk/>
            <pc:sldMk cId="1179948238" sldId="6138"/>
            <ac:cxnSpMk id="120" creationId="{DE233B37-27B6-4A17-B0ED-653071FE27B2}"/>
          </ac:cxnSpMkLst>
        </pc:cxnChg>
        <pc:cxnChg chg="add del mod">
          <ac:chgData name="김세훈(Sehun Kim) 차장 두산중공업" userId="c735a2b9-d023-459a-a3fd-02da0cbccc8e" providerId="ADAL" clId="{D40DEF31-17A2-4775-A740-8DAA3B4C6D07}" dt="2021-10-15T06:27:59.116" v="14"/>
          <ac:cxnSpMkLst>
            <pc:docMk/>
            <pc:sldMk cId="1179948238" sldId="6138"/>
            <ac:cxnSpMk id="121" creationId="{02789E9D-6FCF-4C79-8C87-13FD3C8D5A01}"/>
          </ac:cxnSpMkLst>
        </pc:cxnChg>
        <pc:cxnChg chg="add mod">
          <ac:chgData name="김세훈(Sehun Kim) 차장 두산중공업" userId="c735a2b9-d023-459a-a3fd-02da0cbccc8e" providerId="ADAL" clId="{D40DEF31-17A2-4775-A740-8DAA3B4C6D07}" dt="2021-10-15T06:28:04.308" v="16"/>
          <ac:cxnSpMkLst>
            <pc:docMk/>
            <pc:sldMk cId="1179948238" sldId="6138"/>
            <ac:cxnSpMk id="195" creationId="{883F94F6-54F3-4C11-909D-7AB24680983F}"/>
          </ac:cxnSpMkLst>
        </pc:cxnChg>
        <pc:cxnChg chg="add mod">
          <ac:chgData name="김세훈(Sehun Kim) 차장 두산중공업" userId="c735a2b9-d023-459a-a3fd-02da0cbccc8e" providerId="ADAL" clId="{D40DEF31-17A2-4775-A740-8DAA3B4C6D07}" dt="2021-10-15T06:28:04.308" v="16"/>
          <ac:cxnSpMkLst>
            <pc:docMk/>
            <pc:sldMk cId="1179948238" sldId="6138"/>
            <ac:cxnSpMk id="201" creationId="{0A159888-8D1E-4479-A164-10C668370D83}"/>
          </ac:cxnSpMkLst>
        </pc:cxnChg>
        <pc:cxnChg chg="add mod">
          <ac:chgData name="김세훈(Sehun Kim) 차장 두산중공업" userId="c735a2b9-d023-459a-a3fd-02da0cbccc8e" providerId="ADAL" clId="{D40DEF31-17A2-4775-A740-8DAA3B4C6D07}" dt="2021-10-15T06:28:04.308" v="16"/>
          <ac:cxnSpMkLst>
            <pc:docMk/>
            <pc:sldMk cId="1179948238" sldId="6138"/>
            <ac:cxnSpMk id="202" creationId="{252E1B0E-8A30-4604-963D-A586F0F4FAD6}"/>
          </ac:cxnSpMkLst>
        </pc:cxnChg>
      </pc:sldChg>
      <pc:sldChg chg="modSp mod">
        <pc:chgData name="김세훈(Sehun Kim) 차장 두산중공업" userId="c735a2b9-d023-459a-a3fd-02da0cbccc8e" providerId="ADAL" clId="{D40DEF31-17A2-4775-A740-8DAA3B4C6D07}" dt="2021-10-15T06:28:16.077" v="17" actId="207"/>
        <pc:sldMkLst>
          <pc:docMk/>
          <pc:sldMk cId="512248665" sldId="6141"/>
        </pc:sldMkLst>
        <pc:spChg chg="mod">
          <ac:chgData name="김세훈(Sehun Kim) 차장 두산중공업" userId="c735a2b9-d023-459a-a3fd-02da0cbccc8e" providerId="ADAL" clId="{D40DEF31-17A2-4775-A740-8DAA3B4C6D07}" dt="2021-10-15T06:28:16.077" v="17" actId="207"/>
          <ac:spMkLst>
            <pc:docMk/>
            <pc:sldMk cId="512248665" sldId="6141"/>
            <ac:spMk id="92" creationId="{0E1FBA04-AE7E-409E-ABC4-2F6E762E6CF6}"/>
          </ac:spMkLst>
        </pc:spChg>
      </pc:sldChg>
      <pc:sldChg chg="add del">
        <pc:chgData name="김세훈(Sehun Kim) 차장 두산중공업" userId="c735a2b9-d023-459a-a3fd-02da0cbccc8e" providerId="ADAL" clId="{D40DEF31-17A2-4775-A740-8DAA3B4C6D07}" dt="2021-10-15T06:27:04.801" v="5"/>
        <pc:sldMkLst>
          <pc:docMk/>
          <pc:sldMk cId="249404213" sldId="6146"/>
        </pc:sldMkLst>
      </pc:sldChg>
      <pc:sldChg chg="add">
        <pc:chgData name="김세훈(Sehun Kim) 차장 두산중공업" userId="c735a2b9-d023-459a-a3fd-02da0cbccc8e" providerId="ADAL" clId="{D40DEF31-17A2-4775-A740-8DAA3B4C6D07}" dt="2021-10-15T06:27:04.879" v="6"/>
        <pc:sldMkLst>
          <pc:docMk/>
          <pc:sldMk cId="3355108602" sldId="6146"/>
        </pc:sldMkLst>
      </pc:sldChg>
      <pc:sldChg chg="add">
        <pc:chgData name="김세훈(Sehun Kim) 차장 두산중공업" userId="c735a2b9-d023-459a-a3fd-02da0cbccc8e" providerId="ADAL" clId="{D40DEF31-17A2-4775-A740-8DAA3B4C6D07}" dt="2021-10-15T06:27:16.519" v="10"/>
        <pc:sldMkLst>
          <pc:docMk/>
          <pc:sldMk cId="368839869" sldId="6147"/>
        </pc:sldMkLst>
      </pc:sldChg>
      <pc:sldChg chg="add del">
        <pc:chgData name="김세훈(Sehun Kim) 차장 두산중공업" userId="c735a2b9-d023-459a-a3fd-02da0cbccc8e" providerId="ADAL" clId="{D40DEF31-17A2-4775-A740-8DAA3B4C6D07}" dt="2021-10-15T06:27:16.451" v="9"/>
        <pc:sldMkLst>
          <pc:docMk/>
          <pc:sldMk cId="3351372012" sldId="6147"/>
        </pc:sldMkLst>
      </pc:sldChg>
    </pc:docChg>
  </pc:docChgLst>
  <pc:docChgLst>
    <pc:chgData name="김현수(Hyeonsoo Kim) 과장 두산중공업" userId="9672c90d-5303-4710-9bc1-43080b8f69f7" providerId="ADAL" clId="{5F39FBE2-C7AB-4B71-AAAB-CA17CC39D4C8}"/>
    <pc:docChg chg="custSel modSld">
      <pc:chgData name="김현수(Hyeonsoo Kim) 과장 두산중공업" userId="9672c90d-5303-4710-9bc1-43080b8f69f7" providerId="ADAL" clId="{5F39FBE2-C7AB-4B71-AAAB-CA17CC39D4C8}" dt="2021-10-15T07:06:02.115" v="175"/>
      <pc:docMkLst>
        <pc:docMk/>
      </pc:docMkLst>
      <pc:sldChg chg="addSp delSp modSp mod">
        <pc:chgData name="김현수(Hyeonsoo Kim) 과장 두산중공업" userId="9672c90d-5303-4710-9bc1-43080b8f69f7" providerId="ADAL" clId="{5F39FBE2-C7AB-4B71-AAAB-CA17CC39D4C8}" dt="2021-10-15T07:06:02.115" v="175"/>
        <pc:sldMkLst>
          <pc:docMk/>
          <pc:sldMk cId="512248665" sldId="6141"/>
        </pc:sldMkLst>
        <pc:spChg chg="mod">
          <ac:chgData name="김현수(Hyeonsoo Kim) 과장 두산중공업" userId="9672c90d-5303-4710-9bc1-43080b8f69f7" providerId="ADAL" clId="{5F39FBE2-C7AB-4B71-AAAB-CA17CC39D4C8}" dt="2021-10-15T07:06:02.115" v="175"/>
          <ac:spMkLst>
            <pc:docMk/>
            <pc:sldMk cId="512248665" sldId="6141"/>
            <ac:spMk id="75" creationId="{C4DB38EC-11D2-4D00-AD3D-FC05AB930D6F}"/>
          </ac:spMkLst>
        </pc:spChg>
        <pc:spChg chg="mod">
          <ac:chgData name="김현수(Hyeonsoo Kim) 과장 두산중공업" userId="9672c90d-5303-4710-9bc1-43080b8f69f7" providerId="ADAL" clId="{5F39FBE2-C7AB-4B71-AAAB-CA17CC39D4C8}" dt="2021-10-15T07:03:25.634" v="134" actId="1076"/>
          <ac:spMkLst>
            <pc:docMk/>
            <pc:sldMk cId="512248665" sldId="6141"/>
            <ac:spMk id="92" creationId="{0E1FBA04-AE7E-409E-ABC4-2F6E762E6CF6}"/>
          </ac:spMkLst>
        </pc:spChg>
        <pc:spChg chg="mod">
          <ac:chgData name="김현수(Hyeonsoo Kim) 과장 두산중공업" userId="9672c90d-5303-4710-9bc1-43080b8f69f7" providerId="ADAL" clId="{5F39FBE2-C7AB-4B71-AAAB-CA17CC39D4C8}" dt="2021-10-15T07:03:25.634" v="134" actId="1076"/>
          <ac:spMkLst>
            <pc:docMk/>
            <pc:sldMk cId="512248665" sldId="6141"/>
            <ac:spMk id="94" creationId="{2F53ED39-AFAC-4E2A-8484-10F708693DF3}"/>
          </ac:spMkLst>
        </pc:spChg>
        <pc:grpChg chg="del">
          <ac:chgData name="김현수(Hyeonsoo Kim) 과장 두산중공업" userId="9672c90d-5303-4710-9bc1-43080b8f69f7" providerId="ADAL" clId="{5F39FBE2-C7AB-4B71-AAAB-CA17CC39D4C8}" dt="2021-10-15T07:01:23.560" v="72" actId="478"/>
          <ac:grpSpMkLst>
            <pc:docMk/>
            <pc:sldMk cId="512248665" sldId="6141"/>
            <ac:grpSpMk id="78" creationId="{BC4125C5-56D2-4026-A831-917E02CE6C55}"/>
          </ac:grpSpMkLst>
        </pc:grpChg>
        <pc:picChg chg="add mod">
          <ac:chgData name="김현수(Hyeonsoo Kim) 과장 두산중공업" userId="9672c90d-5303-4710-9bc1-43080b8f69f7" providerId="ADAL" clId="{5F39FBE2-C7AB-4B71-AAAB-CA17CC39D4C8}" dt="2021-10-15T07:04:32.134" v="145" actId="1076"/>
          <ac:picMkLst>
            <pc:docMk/>
            <pc:sldMk cId="512248665" sldId="6141"/>
            <ac:picMk id="3" creationId="{CA87CE11-DE39-40F0-9E40-819E720F92AF}"/>
          </ac:picMkLst>
        </pc:picChg>
        <pc:picChg chg="add mod">
          <ac:chgData name="김현수(Hyeonsoo Kim) 과장 두산중공업" userId="9672c90d-5303-4710-9bc1-43080b8f69f7" providerId="ADAL" clId="{5F39FBE2-C7AB-4B71-AAAB-CA17CC39D4C8}" dt="2021-10-15T07:04:26.894" v="143" actId="1076"/>
          <ac:picMkLst>
            <pc:docMk/>
            <pc:sldMk cId="512248665" sldId="6141"/>
            <ac:picMk id="5" creationId="{4E70CCD4-E755-4DFB-975C-E86F2F44CF55}"/>
          </ac:picMkLst>
        </pc:picChg>
        <pc:picChg chg="add del mod">
          <ac:chgData name="김현수(Hyeonsoo Kim) 과장 두산중공업" userId="9672c90d-5303-4710-9bc1-43080b8f69f7" providerId="ADAL" clId="{5F39FBE2-C7AB-4B71-AAAB-CA17CC39D4C8}" dt="2021-10-15T07:04:10.487" v="136" actId="478"/>
          <ac:picMkLst>
            <pc:docMk/>
            <pc:sldMk cId="512248665" sldId="6141"/>
            <ac:picMk id="24" creationId="{680561B3-4F9F-45A7-9A6A-228CE3262858}"/>
          </ac:picMkLst>
        </pc:picChg>
        <pc:picChg chg="del">
          <ac:chgData name="김현수(Hyeonsoo Kim) 과장 두산중공업" userId="9672c90d-5303-4710-9bc1-43080b8f69f7" providerId="ADAL" clId="{5F39FBE2-C7AB-4B71-AAAB-CA17CC39D4C8}" dt="2021-10-15T07:01:24.055" v="73" actId="478"/>
          <ac:picMkLst>
            <pc:docMk/>
            <pc:sldMk cId="512248665" sldId="6141"/>
            <ac:picMk id="95" creationId="{45C72154-6CB7-45A4-9BC5-C34848282949}"/>
          </ac:picMkLst>
        </pc:picChg>
        <pc:cxnChg chg="mod">
          <ac:chgData name="김현수(Hyeonsoo Kim) 과장 두산중공업" userId="9672c90d-5303-4710-9bc1-43080b8f69f7" providerId="ADAL" clId="{5F39FBE2-C7AB-4B71-AAAB-CA17CC39D4C8}" dt="2021-10-15T07:03:25.634" v="134" actId="1076"/>
          <ac:cxnSpMkLst>
            <pc:docMk/>
            <pc:sldMk cId="512248665" sldId="6141"/>
            <ac:cxnSpMk id="93" creationId="{E695ED24-9958-437C-9F92-063C189E802F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955" cy="497317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246" y="2"/>
            <a:ext cx="2945955" cy="497317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</a:lstStyle>
          <a:p>
            <a:fld id="{BE29D000-81FE-4257-BB98-337E5F48D4C4}" type="datetimeFigureOut">
              <a:rPr lang="ko-KR" altLang="en-US" smtClean="0"/>
              <a:pPr/>
              <a:t>2021-10-15 (Fri)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63" y="4777853"/>
            <a:ext cx="5437550" cy="3907957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9323"/>
            <a:ext cx="2945955" cy="497316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246" y="9429323"/>
            <a:ext cx="2945955" cy="497316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</a:lstStyle>
          <a:p>
            <a:fld id="{95ED98C7-A284-43D0-BB5A-0E4A1AB03C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412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Noto Sans CJK KR Regular" panose="020B0500000000000000" pitchFamily="34" charset="-127"/>
        <a:ea typeface="Noto Sans CJK KR Regular" panose="020B0500000000000000" pitchFamily="34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Noto Sans CJK KR Regular" panose="020B0500000000000000" pitchFamily="34" charset="-127"/>
        <a:ea typeface="Noto Sans CJK KR Regular" panose="020B0500000000000000" pitchFamily="34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Noto Sans CJK KR Regular" panose="020B0500000000000000" pitchFamily="34" charset="-127"/>
        <a:ea typeface="Noto Sans CJK KR Regular" panose="020B0500000000000000" pitchFamily="34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Noto Sans CJK KR Regular" panose="020B0500000000000000" pitchFamily="34" charset="-127"/>
        <a:ea typeface="Noto Sans CJK KR Regular" panose="020B0500000000000000" pitchFamily="34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Noto Sans CJK KR Regular" panose="020B0500000000000000" pitchFamily="34" charset="-127"/>
        <a:ea typeface="Noto Sans CJK KR Regular" panose="020B0500000000000000" pitchFamily="34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27DDA-43AC-4D02-A4CA-1C71359B71BF}" type="slidenum">
              <a:rPr lang="en-US" smtClean="0">
                <a:solidFill>
                  <a:prstClr val="black"/>
                </a:solidFill>
                <a:latin typeface="Calibri" panose="020F0502020204030204"/>
              </a:rPr>
              <a:pPr/>
              <a:t>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4261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10074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8131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20767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40113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6684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676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70801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5476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61374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7904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8545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288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851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04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36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창원 전경 사진 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(Full </a:t>
            </a:r>
            <a:r>
              <a:rPr kumimoji="1" lang="ko-KR" altLang="en-US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사진</a:t>
            </a:r>
            <a:r>
              <a:rPr kumimoji="1" lang="en-US" altLang="ko-KR" sz="1200" b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itchFamily="34" charset="0"/>
                <a:ea typeface="굴림" charset="-127"/>
                <a:cs typeface="+mn-cs"/>
              </a:rPr>
              <a:t>)</a:t>
            </a:r>
          </a:p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E30D34-D969-418C-9BA6-58DE40D5E320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Noto Sans CJK KR Regular" panose="020B0500000000000000" pitchFamily="34" charset="-127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ko-K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4357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3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138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507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1100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49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41103" y="1886420"/>
            <a:ext cx="8954838" cy="101790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3526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722008" y="451787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272382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제목 및 텍스트/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103" y="397234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41103" y="1886419"/>
            <a:ext cx="8954838" cy="101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1103" y="2574141"/>
            <a:ext cx="8954838" cy="101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>
          <a:xfrm>
            <a:off x="7392910" y="6969991"/>
            <a:ext cx="2099800" cy="152669"/>
          </a:xfrm>
        </p:spPr>
        <p:txBody>
          <a:bodyPr/>
          <a:lstStyle>
            <a:lvl1pPr>
              <a:defRPr/>
            </a:lvl1pPr>
          </a:lstStyle>
          <a:p>
            <a:fld id="{C54F4E4F-582D-4F92-9B1A-4A5970BBA1B1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6" name="Rectangle 10"/>
          <p:cNvSpPr txBox="1">
            <a:spLocks noChangeArrowheads="1"/>
          </p:cNvSpPr>
          <p:nvPr userDrawn="1"/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1572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1200" b="0" kern="1200">
                <a:solidFill>
                  <a:schemeClr val="bg1"/>
                </a:solidFill>
                <a:latin typeface="Arial" charset="0"/>
                <a:ea typeface="굴림" pitchFamily="50" charset="-127"/>
                <a:cs typeface="+mn-cs"/>
              </a:defRPr>
            </a:lvl1pPr>
            <a:lvl2pPr marL="4556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28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00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72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fontAlgn="auto" latinLnBrk="0">
              <a:defRPr/>
            </a:pPr>
            <a:fld id="{F450D557-0A39-420D-A43F-85AF60B5A952}" type="slidenum">
              <a:rPr kumimoji="0" lang="en-US" altLang="ko-KR" sz="1221" kern="0" smtClean="0">
                <a:solidFill>
                  <a:srgbClr val="FFFFFF"/>
                </a:solidFill>
              </a:rPr>
              <a:pPr fontAlgn="auto" latinLnBrk="0">
                <a:defRPr/>
              </a:pPr>
              <a:t>‹#›</a:t>
            </a:fld>
            <a:endParaRPr kumimoji="0" lang="en-US" altLang="ko-KR" sz="1221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816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"/>
          <p:cNvSpPr txBox="1">
            <a:spLocks noChangeArrowheads="1"/>
          </p:cNvSpPr>
          <p:nvPr userDrawn="1"/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1572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1200" b="0" kern="1200">
                <a:solidFill>
                  <a:schemeClr val="bg1"/>
                </a:solidFill>
                <a:latin typeface="Arial" charset="0"/>
                <a:ea typeface="굴림" pitchFamily="50" charset="-127"/>
                <a:cs typeface="+mn-cs"/>
              </a:defRPr>
            </a:lvl1pPr>
            <a:lvl2pPr marL="4556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28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00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72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fontAlgn="auto" latinLnBrk="0">
              <a:defRPr/>
            </a:pPr>
            <a:fld id="{F450D557-0A39-420D-A43F-85AF60B5A952}" type="slidenum">
              <a:rPr kumimoji="0" lang="en-US" altLang="ko-KR" sz="1221" kern="0" smtClean="0">
                <a:solidFill>
                  <a:srgbClr val="FFFFFF"/>
                </a:solidFill>
              </a:rPr>
              <a:pPr fontAlgn="auto" latinLnBrk="0">
                <a:defRPr/>
              </a:pPr>
              <a:t>‹#›</a:t>
            </a:fld>
            <a:endParaRPr kumimoji="0" lang="en-US" altLang="ko-KR" sz="1221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473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/>
          <p:cNvSpPr>
            <a:spLocks noChangeArrowheads="1"/>
          </p:cNvSpPr>
          <p:nvPr userDrawn="1"/>
        </p:nvSpPr>
        <p:spPr bwMode="auto">
          <a:xfrm>
            <a:off x="0" y="2148908"/>
            <a:ext cx="5903668" cy="342810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endParaRPr lang="ko-KR" altLang="en-US" sz="2442" b="0">
              <a:solidFill>
                <a:srgbClr val="333333"/>
              </a:solidFill>
              <a:ea typeface="MS PGothic" panose="020B0600070205080204" pitchFamily="34" charset="-128"/>
            </a:endParaRPr>
          </a:p>
        </p:txBody>
      </p:sp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6084574" y="6010993"/>
            <a:ext cx="184731" cy="4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defRPr/>
            </a:pPr>
            <a:endParaRPr lang="ko-KR" altLang="en-US" sz="2442" b="0" baseline="0">
              <a:solidFill>
                <a:srgbClr val="333333"/>
              </a:solidFill>
              <a:ea typeface="MS PGothic" panose="020B0600070205080204" pitchFamily="34" charset="-128"/>
            </a:endParaRPr>
          </a:p>
        </p:txBody>
      </p:sp>
      <p:sp>
        <p:nvSpPr>
          <p:cNvPr id="7" name="Freeform 28"/>
          <p:cNvSpPr>
            <a:spLocks/>
          </p:cNvSpPr>
          <p:nvPr userDrawn="1"/>
        </p:nvSpPr>
        <p:spPr bwMode="auto">
          <a:xfrm>
            <a:off x="8995219" y="2318652"/>
            <a:ext cx="1085435" cy="3993328"/>
          </a:xfrm>
          <a:custGeom>
            <a:avLst/>
            <a:gdLst>
              <a:gd name="T0" fmla="*/ 2147483646 w 661"/>
              <a:gd name="T1" fmla="*/ 0 h 2245"/>
              <a:gd name="T2" fmla="*/ 0 w 661"/>
              <a:gd name="T3" fmla="*/ 2147483646 h 2245"/>
              <a:gd name="T4" fmla="*/ 2147483646 w 661"/>
              <a:gd name="T5" fmla="*/ 2147483646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1577">
              <a:solidFill>
                <a:srgbClr val="FFFFFF"/>
              </a:solidFill>
            </a:endParaRPr>
          </a:p>
        </p:txBody>
      </p:sp>
      <p:pic>
        <p:nvPicPr>
          <p:cNvPr id="9" name="Picture 40" descr="doosan heavy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79038" cy="131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6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936834" y="3925492"/>
            <a:ext cx="3618298" cy="412160"/>
          </a:xfrm>
          <a:ln algn="ctr"/>
        </p:spPr>
        <p:txBody>
          <a:bodyPr wrap="none" lIns="91440" tIns="18000" rIns="91440" bIns="18000" anchor="ctr"/>
          <a:lstStyle>
            <a:lvl1pPr marL="0" indent="0">
              <a:spcBef>
                <a:spcPct val="0"/>
              </a:spcBef>
              <a:buFontTx/>
              <a:buNone/>
              <a:defRPr sz="2442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147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935220" y="3368142"/>
            <a:ext cx="3361818" cy="412160"/>
          </a:xfrm>
          <a:ln/>
        </p:spPr>
        <p:txBody>
          <a:bodyPr wrap="none" lIns="91440" tIns="18000" rIns="91440" bIns="18000" anchor="ctr"/>
          <a:lstStyle>
            <a:lvl1pPr>
              <a:defRPr sz="2442">
                <a:ea typeface="윤고딕130" pitchFamily="18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0" name="그림 34">
            <a:extLst>
              <a:ext uri="{FF2B5EF4-FFF2-40B4-BE49-F238E27FC236}">
                <a16:creationId xmlns:a16="http://schemas.microsoft.com/office/drawing/2014/main" id="{B18F1F01-7995-4981-BBE7-2BF7917EBD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9" r="9817"/>
          <a:stretch/>
        </p:blipFill>
        <p:spPr bwMode="auto">
          <a:xfrm>
            <a:off x="5672690" y="2148907"/>
            <a:ext cx="4412202" cy="3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29"/>
          <p:cNvSpPr>
            <a:spLocks/>
          </p:cNvSpPr>
          <p:nvPr userDrawn="1"/>
        </p:nvSpPr>
        <p:spPr bwMode="auto">
          <a:xfrm>
            <a:off x="9038830" y="2406147"/>
            <a:ext cx="1040208" cy="3858584"/>
          </a:xfrm>
          <a:custGeom>
            <a:avLst/>
            <a:gdLst>
              <a:gd name="T0" fmla="*/ 2147483646 w 661"/>
              <a:gd name="T1" fmla="*/ 0 h 2245"/>
              <a:gd name="T2" fmla="*/ 0 w 661"/>
              <a:gd name="T3" fmla="*/ 2147483646 h 2245"/>
              <a:gd name="T4" fmla="*/ 2147483646 w 661"/>
              <a:gd name="T5" fmla="*/ 2147483646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1577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06335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846" y="397233"/>
            <a:ext cx="8953222" cy="375809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41103" y="1886419"/>
            <a:ext cx="8954838" cy="814325"/>
          </a:xfrm>
        </p:spPr>
        <p:txBody>
          <a:bodyPr/>
          <a:lstStyle/>
          <a:p>
            <a:pPr lvl="1"/>
            <a:r>
              <a:rPr lang="ko-KR" altLang="en-US" dirty="0"/>
              <a:t>첫째 수준</a:t>
            </a:r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  <p:sp>
        <p:nvSpPr>
          <p:cNvPr id="5" name="내용 개체 틀 2"/>
          <p:cNvSpPr>
            <a:spLocks noGrp="1"/>
          </p:cNvSpPr>
          <p:nvPr>
            <p:ph idx="11" hasCustomPrompt="1"/>
          </p:nvPr>
        </p:nvSpPr>
        <p:spPr>
          <a:xfrm>
            <a:off x="541103" y="3621087"/>
            <a:ext cx="8953222" cy="814240"/>
          </a:xfrm>
        </p:spPr>
        <p:txBody>
          <a:bodyPr/>
          <a:lstStyle/>
          <a:p>
            <a:pPr lvl="1"/>
            <a:r>
              <a:rPr lang="ko-KR" altLang="en-US" dirty="0"/>
              <a:t>첫째 수준</a:t>
            </a:r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</p:spTree>
    <p:extLst>
      <p:ext uri="{BB962C8B-B14F-4D97-AF65-F5344CB8AC3E}">
        <p14:creationId xmlns:p14="http://schemas.microsoft.com/office/powerpoint/2010/main" val="200951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100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0" hasCustomPrompt="1"/>
          </p:nvPr>
        </p:nvSpPr>
        <p:spPr>
          <a:xfrm>
            <a:off x="541104" y="962459"/>
            <a:ext cx="8953223" cy="266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 baseline="0">
                <a:latin typeface="Noto Sans CJK KR Regular" pitchFamily="34" charset="-127"/>
                <a:ea typeface="Noto Sans CJK KR Regular" pitchFamily="34" charset="-127"/>
              </a:defRPr>
            </a:lvl1pPr>
            <a:lvl2pPr>
              <a:defRPr sz="1730">
                <a:latin typeface="Noto Sans CJK KR Regular" pitchFamily="34" charset="-127"/>
                <a:ea typeface="Noto Sans CJK KR Regular" pitchFamily="34" charset="-127"/>
              </a:defRPr>
            </a:lvl2pPr>
            <a:lvl3pPr>
              <a:defRPr sz="1730">
                <a:latin typeface="Noto Sans CJK KR Regular" pitchFamily="34" charset="-127"/>
                <a:ea typeface="Noto Sans CJK KR Regular" pitchFamily="34" charset="-127"/>
              </a:defRPr>
            </a:lvl3pPr>
            <a:lvl4pPr>
              <a:defRPr sz="1730">
                <a:latin typeface="Noto Sans CJK KR Regular" pitchFamily="34" charset="-127"/>
                <a:ea typeface="Noto Sans CJK KR Regular" pitchFamily="34" charset="-127"/>
              </a:defRPr>
            </a:lvl4pPr>
            <a:lvl5pPr>
              <a:defRPr sz="1730">
                <a:latin typeface="Noto Sans CJK KR Regular" pitchFamily="34" charset="-127"/>
                <a:ea typeface="Noto Sans CJK KR Regular" pitchFamily="34" charset="-127"/>
              </a:defRPr>
            </a:lvl5pPr>
          </a:lstStyle>
          <a:p>
            <a:pPr lvl="0"/>
            <a:r>
              <a:rPr lang="ko-KR" altLang="en-US" dirty="0"/>
              <a:t>하위 제목을 입력하십시오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122" y="397235"/>
            <a:ext cx="8953222" cy="313163"/>
          </a:xfrm>
          <a:prstGeom prst="rect">
            <a:avLst/>
          </a:prstGeom>
        </p:spPr>
        <p:txBody>
          <a:bodyPr/>
          <a:lstStyle>
            <a:lvl1pPr>
              <a:defRPr sz="2035"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41104" y="1886420"/>
            <a:ext cx="8953222" cy="919482"/>
          </a:xfrm>
          <a:prstGeom prst="rect">
            <a:avLst/>
          </a:prstGeom>
        </p:spPr>
        <p:txBody>
          <a:bodyPr/>
          <a:lstStyle>
            <a:lvl1pPr marL="103378" indent="-103378">
              <a:lnSpc>
                <a:spcPct val="120000"/>
              </a:lnSpc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>
              <a:defRPr sz="1323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2pPr>
            <a:lvl3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3pPr>
            <a:lvl4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4pPr>
            <a:lvl5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5pPr>
          </a:lstStyle>
          <a:p>
            <a:pPr lvl="1"/>
            <a:r>
              <a:rPr lang="en-US" altLang="ko-KR" dirty="0"/>
              <a:t>//</a:t>
            </a:r>
            <a:endParaRPr lang="ko-KR" altLang="en-US" dirty="0"/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</p:spTree>
    <p:extLst>
      <p:ext uri="{BB962C8B-B14F-4D97-AF65-F5344CB8AC3E}">
        <p14:creationId xmlns:p14="http://schemas.microsoft.com/office/powerpoint/2010/main" val="33483628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8252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44938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7624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2621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220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5422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41103" y="1886420"/>
            <a:ext cx="8954838" cy="101790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68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722008" y="451787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0748875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제목 및 텍스트/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103" y="397234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41103" y="1886419"/>
            <a:ext cx="8954838" cy="101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1103" y="2574141"/>
            <a:ext cx="8954838" cy="101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>
          <a:xfrm>
            <a:off x="7392910" y="6969991"/>
            <a:ext cx="2099800" cy="152669"/>
          </a:xfrm>
        </p:spPr>
        <p:txBody>
          <a:bodyPr/>
          <a:lstStyle>
            <a:lvl1pPr>
              <a:defRPr/>
            </a:lvl1pPr>
          </a:lstStyle>
          <a:p>
            <a:fld id="{C54F4E4F-582D-4F92-9B1A-4A5970BBA1B1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6" name="Rectangle 10"/>
          <p:cNvSpPr txBox="1">
            <a:spLocks noChangeArrowheads="1"/>
          </p:cNvSpPr>
          <p:nvPr userDrawn="1"/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1572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1200" b="0" kern="1200">
                <a:solidFill>
                  <a:schemeClr val="bg1"/>
                </a:solidFill>
                <a:latin typeface="Arial" charset="0"/>
                <a:ea typeface="굴림" pitchFamily="50" charset="-127"/>
                <a:cs typeface="+mn-cs"/>
              </a:defRPr>
            </a:lvl1pPr>
            <a:lvl2pPr marL="4556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28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00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72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fontAlgn="auto" latinLnBrk="0">
              <a:defRPr/>
            </a:pPr>
            <a:fld id="{F450D557-0A39-420D-A43F-85AF60B5A952}" type="slidenum">
              <a:rPr kumimoji="0" lang="en-US" altLang="ko-KR" sz="1221" kern="0" smtClean="0">
                <a:solidFill>
                  <a:srgbClr val="FFFFFF"/>
                </a:solidFill>
              </a:rPr>
              <a:pPr fontAlgn="auto" latinLnBrk="0">
                <a:defRPr/>
              </a:pPr>
              <a:t>‹#›</a:t>
            </a:fld>
            <a:endParaRPr kumimoji="0" lang="en-US" altLang="ko-KR" sz="1221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613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017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"/>
          <p:cNvSpPr txBox="1">
            <a:spLocks noChangeArrowheads="1"/>
          </p:cNvSpPr>
          <p:nvPr userDrawn="1"/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1572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1200" b="0" kern="1200">
                <a:solidFill>
                  <a:schemeClr val="bg1"/>
                </a:solidFill>
                <a:latin typeface="Arial" charset="0"/>
                <a:ea typeface="굴림" pitchFamily="50" charset="-127"/>
                <a:cs typeface="+mn-cs"/>
              </a:defRPr>
            </a:lvl1pPr>
            <a:lvl2pPr marL="4556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28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00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72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fontAlgn="auto" latinLnBrk="0">
              <a:defRPr/>
            </a:pPr>
            <a:fld id="{F450D557-0A39-420D-A43F-85AF60B5A952}" type="slidenum">
              <a:rPr kumimoji="0" lang="en-US" altLang="ko-KR" sz="1221" kern="0" smtClean="0">
                <a:solidFill>
                  <a:srgbClr val="FFFFFF"/>
                </a:solidFill>
              </a:rPr>
              <a:pPr fontAlgn="auto" latinLnBrk="0">
                <a:defRPr/>
              </a:pPr>
              <a:t>‹#›</a:t>
            </a:fld>
            <a:endParaRPr kumimoji="0" lang="en-US" altLang="ko-KR" sz="1221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5652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/>
          <p:cNvSpPr>
            <a:spLocks noChangeArrowheads="1"/>
          </p:cNvSpPr>
          <p:nvPr userDrawn="1"/>
        </p:nvSpPr>
        <p:spPr bwMode="auto">
          <a:xfrm>
            <a:off x="0" y="2148908"/>
            <a:ext cx="5903668" cy="342810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endParaRPr lang="ko-KR" altLang="en-US" sz="2442" b="0">
              <a:solidFill>
                <a:srgbClr val="333333"/>
              </a:solidFill>
              <a:ea typeface="MS PGothic" panose="020B0600070205080204" pitchFamily="34" charset="-128"/>
            </a:endParaRPr>
          </a:p>
        </p:txBody>
      </p:sp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6084574" y="6010993"/>
            <a:ext cx="184731" cy="4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defRPr/>
            </a:pPr>
            <a:endParaRPr lang="ko-KR" altLang="en-US" sz="2442" b="0" baseline="0">
              <a:solidFill>
                <a:srgbClr val="333333"/>
              </a:solidFill>
              <a:ea typeface="MS PGothic" panose="020B0600070205080204" pitchFamily="34" charset="-128"/>
            </a:endParaRPr>
          </a:p>
        </p:txBody>
      </p:sp>
      <p:sp>
        <p:nvSpPr>
          <p:cNvPr id="7" name="Freeform 28"/>
          <p:cNvSpPr>
            <a:spLocks/>
          </p:cNvSpPr>
          <p:nvPr userDrawn="1"/>
        </p:nvSpPr>
        <p:spPr bwMode="auto">
          <a:xfrm>
            <a:off x="8995219" y="2318652"/>
            <a:ext cx="1085435" cy="3993328"/>
          </a:xfrm>
          <a:custGeom>
            <a:avLst/>
            <a:gdLst>
              <a:gd name="T0" fmla="*/ 2147483646 w 661"/>
              <a:gd name="T1" fmla="*/ 0 h 2245"/>
              <a:gd name="T2" fmla="*/ 0 w 661"/>
              <a:gd name="T3" fmla="*/ 2147483646 h 2245"/>
              <a:gd name="T4" fmla="*/ 2147483646 w 661"/>
              <a:gd name="T5" fmla="*/ 2147483646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1577">
              <a:solidFill>
                <a:srgbClr val="FFFFFF"/>
              </a:solidFill>
            </a:endParaRPr>
          </a:p>
        </p:txBody>
      </p:sp>
      <p:pic>
        <p:nvPicPr>
          <p:cNvPr id="9" name="Picture 40" descr="doosan heavy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79038" cy="131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6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936834" y="3925492"/>
            <a:ext cx="3618298" cy="412160"/>
          </a:xfrm>
          <a:ln algn="ctr"/>
        </p:spPr>
        <p:txBody>
          <a:bodyPr wrap="none" lIns="91440" tIns="18000" rIns="91440" bIns="18000" anchor="ctr"/>
          <a:lstStyle>
            <a:lvl1pPr marL="0" indent="0">
              <a:spcBef>
                <a:spcPct val="0"/>
              </a:spcBef>
              <a:buFontTx/>
              <a:buNone/>
              <a:defRPr sz="2442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147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935220" y="3368142"/>
            <a:ext cx="3361818" cy="412160"/>
          </a:xfrm>
          <a:ln/>
        </p:spPr>
        <p:txBody>
          <a:bodyPr wrap="none" lIns="91440" tIns="18000" rIns="91440" bIns="18000" anchor="ctr"/>
          <a:lstStyle>
            <a:lvl1pPr>
              <a:defRPr sz="2442">
                <a:ea typeface="윤고딕130" pitchFamily="18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0" name="그림 34">
            <a:extLst>
              <a:ext uri="{FF2B5EF4-FFF2-40B4-BE49-F238E27FC236}">
                <a16:creationId xmlns:a16="http://schemas.microsoft.com/office/drawing/2014/main" id="{B18F1F01-7995-4981-BBE7-2BF7917EBD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9" r="9817"/>
          <a:stretch/>
        </p:blipFill>
        <p:spPr bwMode="auto">
          <a:xfrm>
            <a:off x="5672690" y="2148907"/>
            <a:ext cx="4412202" cy="3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29"/>
          <p:cNvSpPr>
            <a:spLocks/>
          </p:cNvSpPr>
          <p:nvPr userDrawn="1"/>
        </p:nvSpPr>
        <p:spPr bwMode="auto">
          <a:xfrm>
            <a:off x="9038830" y="2406147"/>
            <a:ext cx="1040208" cy="3858584"/>
          </a:xfrm>
          <a:custGeom>
            <a:avLst/>
            <a:gdLst>
              <a:gd name="T0" fmla="*/ 2147483646 w 661"/>
              <a:gd name="T1" fmla="*/ 0 h 2245"/>
              <a:gd name="T2" fmla="*/ 0 w 661"/>
              <a:gd name="T3" fmla="*/ 2147483646 h 2245"/>
              <a:gd name="T4" fmla="*/ 2147483646 w 661"/>
              <a:gd name="T5" fmla="*/ 2147483646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1577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97623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846" y="397233"/>
            <a:ext cx="8953222" cy="375809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41103" y="1886419"/>
            <a:ext cx="8954838" cy="814325"/>
          </a:xfrm>
        </p:spPr>
        <p:txBody>
          <a:bodyPr/>
          <a:lstStyle/>
          <a:p>
            <a:pPr lvl="1"/>
            <a:r>
              <a:rPr lang="ko-KR" altLang="en-US" dirty="0"/>
              <a:t>첫째 수준</a:t>
            </a:r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  <p:sp>
        <p:nvSpPr>
          <p:cNvPr id="5" name="내용 개체 틀 2"/>
          <p:cNvSpPr>
            <a:spLocks noGrp="1"/>
          </p:cNvSpPr>
          <p:nvPr>
            <p:ph idx="11" hasCustomPrompt="1"/>
          </p:nvPr>
        </p:nvSpPr>
        <p:spPr>
          <a:xfrm>
            <a:off x="541103" y="3621087"/>
            <a:ext cx="8953222" cy="814240"/>
          </a:xfrm>
        </p:spPr>
        <p:txBody>
          <a:bodyPr/>
          <a:lstStyle/>
          <a:p>
            <a:pPr lvl="1"/>
            <a:r>
              <a:rPr lang="ko-KR" altLang="en-US" dirty="0"/>
              <a:t>첫째 수준</a:t>
            </a:r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</p:spTree>
    <p:extLst>
      <p:ext uri="{BB962C8B-B14F-4D97-AF65-F5344CB8AC3E}">
        <p14:creationId xmlns:p14="http://schemas.microsoft.com/office/powerpoint/2010/main" val="20934955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0" hasCustomPrompt="1"/>
          </p:nvPr>
        </p:nvSpPr>
        <p:spPr>
          <a:xfrm>
            <a:off x="541104" y="962459"/>
            <a:ext cx="8953223" cy="266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 baseline="0">
                <a:latin typeface="Noto Sans CJK KR Regular" pitchFamily="34" charset="-127"/>
                <a:ea typeface="Noto Sans CJK KR Regular" pitchFamily="34" charset="-127"/>
              </a:defRPr>
            </a:lvl1pPr>
            <a:lvl2pPr>
              <a:defRPr sz="1730">
                <a:latin typeface="Noto Sans CJK KR Regular" pitchFamily="34" charset="-127"/>
                <a:ea typeface="Noto Sans CJK KR Regular" pitchFamily="34" charset="-127"/>
              </a:defRPr>
            </a:lvl2pPr>
            <a:lvl3pPr>
              <a:defRPr sz="1730">
                <a:latin typeface="Noto Sans CJK KR Regular" pitchFamily="34" charset="-127"/>
                <a:ea typeface="Noto Sans CJK KR Regular" pitchFamily="34" charset="-127"/>
              </a:defRPr>
            </a:lvl3pPr>
            <a:lvl4pPr>
              <a:defRPr sz="1730">
                <a:latin typeface="Noto Sans CJK KR Regular" pitchFamily="34" charset="-127"/>
                <a:ea typeface="Noto Sans CJK KR Regular" pitchFamily="34" charset="-127"/>
              </a:defRPr>
            </a:lvl4pPr>
            <a:lvl5pPr>
              <a:defRPr sz="1730">
                <a:latin typeface="Noto Sans CJK KR Regular" pitchFamily="34" charset="-127"/>
                <a:ea typeface="Noto Sans CJK KR Regular" pitchFamily="34" charset="-127"/>
              </a:defRPr>
            </a:lvl5pPr>
          </a:lstStyle>
          <a:p>
            <a:pPr lvl="0"/>
            <a:r>
              <a:rPr lang="ko-KR" altLang="en-US" dirty="0"/>
              <a:t>하위 제목을 입력하십시오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122" y="397235"/>
            <a:ext cx="8953222" cy="313163"/>
          </a:xfrm>
          <a:prstGeom prst="rect">
            <a:avLst/>
          </a:prstGeom>
        </p:spPr>
        <p:txBody>
          <a:bodyPr/>
          <a:lstStyle>
            <a:lvl1pPr>
              <a:defRPr sz="2035"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41104" y="1886420"/>
            <a:ext cx="8953222" cy="919482"/>
          </a:xfrm>
          <a:prstGeom prst="rect">
            <a:avLst/>
          </a:prstGeom>
        </p:spPr>
        <p:txBody>
          <a:bodyPr/>
          <a:lstStyle>
            <a:lvl1pPr marL="103378" indent="-103378">
              <a:lnSpc>
                <a:spcPct val="120000"/>
              </a:lnSpc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>
              <a:defRPr sz="1323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2pPr>
            <a:lvl3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3pPr>
            <a:lvl4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4pPr>
            <a:lvl5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5pPr>
          </a:lstStyle>
          <a:p>
            <a:pPr lvl="1"/>
            <a:r>
              <a:rPr lang="en-US" altLang="ko-KR" dirty="0"/>
              <a:t>//</a:t>
            </a:r>
            <a:endParaRPr lang="ko-KR" altLang="en-US" dirty="0"/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</p:spTree>
    <p:extLst>
      <p:ext uri="{BB962C8B-B14F-4D97-AF65-F5344CB8AC3E}">
        <p14:creationId xmlns:p14="http://schemas.microsoft.com/office/powerpoint/2010/main" val="29671146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72081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827155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2852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41103" y="1886420"/>
            <a:ext cx="8954838" cy="101790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7266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722008" y="451787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7784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319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928" y="1237197"/>
            <a:ext cx="8567182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9880" y="3970580"/>
            <a:ext cx="7559279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7FF5C-8021-44E9-8D2E-2F3C519826A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Proprietary and 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62579-6936-43C1-A93D-3BF4E522DE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300606"/>
      </p:ext>
    </p:extLst>
  </p:cSld>
  <p:clrMapOvr>
    <a:masterClrMapping/>
  </p:clrMapOvr>
  <p:hf hd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91159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8774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41103" y="1886420"/>
            <a:ext cx="8954838" cy="1017907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218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722008" y="451787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4851744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제목 및 텍스트/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103" y="397234"/>
            <a:ext cx="8954838" cy="37580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41103" y="1886419"/>
            <a:ext cx="8954838" cy="101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1103" y="2574141"/>
            <a:ext cx="8954838" cy="101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0"/>
          </p:nvPr>
        </p:nvSpPr>
        <p:spPr>
          <a:xfrm>
            <a:off x="7392910" y="6969991"/>
            <a:ext cx="2099800" cy="152669"/>
          </a:xfrm>
        </p:spPr>
        <p:txBody>
          <a:bodyPr/>
          <a:lstStyle>
            <a:lvl1pPr>
              <a:defRPr/>
            </a:lvl1pPr>
          </a:lstStyle>
          <a:p>
            <a:fld id="{C54F4E4F-582D-4F92-9B1A-4A5970BBA1B1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6" name="Rectangle 10"/>
          <p:cNvSpPr txBox="1">
            <a:spLocks noChangeArrowheads="1"/>
          </p:cNvSpPr>
          <p:nvPr userDrawn="1"/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1572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1200" b="0" kern="1200">
                <a:solidFill>
                  <a:schemeClr val="bg1"/>
                </a:solidFill>
                <a:latin typeface="Arial" charset="0"/>
                <a:ea typeface="굴림" pitchFamily="50" charset="-127"/>
                <a:cs typeface="+mn-cs"/>
              </a:defRPr>
            </a:lvl1pPr>
            <a:lvl2pPr marL="4556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28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00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72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fontAlgn="auto" latinLnBrk="0">
              <a:defRPr/>
            </a:pPr>
            <a:fld id="{F450D557-0A39-420D-A43F-85AF60B5A952}" type="slidenum">
              <a:rPr kumimoji="0" lang="en-US" altLang="ko-KR" sz="1221" kern="0" smtClean="0">
                <a:solidFill>
                  <a:srgbClr val="FFFFFF"/>
                </a:solidFill>
              </a:rPr>
              <a:pPr fontAlgn="auto" latinLnBrk="0">
                <a:defRPr/>
              </a:pPr>
              <a:t>‹#›</a:t>
            </a:fld>
            <a:endParaRPr kumimoji="0" lang="en-US" altLang="ko-KR" sz="1221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3647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10"/>
          <p:cNvSpPr txBox="1">
            <a:spLocks noChangeArrowheads="1"/>
          </p:cNvSpPr>
          <p:nvPr userDrawn="1"/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1572" bIns="0" numCol="1" anchor="ctr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1" sz="1200" b="0" kern="1200">
                <a:solidFill>
                  <a:schemeClr val="bg1"/>
                </a:solidFill>
                <a:latin typeface="Arial" charset="0"/>
                <a:ea typeface="굴림" pitchFamily="50" charset="-127"/>
                <a:cs typeface="+mn-cs"/>
              </a:defRPr>
            </a:lvl1pPr>
            <a:lvl2pPr marL="4556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28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00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7213" indent="1588" algn="l" rtl="0" fontAlgn="base" latinLnBrk="1">
              <a:spcBef>
                <a:spcPct val="0"/>
              </a:spcBef>
              <a:spcAft>
                <a:spcPct val="0"/>
              </a:spcAft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fontAlgn="auto" latinLnBrk="0">
              <a:defRPr/>
            </a:pPr>
            <a:fld id="{F450D557-0A39-420D-A43F-85AF60B5A952}" type="slidenum">
              <a:rPr kumimoji="0" lang="en-US" altLang="ko-KR" sz="1221" kern="0" smtClean="0">
                <a:solidFill>
                  <a:srgbClr val="FFFFFF"/>
                </a:solidFill>
              </a:rPr>
              <a:pPr fontAlgn="auto" latinLnBrk="0">
                <a:defRPr/>
              </a:pPr>
              <a:t>‹#›</a:t>
            </a:fld>
            <a:endParaRPr kumimoji="0" lang="en-US" altLang="ko-KR" sz="1221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4398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3"/>
          <p:cNvSpPr>
            <a:spLocks noChangeArrowheads="1"/>
          </p:cNvSpPr>
          <p:nvPr userDrawn="1"/>
        </p:nvSpPr>
        <p:spPr bwMode="auto">
          <a:xfrm>
            <a:off x="0" y="2148908"/>
            <a:ext cx="5903668" cy="3428103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defRPr/>
            </a:pPr>
            <a:endParaRPr lang="ko-KR" altLang="en-US" sz="2442" b="0">
              <a:solidFill>
                <a:srgbClr val="333333"/>
              </a:solidFill>
              <a:ea typeface="MS PGothic" panose="020B0600070205080204" pitchFamily="34" charset="-128"/>
            </a:endParaRPr>
          </a:p>
        </p:txBody>
      </p:sp>
      <p:sp>
        <p:nvSpPr>
          <p:cNvPr id="6" name="Rectangle 24"/>
          <p:cNvSpPr>
            <a:spLocks noChangeArrowheads="1"/>
          </p:cNvSpPr>
          <p:nvPr userDrawn="1"/>
        </p:nvSpPr>
        <p:spPr bwMode="auto">
          <a:xfrm>
            <a:off x="6084574" y="6010993"/>
            <a:ext cx="184731" cy="4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1pPr>
            <a:lvl2pPr marL="742950" indent="-28575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2pPr>
            <a:lvl3pPr marL="11430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3pPr>
            <a:lvl4pPr marL="16002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4pPr>
            <a:lvl5pPr marL="2057400" indent="-228600" algn="ctr">
              <a:lnSpc>
                <a:spcPct val="50000"/>
              </a:lnSpc>
              <a:spcBef>
                <a:spcPct val="50000"/>
              </a:spcBef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5pPr>
            <a:lvl6pPr marL="25146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6pPr>
            <a:lvl7pPr marL="29718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7pPr>
            <a:lvl8pPr marL="34290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8pPr>
            <a:lvl9pPr marL="3886200" indent="-228600" algn="ctr" eaLnBrk="0" fontAlgn="base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defRPr sz="3200" b="1" baseline="-25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defRPr/>
            </a:pPr>
            <a:endParaRPr lang="ko-KR" altLang="en-US" sz="2442" b="0" baseline="0">
              <a:solidFill>
                <a:srgbClr val="333333"/>
              </a:solidFill>
              <a:ea typeface="MS PGothic" panose="020B0600070205080204" pitchFamily="34" charset="-128"/>
            </a:endParaRPr>
          </a:p>
        </p:txBody>
      </p:sp>
      <p:sp>
        <p:nvSpPr>
          <p:cNvPr id="7" name="Freeform 28"/>
          <p:cNvSpPr>
            <a:spLocks/>
          </p:cNvSpPr>
          <p:nvPr userDrawn="1"/>
        </p:nvSpPr>
        <p:spPr bwMode="auto">
          <a:xfrm>
            <a:off x="8995219" y="2318652"/>
            <a:ext cx="1085435" cy="3993328"/>
          </a:xfrm>
          <a:custGeom>
            <a:avLst/>
            <a:gdLst>
              <a:gd name="T0" fmla="*/ 2147483646 w 661"/>
              <a:gd name="T1" fmla="*/ 0 h 2245"/>
              <a:gd name="T2" fmla="*/ 0 w 661"/>
              <a:gd name="T3" fmla="*/ 2147483646 h 2245"/>
              <a:gd name="T4" fmla="*/ 2147483646 w 661"/>
              <a:gd name="T5" fmla="*/ 2147483646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1577">
              <a:solidFill>
                <a:srgbClr val="FFFFFF"/>
              </a:solidFill>
            </a:endParaRPr>
          </a:p>
        </p:txBody>
      </p:sp>
      <p:pic>
        <p:nvPicPr>
          <p:cNvPr id="9" name="Picture 40" descr="doosan heavy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79038" cy="1315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6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936834" y="3925492"/>
            <a:ext cx="3618298" cy="412160"/>
          </a:xfrm>
          <a:ln algn="ctr"/>
        </p:spPr>
        <p:txBody>
          <a:bodyPr wrap="none" lIns="91440" tIns="18000" rIns="91440" bIns="18000" anchor="ctr"/>
          <a:lstStyle>
            <a:lvl1pPr marL="0" indent="0">
              <a:spcBef>
                <a:spcPct val="0"/>
              </a:spcBef>
              <a:buFontTx/>
              <a:buNone/>
              <a:defRPr sz="2442">
                <a:solidFill>
                  <a:schemeClr val="bg1"/>
                </a:solidFill>
              </a:defRPr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5147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935220" y="3368142"/>
            <a:ext cx="3361818" cy="412160"/>
          </a:xfrm>
          <a:ln/>
        </p:spPr>
        <p:txBody>
          <a:bodyPr wrap="none" lIns="91440" tIns="18000" rIns="91440" bIns="18000" anchor="ctr"/>
          <a:lstStyle>
            <a:lvl1pPr>
              <a:defRPr sz="2442">
                <a:ea typeface="윤고딕130" pitchFamily="18" charset="-127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pic>
        <p:nvPicPr>
          <p:cNvPr id="10" name="그림 34">
            <a:extLst>
              <a:ext uri="{FF2B5EF4-FFF2-40B4-BE49-F238E27FC236}">
                <a16:creationId xmlns:a16="http://schemas.microsoft.com/office/drawing/2014/main" id="{B18F1F01-7995-4981-BBE7-2BF7917EBD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9" r="9817"/>
          <a:stretch/>
        </p:blipFill>
        <p:spPr bwMode="auto">
          <a:xfrm>
            <a:off x="5672690" y="2148907"/>
            <a:ext cx="4412202" cy="3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29"/>
          <p:cNvSpPr>
            <a:spLocks/>
          </p:cNvSpPr>
          <p:nvPr userDrawn="1"/>
        </p:nvSpPr>
        <p:spPr bwMode="auto">
          <a:xfrm>
            <a:off x="9038830" y="2406147"/>
            <a:ext cx="1040208" cy="3858584"/>
          </a:xfrm>
          <a:custGeom>
            <a:avLst/>
            <a:gdLst>
              <a:gd name="T0" fmla="*/ 2147483646 w 661"/>
              <a:gd name="T1" fmla="*/ 0 h 2245"/>
              <a:gd name="T2" fmla="*/ 0 w 661"/>
              <a:gd name="T3" fmla="*/ 2147483646 h 2245"/>
              <a:gd name="T4" fmla="*/ 2147483646 w 661"/>
              <a:gd name="T5" fmla="*/ 2147483646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 sz="1577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030216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3846" y="397233"/>
            <a:ext cx="8953222" cy="375809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41103" y="1886419"/>
            <a:ext cx="8954838" cy="814325"/>
          </a:xfrm>
        </p:spPr>
        <p:txBody>
          <a:bodyPr/>
          <a:lstStyle/>
          <a:p>
            <a:pPr lvl="1"/>
            <a:r>
              <a:rPr lang="ko-KR" altLang="en-US" dirty="0"/>
              <a:t>첫째 수준</a:t>
            </a:r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  <p:sp>
        <p:nvSpPr>
          <p:cNvPr id="5" name="내용 개체 틀 2"/>
          <p:cNvSpPr>
            <a:spLocks noGrp="1"/>
          </p:cNvSpPr>
          <p:nvPr>
            <p:ph idx="11" hasCustomPrompt="1"/>
          </p:nvPr>
        </p:nvSpPr>
        <p:spPr>
          <a:xfrm>
            <a:off x="541103" y="3621087"/>
            <a:ext cx="8953222" cy="814240"/>
          </a:xfrm>
        </p:spPr>
        <p:txBody>
          <a:bodyPr/>
          <a:lstStyle/>
          <a:p>
            <a:pPr lvl="1"/>
            <a:r>
              <a:rPr lang="ko-KR" altLang="en-US" dirty="0"/>
              <a:t>첫째 수준</a:t>
            </a:r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</p:spTree>
    <p:extLst>
      <p:ext uri="{BB962C8B-B14F-4D97-AF65-F5344CB8AC3E}">
        <p14:creationId xmlns:p14="http://schemas.microsoft.com/office/powerpoint/2010/main" val="401739200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0" hasCustomPrompt="1"/>
          </p:nvPr>
        </p:nvSpPr>
        <p:spPr>
          <a:xfrm>
            <a:off x="541104" y="962459"/>
            <a:ext cx="8953223" cy="266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0" baseline="0">
                <a:latin typeface="Noto Sans CJK KR Regular" pitchFamily="34" charset="-127"/>
                <a:ea typeface="Noto Sans CJK KR Regular" pitchFamily="34" charset="-127"/>
              </a:defRPr>
            </a:lvl1pPr>
            <a:lvl2pPr>
              <a:defRPr sz="1730">
                <a:latin typeface="Noto Sans CJK KR Regular" pitchFamily="34" charset="-127"/>
                <a:ea typeface="Noto Sans CJK KR Regular" pitchFamily="34" charset="-127"/>
              </a:defRPr>
            </a:lvl2pPr>
            <a:lvl3pPr>
              <a:defRPr sz="1730">
                <a:latin typeface="Noto Sans CJK KR Regular" pitchFamily="34" charset="-127"/>
                <a:ea typeface="Noto Sans CJK KR Regular" pitchFamily="34" charset="-127"/>
              </a:defRPr>
            </a:lvl3pPr>
            <a:lvl4pPr>
              <a:defRPr sz="1730">
                <a:latin typeface="Noto Sans CJK KR Regular" pitchFamily="34" charset="-127"/>
                <a:ea typeface="Noto Sans CJK KR Regular" pitchFamily="34" charset="-127"/>
              </a:defRPr>
            </a:lvl4pPr>
            <a:lvl5pPr>
              <a:defRPr sz="1730">
                <a:latin typeface="Noto Sans CJK KR Regular" pitchFamily="34" charset="-127"/>
                <a:ea typeface="Noto Sans CJK KR Regular" pitchFamily="34" charset="-127"/>
              </a:defRPr>
            </a:lvl5pPr>
          </a:lstStyle>
          <a:p>
            <a:pPr lvl="0"/>
            <a:r>
              <a:rPr lang="ko-KR" altLang="en-US" dirty="0"/>
              <a:t>하위 제목을 입력하십시오</a:t>
            </a:r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122" y="397235"/>
            <a:ext cx="8953222" cy="313163"/>
          </a:xfrm>
          <a:prstGeom prst="rect">
            <a:avLst/>
          </a:prstGeom>
        </p:spPr>
        <p:txBody>
          <a:bodyPr/>
          <a:lstStyle>
            <a:lvl1pPr>
              <a:defRPr sz="2035">
                <a:latin typeface="Noto Sans CJK KR Bold" panose="020B0800000000000000" pitchFamily="34" charset="-127"/>
                <a:ea typeface="Noto Sans CJK KR Bold" panose="020B0800000000000000" pitchFamily="34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541104" y="1886420"/>
            <a:ext cx="8953222" cy="919482"/>
          </a:xfrm>
          <a:prstGeom prst="rect">
            <a:avLst/>
          </a:prstGeom>
        </p:spPr>
        <p:txBody>
          <a:bodyPr/>
          <a:lstStyle>
            <a:lvl1pPr marL="103378" indent="-103378">
              <a:lnSpc>
                <a:spcPct val="120000"/>
              </a:lnSpc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>
              <a:defRPr sz="1323"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2pPr>
            <a:lvl3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3pPr>
            <a:lvl4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4pPr>
            <a:lvl5pPr>
              <a:lnSpc>
                <a:spcPct val="120000"/>
              </a:lnSpc>
              <a:defRPr sz="1323">
                <a:latin typeface="Noto Sans CJK KR Regular" pitchFamily="34" charset="-127"/>
                <a:ea typeface="Noto Sans CJK KR Regular" pitchFamily="34" charset="-127"/>
              </a:defRPr>
            </a:lvl5pPr>
          </a:lstStyle>
          <a:p>
            <a:pPr lvl="1"/>
            <a:r>
              <a:rPr lang="en-US" altLang="ko-KR" dirty="0"/>
              <a:t>//</a:t>
            </a:r>
            <a:endParaRPr lang="ko-KR" altLang="en-US" dirty="0"/>
          </a:p>
          <a:p>
            <a:pPr lvl="2"/>
            <a:r>
              <a:rPr lang="ko-KR" altLang="en-US" dirty="0"/>
              <a:t>둘째 수준</a:t>
            </a:r>
          </a:p>
          <a:p>
            <a:pPr lvl="3"/>
            <a:r>
              <a:rPr lang="ko-KR" altLang="en-US" dirty="0"/>
              <a:t>셋째 수준</a:t>
            </a:r>
          </a:p>
          <a:p>
            <a:pPr lvl="4"/>
            <a:r>
              <a:rPr lang="ko-KR" altLang="en-US" dirty="0"/>
              <a:t>넷째 수준</a:t>
            </a:r>
          </a:p>
        </p:txBody>
      </p:sp>
    </p:spTree>
    <p:extLst>
      <p:ext uri="{BB962C8B-B14F-4D97-AF65-F5344CB8AC3E}">
        <p14:creationId xmlns:p14="http://schemas.microsoft.com/office/powerpoint/2010/main" val="3199177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392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166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alphaModFix amt="35000"/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C5E78A21-668B-43D4-A4B0-D9F96E544C66}"/>
              </a:ext>
            </a:extLst>
          </p:cNvPr>
          <p:cNvSpPr/>
          <p:nvPr userDrawn="1"/>
        </p:nvSpPr>
        <p:spPr bwMode="auto">
          <a:xfrm>
            <a:off x="257463" y="247235"/>
            <a:ext cx="9593371" cy="55152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>
              <a:lnSpc>
                <a:spcPct val="85000"/>
              </a:lnSpc>
              <a:buNone/>
            </a:pPr>
            <a:endParaRPr lang="ko-KR" altLang="en-US" sz="122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634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318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0" descr="Doosan_logo_3C_RGB-footer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494" y="6285730"/>
            <a:ext cx="1325720" cy="81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8562" y="1"/>
            <a:ext cx="9510476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432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theme" Target="../theme/theme1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heme" Target="../theme/theme2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10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heme" Target="../theme/theme3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ags" Target="../tags/tag7.xml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2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heme" Target="../theme/theme5.xml"/><Relationship Id="rId9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ags" Target="../tags/tag12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ags" Target="../tags/tag11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oleObject" Target="../embeddings/oleObject1.bin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3" Type="http://schemas.openxmlformats.org/officeDocument/2006/relationships/slideLayout" Target="../slideLayouts/slideLayout36.xml"/><Relationship Id="rId7" Type="http://schemas.openxmlformats.org/officeDocument/2006/relationships/tags" Target="../tags/tag1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7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38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37.xml"/><Relationship Id="rId9" Type="http://schemas.openxmlformats.org/officeDocument/2006/relationships/oleObject" Target="../embeddings/oleObject1.bin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ags" Target="../tags/tag1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ags" Target="../tags/tag15.xml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8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414832824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99" imgH="499" progId="TCLayout.ActiveDocument.1">
                  <p:embed/>
                </p:oleObj>
              </mc:Choice>
              <mc:Fallback>
                <p:oleObj name="think-cell Slide" r:id="rId8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7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88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865" r:id="rId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891731673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99" imgH="499" progId="TCLayout.ActiveDocument.1">
                  <p:embed/>
                </p:oleObj>
              </mc:Choice>
              <mc:Fallback>
                <p:oleObj name="think-cell Slide" r:id="rId7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02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917617371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99" imgH="499" progId="TCLayout.ActiveDocument.1">
                  <p:embed/>
                </p:oleObj>
              </mc:Choice>
              <mc:Fallback>
                <p:oleObj name="think-cell Slide" r:id="rId7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935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2217972674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499" imgH="499" progId="TCLayout.ActiveDocument.1">
                  <p:embed/>
                </p:oleObj>
              </mc:Choice>
              <mc:Fallback>
                <p:oleObj name="think-cell Slide" r:id="rId14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13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36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498198579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99" imgH="499" progId="TCLayout.ActiveDocument.1">
                  <p:embed/>
                </p:oleObj>
              </mc:Choice>
              <mc:Fallback>
                <p:oleObj name="think-cell Slide" r:id="rId7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6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279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3137104764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499" imgH="499" progId="TCLayout.ActiveDocument.1">
                  <p:embed/>
                </p:oleObj>
              </mc:Choice>
              <mc:Fallback>
                <p:oleObj name="think-cell Slide" r:id="rId14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13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3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924095850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99" imgH="499" progId="TCLayout.ActiveDocument.1">
                  <p:embed/>
                </p:oleObj>
              </mc:Choice>
              <mc:Fallback>
                <p:oleObj name="think-cell Slide" r:id="rId9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8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220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개체 4" hidden="1">
            <a:extLst>
              <a:ext uri="{FF2B5EF4-FFF2-40B4-BE49-F238E27FC236}">
                <a16:creationId xmlns:a16="http://schemas.microsoft.com/office/drawing/2014/main" id="{9BA48AD1-52B5-4A00-8C75-6C4F08D596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2"/>
            </p:custDataLst>
            <p:extLst>
              <p:ext uri="{D42A27DB-BD31-4B8C-83A1-F6EECF244321}">
                <p14:modId xmlns:p14="http://schemas.microsoft.com/office/powerpoint/2010/main" val="689109143"/>
              </p:ext>
            </p:extLst>
          </p:nvPr>
        </p:nvGraphicFramePr>
        <p:xfrm>
          <a:off x="1616" y="1751"/>
          <a:ext cx="1616" cy="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499" imgH="499" progId="TCLayout.ActiveDocument.1">
                  <p:embed/>
                </p:oleObj>
              </mc:Choice>
              <mc:Fallback>
                <p:oleObj name="think-cell Slide" r:id="rId14" imgW="499" imgH="499" progId="TCLayout.ActiveDocument.1">
                  <p:embed/>
                  <p:pic>
                    <p:nvPicPr>
                      <p:cNvPr id="5" name="개체 4" hidden="1">
                        <a:extLst>
                          <a:ext uri="{FF2B5EF4-FFF2-40B4-BE49-F238E27FC236}">
                            <a16:creationId xmlns:a16="http://schemas.microsoft.com/office/drawing/2014/main" id="{9BA48AD1-52B5-4A00-8C75-6C4F08D59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16" y="1751"/>
                        <a:ext cx="1616" cy="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직사각형 3" hidden="1">
            <a:extLst>
              <a:ext uri="{FF2B5EF4-FFF2-40B4-BE49-F238E27FC236}">
                <a16:creationId xmlns:a16="http://schemas.microsoft.com/office/drawing/2014/main" id="{EBDDFEA1-B1FD-4D4A-BCD3-A01829568555}"/>
              </a:ext>
            </a:extLst>
          </p:cNvPr>
          <p:cNvSpPr/>
          <p:nvPr userDrawn="1">
            <p:custDataLst>
              <p:tags r:id="rId13"/>
            </p:custDataLst>
          </p:nvPr>
        </p:nvSpPr>
        <p:spPr bwMode="auto">
          <a:xfrm>
            <a:off x="0" y="0"/>
            <a:ext cx="161523" cy="17499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spcCol="0" rtlCol="0" anchor="ctr" anchorCtr="0" compatLnSpc="1">
            <a:prstTxWarp prst="textNoShape">
              <a:avLst/>
            </a:prstTxWarp>
            <a:noAutofit/>
          </a:bodyPr>
          <a:lstStyle/>
          <a:p>
            <a:pPr marL="0" lvl="0" indent="0" algn="ctr" defTabSz="953016">
              <a:lnSpc>
                <a:spcPct val="85000"/>
              </a:lnSpc>
              <a:buNone/>
            </a:pPr>
            <a:endParaRPr lang="en-US" altLang="ko-KR" sz="2442" b="1" i="0" baseline="0">
              <a:latin typeface="Calibri" panose="020F0502020204030204" pitchFamily="34" charset="0"/>
              <a:ea typeface="윤고딕130" panose="020B0500000000000000" pitchFamily="34" charset="-127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Freeform 6"/>
          <p:cNvSpPr>
            <a:spLocks/>
          </p:cNvSpPr>
          <p:nvPr userDrawn="1"/>
        </p:nvSpPr>
        <p:spPr bwMode="gray">
          <a:xfrm>
            <a:off x="9629021" y="5724537"/>
            <a:ext cx="462939" cy="1701468"/>
          </a:xfrm>
          <a:custGeom>
            <a:avLst/>
            <a:gdLst>
              <a:gd name="T0" fmla="*/ 1 w 661"/>
              <a:gd name="T1" fmla="*/ 0 h 2245"/>
              <a:gd name="T2" fmla="*/ 0 w 661"/>
              <a:gd name="T3" fmla="*/ 4 h 2245"/>
              <a:gd name="T4" fmla="*/ 1 w 661"/>
              <a:gd name="T5" fmla="*/ 5 h 224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61" h="2245">
                <a:moveTo>
                  <a:pt x="661" y="0"/>
                </a:moveTo>
                <a:lnTo>
                  <a:pt x="0" y="2032"/>
                </a:lnTo>
                <a:lnTo>
                  <a:pt x="661" y="2245"/>
                </a:lnTo>
              </a:path>
            </a:pathLst>
          </a:custGeom>
          <a:solidFill>
            <a:srgbClr val="0084CE"/>
          </a:soli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30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2"/>
          <p:cNvSpPr>
            <a:spLocks noChangeArrowheads="1"/>
          </p:cNvSpPr>
          <p:nvPr userDrawn="1"/>
        </p:nvSpPr>
        <p:spPr bwMode="auto">
          <a:xfrm>
            <a:off x="570177" y="367484"/>
            <a:ext cx="9508861" cy="575726"/>
          </a:xfrm>
          <a:prstGeom prst="rect">
            <a:avLst/>
          </a:prstGeom>
          <a:solidFill>
            <a:srgbClr val="113A92"/>
          </a:solidFill>
          <a:ln>
            <a:noFill/>
          </a:ln>
        </p:spPr>
        <p:txBody>
          <a:bodyPr wrap="none" anchor="ctr"/>
          <a:lstStyle/>
          <a:p>
            <a:endParaRPr lang="ko-KR" altLang="en-US" sz="1577">
              <a:ea typeface="굴림" pitchFamily="50" charset="-127"/>
            </a:endParaRPr>
          </a:p>
        </p:txBody>
      </p:sp>
      <p:sp>
        <p:nvSpPr>
          <p:cNvPr id="11" name="Line 11"/>
          <p:cNvSpPr>
            <a:spLocks noChangeShapeType="1"/>
          </p:cNvSpPr>
          <p:nvPr userDrawn="1"/>
        </p:nvSpPr>
        <p:spPr bwMode="white">
          <a:xfrm flipH="1">
            <a:off x="9271422" y="128566"/>
            <a:ext cx="308510" cy="91439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sz="1577"/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22008" y="451787"/>
            <a:ext cx="8954838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CLICK TO EDIT MASTER TITLE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103" y="1886419"/>
            <a:ext cx="8954838" cy="12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ko-KR"/>
              <a:t>Normal Text</a:t>
            </a:r>
          </a:p>
          <a:p>
            <a:pPr lvl="0"/>
            <a:endParaRPr lang="en-US" altLang="ko-KR"/>
          </a:p>
          <a:p>
            <a:pPr lvl="1"/>
            <a:r>
              <a:rPr lang="en-US" altLang="ko-KR"/>
              <a:t>First level</a:t>
            </a:r>
          </a:p>
          <a:p>
            <a:pPr lvl="2"/>
            <a:r>
              <a:rPr lang="en-US" altLang="ko-KR"/>
              <a:t>Second level</a:t>
            </a:r>
          </a:p>
          <a:p>
            <a:pPr lvl="3"/>
            <a:r>
              <a:rPr lang="en-US" altLang="ko-KR"/>
              <a:t>Third level</a:t>
            </a:r>
          </a:p>
          <a:p>
            <a:pPr lvl="4"/>
            <a:r>
              <a:rPr lang="en-US" altLang="ko-KR"/>
              <a:t>Fourth level</a:t>
            </a:r>
          </a:p>
        </p:txBody>
      </p:sp>
      <p:pic>
        <p:nvPicPr>
          <p:cNvPr id="1031" name="Picture 20" descr="Doosan_logo_3C_RGB-footer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956" y="6852706"/>
            <a:ext cx="1028902" cy="6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9471711" y="7028659"/>
            <a:ext cx="607327" cy="23799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90000" bIns="0" numCol="1" anchor="ctr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21" b="0">
                <a:solidFill>
                  <a:schemeClr val="bg1"/>
                </a:solidFill>
                <a:ea typeface="굴림" pitchFamily="50" charset="-127"/>
              </a:defRPr>
            </a:lvl1pPr>
          </a:lstStyle>
          <a:p>
            <a:pPr defTabSz="930402">
              <a:defRPr/>
            </a:pPr>
            <a:fld id="{F450D557-0A39-420D-A43F-85AF60B5A952}" type="slidenum">
              <a:rPr lang="en-US" altLang="ko-KR" kern="0" smtClean="0">
                <a:solidFill>
                  <a:srgbClr val="FFFFFF"/>
                </a:solidFill>
              </a:rPr>
              <a:pPr defTabSz="930402">
                <a:defRPr/>
              </a:pPr>
              <a:t>‹#›</a:t>
            </a:fld>
            <a:endParaRPr lang="en-US" altLang="ko-KR" ker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306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42" b="1" cap="all" baseline="0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5pPr>
      <a:lvl6pPr marL="4651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6pPr>
      <a:lvl7pPr marL="93030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7pPr>
      <a:lvl8pPr marL="1395450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8pPr>
      <a:lvl9pPr marL="1860601" algn="l" rtl="0" fontAlgn="base">
        <a:spcBef>
          <a:spcPct val="0"/>
        </a:spcBef>
        <a:spcAft>
          <a:spcPct val="0"/>
        </a:spcAft>
        <a:defRPr kumimoji="1" sz="1933" b="1">
          <a:solidFill>
            <a:srgbClr val="000000"/>
          </a:solidFill>
          <a:latin typeface="Arial" charset="0"/>
          <a:ea typeface="윤고딕130" pitchFamily="18" charset="-127"/>
        </a:defRPr>
      </a:lvl9pPr>
    </p:titleStyle>
    <p:bodyStyle>
      <a:lvl1pPr marL="347286" indent="-347286" algn="l" defTabSz="951401" rtl="0" eaLnBrk="0" fontAlgn="base" hangingPunct="0">
        <a:spcBef>
          <a:spcPct val="0"/>
        </a:spcBef>
        <a:spcAft>
          <a:spcPct val="0"/>
        </a:spcAft>
        <a:defRPr kumimoji="1" sz="1323">
          <a:solidFill>
            <a:schemeClr val="tx1"/>
          </a:solidFill>
          <a:latin typeface="+mn-lt"/>
          <a:ea typeface="+mn-ea"/>
          <a:cs typeface="+mn-cs"/>
        </a:defRPr>
      </a:lvl1pPr>
      <a:lvl2pPr marL="104994" indent="-103378" algn="l" defTabSz="951401" rtl="0" eaLnBrk="0" fontAlgn="base" hangingPunct="0">
        <a:spcBef>
          <a:spcPct val="0"/>
        </a:spcBef>
        <a:spcAft>
          <a:spcPct val="0"/>
        </a:spcAft>
        <a:buChar char="•"/>
        <a:defRPr kumimoji="1" sz="1323">
          <a:solidFill>
            <a:schemeClr val="tx1"/>
          </a:solidFill>
          <a:latin typeface="+mn-lt"/>
          <a:ea typeface="+mn-ea"/>
        </a:defRPr>
      </a:lvl2pPr>
      <a:lvl3pPr marL="209987" indent="-101763" algn="l" defTabSz="951401" rtl="0" eaLnBrk="0" fontAlgn="base" hangingPunct="0">
        <a:spcBef>
          <a:spcPct val="0"/>
        </a:spcBef>
        <a:spcAft>
          <a:spcPct val="0"/>
        </a:spcAft>
        <a:buChar char="–"/>
        <a:defRPr kumimoji="1" sz="1323">
          <a:solidFill>
            <a:schemeClr val="tx1"/>
          </a:solidFill>
          <a:latin typeface="+mn-lt"/>
          <a:ea typeface="+mn-ea"/>
        </a:defRPr>
      </a:lvl3pPr>
      <a:lvl4pPr marL="318211" indent="-103378" algn="l" defTabSz="951401" rtl="0" eaLnBrk="0" fontAlgn="base" hangingPunct="0">
        <a:spcBef>
          <a:spcPct val="0"/>
        </a:spcBef>
        <a:spcAft>
          <a:spcPct val="0"/>
        </a:spcAft>
        <a:buChar char="·"/>
        <a:defRPr kumimoji="1" sz="1323">
          <a:solidFill>
            <a:schemeClr val="tx1"/>
          </a:solidFill>
          <a:latin typeface="+mn-lt"/>
          <a:ea typeface="+mn-ea"/>
        </a:defRPr>
      </a:lvl4pPr>
      <a:lvl5pPr marL="426434" indent="-98533" algn="l" defTabSz="951401" rtl="0" eaLnBrk="0" fontAlgn="base" hangingPunct="0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5pPr>
      <a:lvl6pPr marL="89315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6pPr>
      <a:lvl7pPr marL="13583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7pPr>
      <a:lvl8pPr marL="1823454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8pPr>
      <a:lvl9pPr marL="2288603" indent="-100136" algn="l" defTabSz="952911" rtl="0" fontAlgn="base">
        <a:spcBef>
          <a:spcPct val="0"/>
        </a:spcBef>
        <a:spcAft>
          <a:spcPct val="0"/>
        </a:spcAft>
        <a:buChar char="›"/>
        <a:defRPr kumimoji="1" sz="1323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1pPr>
      <a:lvl2pPr marL="4651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2pPr>
      <a:lvl3pPr marL="9303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3pPr>
      <a:lvl4pPr marL="13954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4pPr>
      <a:lvl5pPr marL="18606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5pPr>
      <a:lvl6pPr marL="232575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6pPr>
      <a:lvl7pPr marL="2790901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7pPr>
      <a:lvl8pPr marL="325605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8pPr>
      <a:lvl9pPr marL="3721200" algn="l" defTabSz="930300" rtl="0" eaLnBrk="1" latinLnBrk="1" hangingPunct="1">
        <a:defRPr sz="18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3.png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38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37.jp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notesSlide" Target="../notesSlides/notesSlide10.xml"/><Relationship Id="rId5" Type="http://schemas.openxmlformats.org/officeDocument/2006/relationships/tags" Target="../tags/tag36.xml"/><Relationship Id="rId10" Type="http://schemas.openxmlformats.org/officeDocument/2006/relationships/slideLayout" Target="../slideLayouts/slideLayout26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microsoft.com/office/2007/relationships/hdphoto" Target="../media/hdphoto3.wdp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9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12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3.png"/><Relationship Id="rId11" Type="http://schemas.openxmlformats.org/officeDocument/2006/relationships/image" Target="../media/image68.png"/><Relationship Id="rId5" Type="http://schemas.openxmlformats.org/officeDocument/2006/relationships/image" Target="../media/image62.png"/><Relationship Id="rId10" Type="http://schemas.openxmlformats.org/officeDocument/2006/relationships/image" Target="../media/image67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12" Type="http://schemas.openxmlformats.org/officeDocument/2006/relationships/notesSlide" Target="../notesSlides/notesSlide3.xml"/><Relationship Id="rId17" Type="http://schemas.openxmlformats.org/officeDocument/2006/relationships/image" Target="../media/image15.png"/><Relationship Id="rId2" Type="http://schemas.openxmlformats.org/officeDocument/2006/relationships/tags" Target="../tags/tag18.xml"/><Relationship Id="rId16" Type="http://schemas.openxmlformats.org/officeDocument/2006/relationships/image" Target="../media/image14.jpeg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slideLayout" Target="../slideLayouts/slideLayout10.xml"/><Relationship Id="rId5" Type="http://schemas.openxmlformats.org/officeDocument/2006/relationships/tags" Target="../tags/tag21.xml"/><Relationship Id="rId15" Type="http://schemas.openxmlformats.org/officeDocument/2006/relationships/image" Target="../media/image13.jpeg"/><Relationship Id="rId10" Type="http://schemas.openxmlformats.org/officeDocument/2006/relationships/tags" Target="../tags/tag26.xml"/><Relationship Id="rId19" Type="http://schemas.openxmlformats.org/officeDocument/2006/relationships/image" Target="../media/image17.png"/><Relationship Id="rId4" Type="http://schemas.openxmlformats.org/officeDocument/2006/relationships/tags" Target="../tags/tag20.xml"/><Relationship Id="rId9" Type="http://schemas.openxmlformats.org/officeDocument/2006/relationships/tags" Target="../tags/tag25.xml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png"/><Relationship Id="rId12" Type="http://schemas.openxmlformats.org/officeDocument/2006/relationships/hyperlink" Target="https://www.google.co.kr/url?sa=i&amp;url=https%3A%2F%2Fko.wikipedia.org%2Fwiki%2F%25EC%259A%2594%25EB%25A5%25B4%25EB%258B%25A8&amp;psig=AOvVaw2v28OnF-gg-K5RLLQyo0_h&amp;ust=1605408032704000&amp;source=images&amp;cd=vfe&amp;ved=0CAIQjRxqFwoTCLDn1ZaBge0CFQAAAAAdAAAAABAI" TargetMode="External"/><Relationship Id="rId17" Type="http://schemas.openxmlformats.org/officeDocument/2006/relationships/hyperlink" Target="https://www.google.com/url?sa=i&amp;url=https%3A%2F%2Fko.wikipedia.org%2Fwiki%2F%25EB%2582%25A8%25EC%2595%2584%25ED%2594%2584%25EB%25A6%25AC%25EC%25B9%25B4_%25EA%25B3%25B5%25ED%2599%2594%25EA%25B5%25AD&amp;psig=AOvVaw1QckfPhX0EGS4eHX8sp1KV&amp;ust=1605408392541000&amp;source=images&amp;cd=vfe&amp;ved=0CAIQjRxqFwoTCOif1rmCge0CFQAAAAAdAAAAABAD" TargetMode="Externa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2.png"/><Relationship Id="rId1" Type="http://schemas.openxmlformats.org/officeDocument/2006/relationships/tags" Target="../tags/tag2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1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9CCBAB3A-DD24-412E-AF41-26B73FECB6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6" b="4551"/>
          <a:stretch/>
        </p:blipFill>
        <p:spPr>
          <a:xfrm>
            <a:off x="0" y="3175"/>
            <a:ext cx="10091624" cy="6254850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099333" y="5222717"/>
            <a:ext cx="94078" cy="585084"/>
          </a:xfrm>
          <a:custGeom>
            <a:avLst/>
            <a:gdLst>
              <a:gd name="connsiteX0" fmla="*/ 90535 w 90535"/>
              <a:gd name="connsiteY0" fmla="*/ 0 h 563047"/>
              <a:gd name="connsiteX1" fmla="*/ 90535 w 90535"/>
              <a:gd name="connsiteY1" fmla="*/ 563047 h 563047"/>
              <a:gd name="connsiteX2" fmla="*/ 0 w 90535"/>
              <a:gd name="connsiteY2" fmla="*/ 563047 h 563047"/>
              <a:gd name="connsiteX3" fmla="*/ 0 w 90535"/>
              <a:gd name="connsiteY3" fmla="*/ 5509 h 563047"/>
              <a:gd name="connsiteX4" fmla="*/ 90535 w 90535"/>
              <a:gd name="connsiteY4" fmla="*/ 0 h 56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535" h="563047">
                <a:moveTo>
                  <a:pt x="90535" y="0"/>
                </a:moveTo>
                <a:lnTo>
                  <a:pt x="90535" y="563047"/>
                </a:lnTo>
                <a:lnTo>
                  <a:pt x="0" y="563047"/>
                </a:lnTo>
                <a:lnTo>
                  <a:pt x="0" y="5509"/>
                </a:lnTo>
                <a:lnTo>
                  <a:pt x="90535" y="0"/>
                </a:lnTo>
                <a:close/>
              </a:path>
            </a:pathLst>
          </a:custGeom>
        </p:spPr>
      </p:pic>
      <p:sp>
        <p:nvSpPr>
          <p:cNvPr id="15" name="Footer Placeholder 10"/>
          <p:cNvSpPr txBox="1">
            <a:spLocks/>
          </p:cNvSpPr>
          <p:nvPr/>
        </p:nvSpPr>
        <p:spPr>
          <a:xfrm>
            <a:off x="3436077" y="7252433"/>
            <a:ext cx="3206885" cy="243203"/>
          </a:xfrm>
          <a:prstGeom prst="rect">
            <a:avLst/>
          </a:prstGeom>
        </p:spPr>
        <p:txBody>
          <a:bodyPr vert="horz" lIns="95019" tIns="47510" rIns="95019" bIns="4751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i="1" dirty="0">
                <a:solidFill>
                  <a:prstClr val="black">
                    <a:tint val="75000"/>
                  </a:prst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DOOSAN Proprietary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E10F954-4554-46CF-A2DF-9890C93FE1F9}"/>
              </a:ext>
            </a:extLst>
          </p:cNvPr>
          <p:cNvSpPr/>
          <p:nvPr/>
        </p:nvSpPr>
        <p:spPr>
          <a:xfrm>
            <a:off x="7008164" y="6644194"/>
            <a:ext cx="2315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019392">
              <a:defRPr/>
            </a:pPr>
            <a:r>
              <a:rPr lang="en-US" altLang="ko-KR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2021</a:t>
            </a:r>
            <a:r>
              <a:rPr lang="ko-KR" altLang="en-US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년 </a:t>
            </a:r>
            <a:r>
              <a:rPr lang="en-US" altLang="ko-KR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10</a:t>
            </a:r>
            <a:r>
              <a:rPr lang="ko-KR" altLang="en-US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월 </a:t>
            </a:r>
            <a:r>
              <a:rPr lang="en-US" altLang="ko-KR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20</a:t>
            </a:r>
            <a:r>
              <a:rPr lang="ko-KR" altLang="en-US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일</a:t>
            </a:r>
            <a:endParaRPr lang="en-US" altLang="ko-KR" sz="1400" kern="0" dirty="0">
              <a:solidFill>
                <a:srgbClr val="0070C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  <a:p>
            <a:pPr algn="r" defTabSz="1019392">
              <a:defRPr/>
            </a:pPr>
            <a:r>
              <a:rPr lang="ko-KR" altLang="en-US" sz="1400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창원시 기술혁신 전략 세미나</a:t>
            </a:r>
            <a:endParaRPr lang="en-US" altLang="ko-KR" sz="1400" kern="0" dirty="0">
              <a:solidFill>
                <a:srgbClr val="0070C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32D6D0D-928D-40A1-9892-2EA33D08F77A}"/>
              </a:ext>
            </a:extLst>
          </p:cNvPr>
          <p:cNvSpPr/>
          <p:nvPr/>
        </p:nvSpPr>
        <p:spPr>
          <a:xfrm>
            <a:off x="448421" y="441633"/>
            <a:ext cx="74763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두산중공업의 해외 </a:t>
            </a:r>
            <a:r>
              <a:rPr lang="en-US" altLang="ko-KR" sz="2800" b="1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SMR </a:t>
            </a:r>
            <a:r>
              <a:rPr lang="ko-KR" altLang="en-US" sz="2800" b="1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사업현황 및</a:t>
            </a:r>
            <a:endParaRPr lang="en-US" altLang="ko-KR" sz="2800" b="1" dirty="0">
              <a:solidFill>
                <a:schemeClr val="bg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Arial" panose="020B0604020202020204" pitchFamily="34" charset="0"/>
            </a:endParaRPr>
          </a:p>
          <a:p>
            <a:r>
              <a:rPr lang="ko-KR" altLang="en-US" sz="2800" b="1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국내 </a:t>
            </a:r>
            <a:r>
              <a:rPr lang="en-US" altLang="ko-KR" sz="2800" b="1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SUPPLY CHAIN </a:t>
            </a:r>
            <a:r>
              <a:rPr lang="ko-KR" altLang="en-US" sz="2800" b="1" dirty="0">
                <a:solidFill>
                  <a:schemeClr val="bg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활용계획</a:t>
            </a:r>
            <a:endParaRPr lang="en-US" altLang="ko-KR" sz="2800" b="1" dirty="0">
              <a:solidFill>
                <a:schemeClr val="bg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9193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주요국가의 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SMR </a:t>
            </a: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사업 지원 현황</a:t>
            </a:r>
          </a:p>
        </p:txBody>
      </p:sp>
      <p:sp>
        <p:nvSpPr>
          <p:cNvPr id="238" name="텍스트 개체 틀 15">
            <a:extLst>
              <a:ext uri="{FF2B5EF4-FFF2-40B4-BE49-F238E27FC236}">
                <a16:creationId xmlns:a16="http://schemas.microsoft.com/office/drawing/2014/main" id="{A72AE1B9-6EFE-4778-B56D-C4D2E679EC70}"/>
              </a:ext>
            </a:extLst>
          </p:cNvPr>
          <p:cNvSpPr txBox="1">
            <a:spLocks/>
          </p:cNvSpPr>
          <p:nvPr/>
        </p:nvSpPr>
        <p:spPr bwMode="auto">
          <a:xfrm>
            <a:off x="357776" y="873125"/>
            <a:ext cx="8973552" cy="314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936076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1700" baseline="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  <a:cs typeface="+mn-cs"/>
              </a:defRPr>
            </a:lvl1pPr>
            <a:lvl2pPr marL="104713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2pPr>
            <a:lvl3pPr marL="209428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3pPr>
            <a:lvl4pPr marL="314141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4pPr>
            <a:lvl5pPr marL="420442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5pPr>
            <a:lvl6pPr marL="877374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306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1238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8171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R="0" lvl="0" indent="0" defTabSz="930402">
              <a:lnSpc>
                <a:spcPct val="150000"/>
              </a:lnSpc>
              <a:buClrTx/>
              <a:buSzTx/>
              <a:buFontTx/>
              <a:buNone/>
              <a:tabLst/>
              <a:defRPr/>
            </a:pPr>
            <a:r>
              <a:rPr lang="ko-KR" altLang="en-US" sz="1526" b="1" kern="0" dirty="0">
                <a:solidFill>
                  <a:srgbClr val="000000"/>
                </a:solidFill>
              </a:rPr>
              <a:t>미국</a:t>
            </a:r>
            <a:r>
              <a:rPr lang="en-US" altLang="ko-KR" sz="1526" b="1" kern="0" dirty="0">
                <a:solidFill>
                  <a:srgbClr val="000000"/>
                </a:solidFill>
              </a:rPr>
              <a:t>/</a:t>
            </a:r>
            <a:r>
              <a:rPr lang="ko-KR" altLang="en-US" sz="1526" b="1" kern="0" dirty="0">
                <a:solidFill>
                  <a:srgbClr val="000000"/>
                </a:solidFill>
              </a:rPr>
              <a:t>캐나다</a:t>
            </a:r>
            <a:r>
              <a:rPr lang="en-US" altLang="ko-KR" sz="1526" b="1" kern="0" dirty="0">
                <a:solidFill>
                  <a:srgbClr val="000000"/>
                </a:solidFill>
              </a:rPr>
              <a:t>/</a:t>
            </a:r>
            <a:r>
              <a:rPr lang="ko-KR" altLang="en-US" sz="1526" b="1" kern="0" dirty="0">
                <a:solidFill>
                  <a:srgbClr val="000000"/>
                </a:solidFill>
              </a:rPr>
              <a:t>유럽 등 주요국에서는 탄소 중립을 위해 원자력 및 </a:t>
            </a:r>
            <a:r>
              <a:rPr lang="en-US" altLang="ko-KR" sz="1526" b="1" kern="0" dirty="0">
                <a:solidFill>
                  <a:srgbClr val="000000"/>
                </a:solidFill>
              </a:rPr>
              <a:t>SMR </a:t>
            </a:r>
            <a:r>
              <a:rPr lang="ko-KR" altLang="en-US" sz="1526" b="1" kern="0" dirty="0">
                <a:solidFill>
                  <a:srgbClr val="000000"/>
                </a:solidFill>
              </a:rPr>
              <a:t>개발에 대한 정부 지원 계획 발표</a:t>
            </a:r>
          </a:p>
        </p:txBody>
      </p:sp>
      <p:grpSp>
        <p:nvGrpSpPr>
          <p:cNvPr id="690" name="그룹 689">
            <a:extLst>
              <a:ext uri="{FF2B5EF4-FFF2-40B4-BE49-F238E27FC236}">
                <a16:creationId xmlns:a16="http://schemas.microsoft.com/office/drawing/2014/main" id="{8305F6DE-DDEC-44EB-9B55-8E1A297E66CC}"/>
              </a:ext>
            </a:extLst>
          </p:cNvPr>
          <p:cNvGrpSpPr/>
          <p:nvPr/>
        </p:nvGrpSpPr>
        <p:grpSpPr>
          <a:xfrm>
            <a:off x="4004498" y="3350352"/>
            <a:ext cx="3663218" cy="2069762"/>
            <a:chOff x="6838213" y="2932900"/>
            <a:chExt cx="2878563" cy="1933209"/>
          </a:xfrm>
        </p:grpSpPr>
        <p:grpSp>
          <p:nvGrpSpPr>
            <p:cNvPr id="691" name="그룹 690">
              <a:extLst>
                <a:ext uri="{FF2B5EF4-FFF2-40B4-BE49-F238E27FC236}">
                  <a16:creationId xmlns:a16="http://schemas.microsoft.com/office/drawing/2014/main" id="{2CA58B96-8AFE-454D-A88C-F38F79359979}"/>
                </a:ext>
              </a:extLst>
            </p:cNvPr>
            <p:cNvGrpSpPr/>
            <p:nvPr/>
          </p:nvGrpSpPr>
          <p:grpSpPr>
            <a:xfrm>
              <a:off x="7938794" y="2983374"/>
              <a:ext cx="1777982" cy="1735655"/>
              <a:chOff x="6822171" y="2869430"/>
              <a:chExt cx="1777982" cy="1735655"/>
            </a:xfrm>
          </p:grpSpPr>
          <p:sp>
            <p:nvSpPr>
              <p:cNvPr id="746" name="Freeform 190">
                <a:extLst>
                  <a:ext uri="{FF2B5EF4-FFF2-40B4-BE49-F238E27FC236}">
                    <a16:creationId xmlns:a16="http://schemas.microsoft.com/office/drawing/2014/main" id="{F3014ADD-6019-4107-9578-A545BFAC63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84530" y="2996429"/>
                <a:ext cx="56658" cy="131232"/>
              </a:xfrm>
              <a:custGeom>
                <a:avLst/>
                <a:gdLst>
                  <a:gd name="T0" fmla="*/ 76 w 84"/>
                  <a:gd name="T1" fmla="*/ 8 h 186"/>
                  <a:gd name="T2" fmla="*/ 74 w 84"/>
                  <a:gd name="T3" fmla="*/ 4 h 186"/>
                  <a:gd name="T4" fmla="*/ 74 w 84"/>
                  <a:gd name="T5" fmla="*/ 0 h 186"/>
                  <a:gd name="T6" fmla="*/ 70 w 84"/>
                  <a:gd name="T7" fmla="*/ 0 h 186"/>
                  <a:gd name="T8" fmla="*/ 64 w 84"/>
                  <a:gd name="T9" fmla="*/ 8 h 186"/>
                  <a:gd name="T10" fmla="*/ 50 w 84"/>
                  <a:gd name="T11" fmla="*/ 22 h 186"/>
                  <a:gd name="T12" fmla="*/ 38 w 84"/>
                  <a:gd name="T13" fmla="*/ 30 h 186"/>
                  <a:gd name="T14" fmla="*/ 34 w 84"/>
                  <a:gd name="T15" fmla="*/ 32 h 186"/>
                  <a:gd name="T16" fmla="*/ 2 w 84"/>
                  <a:gd name="T17" fmla="*/ 116 h 186"/>
                  <a:gd name="T18" fmla="*/ 0 w 84"/>
                  <a:gd name="T19" fmla="*/ 148 h 186"/>
                  <a:gd name="T20" fmla="*/ 2 w 84"/>
                  <a:gd name="T21" fmla="*/ 148 h 186"/>
                  <a:gd name="T22" fmla="*/ 6 w 84"/>
                  <a:gd name="T23" fmla="*/ 150 h 186"/>
                  <a:gd name="T24" fmla="*/ 4 w 84"/>
                  <a:gd name="T25" fmla="*/ 158 h 186"/>
                  <a:gd name="T26" fmla="*/ 4 w 84"/>
                  <a:gd name="T27" fmla="*/ 168 h 186"/>
                  <a:gd name="T28" fmla="*/ 6 w 84"/>
                  <a:gd name="T29" fmla="*/ 176 h 186"/>
                  <a:gd name="T30" fmla="*/ 14 w 84"/>
                  <a:gd name="T31" fmla="*/ 178 h 186"/>
                  <a:gd name="T32" fmla="*/ 24 w 84"/>
                  <a:gd name="T33" fmla="*/ 180 h 186"/>
                  <a:gd name="T34" fmla="*/ 28 w 84"/>
                  <a:gd name="T35" fmla="*/ 184 h 186"/>
                  <a:gd name="T36" fmla="*/ 40 w 84"/>
                  <a:gd name="T37" fmla="*/ 186 h 186"/>
                  <a:gd name="T38" fmla="*/ 44 w 84"/>
                  <a:gd name="T39" fmla="*/ 184 h 186"/>
                  <a:gd name="T40" fmla="*/ 48 w 84"/>
                  <a:gd name="T41" fmla="*/ 180 h 186"/>
                  <a:gd name="T42" fmla="*/ 48 w 84"/>
                  <a:gd name="T43" fmla="*/ 174 h 186"/>
                  <a:gd name="T44" fmla="*/ 44 w 84"/>
                  <a:gd name="T45" fmla="*/ 170 h 186"/>
                  <a:gd name="T46" fmla="*/ 40 w 84"/>
                  <a:gd name="T47" fmla="*/ 170 h 186"/>
                  <a:gd name="T48" fmla="*/ 30 w 84"/>
                  <a:gd name="T49" fmla="*/ 154 h 186"/>
                  <a:gd name="T50" fmla="*/ 26 w 84"/>
                  <a:gd name="T51" fmla="*/ 128 h 186"/>
                  <a:gd name="T52" fmla="*/ 34 w 84"/>
                  <a:gd name="T53" fmla="*/ 100 h 186"/>
                  <a:gd name="T54" fmla="*/ 32 w 84"/>
                  <a:gd name="T55" fmla="*/ 96 h 186"/>
                  <a:gd name="T56" fmla="*/ 34 w 84"/>
                  <a:gd name="T57" fmla="*/ 86 h 186"/>
                  <a:gd name="T58" fmla="*/ 40 w 84"/>
                  <a:gd name="T59" fmla="*/ 76 h 186"/>
                  <a:gd name="T60" fmla="*/ 56 w 84"/>
                  <a:gd name="T61" fmla="*/ 50 h 186"/>
                  <a:gd name="T62" fmla="*/ 84 w 84"/>
                  <a:gd name="T63" fmla="*/ 2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4" h="186">
                    <a:moveTo>
                      <a:pt x="76" y="8"/>
                    </a:moveTo>
                    <a:lnTo>
                      <a:pt x="76" y="8"/>
                    </a:lnTo>
                    <a:lnTo>
                      <a:pt x="76" y="6"/>
                    </a:lnTo>
                    <a:lnTo>
                      <a:pt x="74" y="4"/>
                    </a:lnTo>
                    <a:lnTo>
                      <a:pt x="74" y="2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6" y="2"/>
                    </a:lnTo>
                    <a:lnTo>
                      <a:pt x="64" y="8"/>
                    </a:lnTo>
                    <a:lnTo>
                      <a:pt x="56" y="16"/>
                    </a:lnTo>
                    <a:lnTo>
                      <a:pt x="50" y="22"/>
                    </a:lnTo>
                    <a:lnTo>
                      <a:pt x="44" y="28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4" y="32"/>
                    </a:lnTo>
                    <a:lnTo>
                      <a:pt x="8" y="88"/>
                    </a:lnTo>
                    <a:lnTo>
                      <a:pt x="2" y="116"/>
                    </a:lnTo>
                    <a:lnTo>
                      <a:pt x="2" y="124"/>
                    </a:lnTo>
                    <a:lnTo>
                      <a:pt x="0" y="148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4" y="148"/>
                    </a:lnTo>
                    <a:lnTo>
                      <a:pt x="6" y="150"/>
                    </a:lnTo>
                    <a:lnTo>
                      <a:pt x="6" y="154"/>
                    </a:lnTo>
                    <a:lnTo>
                      <a:pt x="4" y="158"/>
                    </a:lnTo>
                    <a:lnTo>
                      <a:pt x="4" y="162"/>
                    </a:lnTo>
                    <a:lnTo>
                      <a:pt x="4" y="168"/>
                    </a:lnTo>
                    <a:lnTo>
                      <a:pt x="4" y="172"/>
                    </a:lnTo>
                    <a:lnTo>
                      <a:pt x="6" y="176"/>
                    </a:lnTo>
                    <a:lnTo>
                      <a:pt x="8" y="178"/>
                    </a:lnTo>
                    <a:lnTo>
                      <a:pt x="14" y="178"/>
                    </a:lnTo>
                    <a:lnTo>
                      <a:pt x="20" y="178"/>
                    </a:lnTo>
                    <a:lnTo>
                      <a:pt x="24" y="180"/>
                    </a:lnTo>
                    <a:lnTo>
                      <a:pt x="26" y="182"/>
                    </a:lnTo>
                    <a:lnTo>
                      <a:pt x="28" y="184"/>
                    </a:lnTo>
                    <a:lnTo>
                      <a:pt x="28" y="184"/>
                    </a:lnTo>
                    <a:lnTo>
                      <a:pt x="40" y="186"/>
                    </a:lnTo>
                    <a:lnTo>
                      <a:pt x="42" y="186"/>
                    </a:lnTo>
                    <a:lnTo>
                      <a:pt x="44" y="184"/>
                    </a:lnTo>
                    <a:lnTo>
                      <a:pt x="46" y="184"/>
                    </a:lnTo>
                    <a:lnTo>
                      <a:pt x="48" y="180"/>
                    </a:lnTo>
                    <a:lnTo>
                      <a:pt x="50" y="178"/>
                    </a:lnTo>
                    <a:lnTo>
                      <a:pt x="48" y="174"/>
                    </a:lnTo>
                    <a:lnTo>
                      <a:pt x="46" y="172"/>
                    </a:lnTo>
                    <a:lnTo>
                      <a:pt x="44" y="170"/>
                    </a:lnTo>
                    <a:lnTo>
                      <a:pt x="40" y="170"/>
                    </a:lnTo>
                    <a:lnTo>
                      <a:pt x="40" y="170"/>
                    </a:lnTo>
                    <a:lnTo>
                      <a:pt x="30" y="158"/>
                    </a:lnTo>
                    <a:lnTo>
                      <a:pt x="30" y="154"/>
                    </a:lnTo>
                    <a:lnTo>
                      <a:pt x="26" y="142"/>
                    </a:lnTo>
                    <a:lnTo>
                      <a:pt x="26" y="128"/>
                    </a:lnTo>
                    <a:lnTo>
                      <a:pt x="26" y="112"/>
                    </a:lnTo>
                    <a:lnTo>
                      <a:pt x="34" y="100"/>
                    </a:lnTo>
                    <a:lnTo>
                      <a:pt x="34" y="98"/>
                    </a:lnTo>
                    <a:lnTo>
                      <a:pt x="32" y="96"/>
                    </a:lnTo>
                    <a:lnTo>
                      <a:pt x="32" y="92"/>
                    </a:lnTo>
                    <a:lnTo>
                      <a:pt x="34" y="86"/>
                    </a:lnTo>
                    <a:lnTo>
                      <a:pt x="36" y="82"/>
                    </a:lnTo>
                    <a:lnTo>
                      <a:pt x="40" y="76"/>
                    </a:lnTo>
                    <a:lnTo>
                      <a:pt x="48" y="66"/>
                    </a:lnTo>
                    <a:lnTo>
                      <a:pt x="56" y="50"/>
                    </a:lnTo>
                    <a:lnTo>
                      <a:pt x="66" y="36"/>
                    </a:lnTo>
                    <a:lnTo>
                      <a:pt x="84" y="22"/>
                    </a:lnTo>
                    <a:lnTo>
                      <a:pt x="76" y="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7" name="Freeform 191">
                <a:extLst>
                  <a:ext uri="{FF2B5EF4-FFF2-40B4-BE49-F238E27FC236}">
                    <a16:creationId xmlns:a16="http://schemas.microsoft.com/office/drawing/2014/main" id="{E42F8B1A-5844-4327-BC1A-2609B3A879D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64469" y="2886363"/>
                <a:ext cx="74195" cy="49389"/>
              </a:xfrm>
              <a:custGeom>
                <a:avLst/>
                <a:gdLst>
                  <a:gd name="T0" fmla="*/ 26 w 110"/>
                  <a:gd name="T1" fmla="*/ 10 h 70"/>
                  <a:gd name="T2" fmla="*/ 26 w 110"/>
                  <a:gd name="T3" fmla="*/ 10 h 70"/>
                  <a:gd name="T4" fmla="*/ 26 w 110"/>
                  <a:gd name="T5" fmla="*/ 12 h 70"/>
                  <a:gd name="T6" fmla="*/ 24 w 110"/>
                  <a:gd name="T7" fmla="*/ 16 h 70"/>
                  <a:gd name="T8" fmla="*/ 22 w 110"/>
                  <a:gd name="T9" fmla="*/ 18 h 70"/>
                  <a:gd name="T10" fmla="*/ 20 w 110"/>
                  <a:gd name="T11" fmla="*/ 20 h 70"/>
                  <a:gd name="T12" fmla="*/ 14 w 110"/>
                  <a:gd name="T13" fmla="*/ 22 h 70"/>
                  <a:gd name="T14" fmla="*/ 10 w 110"/>
                  <a:gd name="T15" fmla="*/ 24 h 70"/>
                  <a:gd name="T16" fmla="*/ 4 w 110"/>
                  <a:gd name="T17" fmla="*/ 24 h 70"/>
                  <a:gd name="T18" fmla="*/ 2 w 110"/>
                  <a:gd name="T19" fmla="*/ 28 h 70"/>
                  <a:gd name="T20" fmla="*/ 0 w 110"/>
                  <a:gd name="T21" fmla="*/ 30 h 70"/>
                  <a:gd name="T22" fmla="*/ 0 w 110"/>
                  <a:gd name="T23" fmla="*/ 32 h 70"/>
                  <a:gd name="T24" fmla="*/ 2 w 110"/>
                  <a:gd name="T25" fmla="*/ 34 h 70"/>
                  <a:gd name="T26" fmla="*/ 8 w 110"/>
                  <a:gd name="T27" fmla="*/ 38 h 70"/>
                  <a:gd name="T28" fmla="*/ 22 w 110"/>
                  <a:gd name="T29" fmla="*/ 42 h 70"/>
                  <a:gd name="T30" fmla="*/ 34 w 110"/>
                  <a:gd name="T31" fmla="*/ 44 h 70"/>
                  <a:gd name="T32" fmla="*/ 46 w 110"/>
                  <a:gd name="T33" fmla="*/ 44 h 70"/>
                  <a:gd name="T34" fmla="*/ 50 w 110"/>
                  <a:gd name="T35" fmla="*/ 44 h 70"/>
                  <a:gd name="T36" fmla="*/ 68 w 110"/>
                  <a:gd name="T37" fmla="*/ 70 h 70"/>
                  <a:gd name="T38" fmla="*/ 86 w 110"/>
                  <a:gd name="T39" fmla="*/ 56 h 70"/>
                  <a:gd name="T40" fmla="*/ 88 w 110"/>
                  <a:gd name="T41" fmla="*/ 44 h 70"/>
                  <a:gd name="T42" fmla="*/ 88 w 110"/>
                  <a:gd name="T43" fmla="*/ 44 h 70"/>
                  <a:gd name="T44" fmla="*/ 92 w 110"/>
                  <a:gd name="T45" fmla="*/ 42 h 70"/>
                  <a:gd name="T46" fmla="*/ 96 w 110"/>
                  <a:gd name="T47" fmla="*/ 40 h 70"/>
                  <a:gd name="T48" fmla="*/ 100 w 110"/>
                  <a:gd name="T49" fmla="*/ 36 h 70"/>
                  <a:gd name="T50" fmla="*/ 104 w 110"/>
                  <a:gd name="T51" fmla="*/ 32 h 70"/>
                  <a:gd name="T52" fmla="*/ 108 w 110"/>
                  <a:gd name="T53" fmla="*/ 28 h 70"/>
                  <a:gd name="T54" fmla="*/ 110 w 110"/>
                  <a:gd name="T55" fmla="*/ 22 h 70"/>
                  <a:gd name="T56" fmla="*/ 110 w 110"/>
                  <a:gd name="T57" fmla="*/ 18 h 70"/>
                  <a:gd name="T58" fmla="*/ 110 w 110"/>
                  <a:gd name="T59" fmla="*/ 16 h 70"/>
                  <a:gd name="T60" fmla="*/ 108 w 110"/>
                  <a:gd name="T61" fmla="*/ 16 h 70"/>
                  <a:gd name="T62" fmla="*/ 106 w 110"/>
                  <a:gd name="T63" fmla="*/ 16 h 70"/>
                  <a:gd name="T64" fmla="*/ 104 w 110"/>
                  <a:gd name="T65" fmla="*/ 18 h 70"/>
                  <a:gd name="T66" fmla="*/ 102 w 110"/>
                  <a:gd name="T67" fmla="*/ 18 h 70"/>
                  <a:gd name="T68" fmla="*/ 100 w 110"/>
                  <a:gd name="T69" fmla="*/ 20 h 70"/>
                  <a:gd name="T70" fmla="*/ 98 w 110"/>
                  <a:gd name="T71" fmla="*/ 22 h 70"/>
                  <a:gd name="T72" fmla="*/ 98 w 110"/>
                  <a:gd name="T73" fmla="*/ 22 h 70"/>
                  <a:gd name="T74" fmla="*/ 80 w 110"/>
                  <a:gd name="T75" fmla="*/ 32 h 70"/>
                  <a:gd name="T76" fmla="*/ 62 w 110"/>
                  <a:gd name="T77" fmla="*/ 30 h 70"/>
                  <a:gd name="T78" fmla="*/ 60 w 110"/>
                  <a:gd name="T79" fmla="*/ 28 h 70"/>
                  <a:gd name="T80" fmla="*/ 58 w 110"/>
                  <a:gd name="T81" fmla="*/ 28 h 70"/>
                  <a:gd name="T82" fmla="*/ 56 w 110"/>
                  <a:gd name="T83" fmla="*/ 24 h 70"/>
                  <a:gd name="T84" fmla="*/ 56 w 110"/>
                  <a:gd name="T85" fmla="*/ 22 h 70"/>
                  <a:gd name="T86" fmla="*/ 56 w 110"/>
                  <a:gd name="T87" fmla="*/ 18 h 70"/>
                  <a:gd name="T88" fmla="*/ 58 w 110"/>
                  <a:gd name="T89" fmla="*/ 14 h 70"/>
                  <a:gd name="T90" fmla="*/ 62 w 110"/>
                  <a:gd name="T91" fmla="*/ 10 h 70"/>
                  <a:gd name="T92" fmla="*/ 64 w 110"/>
                  <a:gd name="T93" fmla="*/ 6 h 70"/>
                  <a:gd name="T94" fmla="*/ 66 w 110"/>
                  <a:gd name="T95" fmla="*/ 4 h 70"/>
                  <a:gd name="T96" fmla="*/ 66 w 110"/>
                  <a:gd name="T97" fmla="*/ 4 h 70"/>
                  <a:gd name="T98" fmla="*/ 62 w 110"/>
                  <a:gd name="T99" fmla="*/ 2 h 70"/>
                  <a:gd name="T100" fmla="*/ 54 w 110"/>
                  <a:gd name="T101" fmla="*/ 2 h 70"/>
                  <a:gd name="T102" fmla="*/ 44 w 110"/>
                  <a:gd name="T103" fmla="*/ 0 h 70"/>
                  <a:gd name="T104" fmla="*/ 34 w 110"/>
                  <a:gd name="T105" fmla="*/ 4 h 70"/>
                  <a:gd name="T106" fmla="*/ 26 w 110"/>
                  <a:gd name="T107" fmla="*/ 1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70">
                    <a:moveTo>
                      <a:pt x="26" y="10"/>
                    </a:moveTo>
                    <a:lnTo>
                      <a:pt x="26" y="10"/>
                    </a:lnTo>
                    <a:lnTo>
                      <a:pt x="26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0" y="20"/>
                    </a:lnTo>
                    <a:lnTo>
                      <a:pt x="14" y="22"/>
                    </a:lnTo>
                    <a:lnTo>
                      <a:pt x="10" y="24"/>
                    </a:lnTo>
                    <a:lnTo>
                      <a:pt x="4" y="24"/>
                    </a:lnTo>
                    <a:lnTo>
                      <a:pt x="2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8" y="38"/>
                    </a:lnTo>
                    <a:lnTo>
                      <a:pt x="22" y="42"/>
                    </a:lnTo>
                    <a:lnTo>
                      <a:pt x="34" y="44"/>
                    </a:lnTo>
                    <a:lnTo>
                      <a:pt x="46" y="44"/>
                    </a:lnTo>
                    <a:lnTo>
                      <a:pt x="50" y="44"/>
                    </a:lnTo>
                    <a:lnTo>
                      <a:pt x="68" y="70"/>
                    </a:lnTo>
                    <a:lnTo>
                      <a:pt x="86" y="56"/>
                    </a:lnTo>
                    <a:lnTo>
                      <a:pt x="88" y="44"/>
                    </a:lnTo>
                    <a:lnTo>
                      <a:pt x="88" y="44"/>
                    </a:lnTo>
                    <a:lnTo>
                      <a:pt x="92" y="42"/>
                    </a:lnTo>
                    <a:lnTo>
                      <a:pt x="96" y="40"/>
                    </a:lnTo>
                    <a:lnTo>
                      <a:pt x="100" y="36"/>
                    </a:lnTo>
                    <a:lnTo>
                      <a:pt x="104" y="32"/>
                    </a:lnTo>
                    <a:lnTo>
                      <a:pt x="108" y="28"/>
                    </a:lnTo>
                    <a:lnTo>
                      <a:pt x="110" y="22"/>
                    </a:lnTo>
                    <a:lnTo>
                      <a:pt x="110" y="18"/>
                    </a:lnTo>
                    <a:lnTo>
                      <a:pt x="110" y="16"/>
                    </a:lnTo>
                    <a:lnTo>
                      <a:pt x="108" y="16"/>
                    </a:lnTo>
                    <a:lnTo>
                      <a:pt x="106" y="16"/>
                    </a:lnTo>
                    <a:lnTo>
                      <a:pt x="104" y="18"/>
                    </a:lnTo>
                    <a:lnTo>
                      <a:pt x="102" y="18"/>
                    </a:lnTo>
                    <a:lnTo>
                      <a:pt x="100" y="20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80" y="32"/>
                    </a:lnTo>
                    <a:lnTo>
                      <a:pt x="62" y="30"/>
                    </a:lnTo>
                    <a:lnTo>
                      <a:pt x="60" y="28"/>
                    </a:lnTo>
                    <a:lnTo>
                      <a:pt x="58" y="28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6" y="18"/>
                    </a:lnTo>
                    <a:lnTo>
                      <a:pt x="58" y="14"/>
                    </a:lnTo>
                    <a:lnTo>
                      <a:pt x="62" y="10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4" y="2"/>
                    </a:lnTo>
                    <a:lnTo>
                      <a:pt x="44" y="0"/>
                    </a:lnTo>
                    <a:lnTo>
                      <a:pt x="34" y="4"/>
                    </a:lnTo>
                    <a:lnTo>
                      <a:pt x="26" y="1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8" name="Freeform 192">
                <a:extLst>
                  <a:ext uri="{FF2B5EF4-FFF2-40B4-BE49-F238E27FC236}">
                    <a16:creationId xmlns:a16="http://schemas.microsoft.com/office/drawing/2014/main" id="{3E30C976-893E-40D0-A03F-A556AFE7EA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14904" y="2897652"/>
                <a:ext cx="74195" cy="155221"/>
              </a:xfrm>
              <a:custGeom>
                <a:avLst/>
                <a:gdLst>
                  <a:gd name="T0" fmla="*/ 44 w 110"/>
                  <a:gd name="T1" fmla="*/ 20 h 220"/>
                  <a:gd name="T2" fmla="*/ 40 w 110"/>
                  <a:gd name="T3" fmla="*/ 20 h 220"/>
                  <a:gd name="T4" fmla="*/ 36 w 110"/>
                  <a:gd name="T5" fmla="*/ 20 h 220"/>
                  <a:gd name="T6" fmla="*/ 34 w 110"/>
                  <a:gd name="T7" fmla="*/ 26 h 220"/>
                  <a:gd name="T8" fmla="*/ 32 w 110"/>
                  <a:gd name="T9" fmla="*/ 32 h 220"/>
                  <a:gd name="T10" fmla="*/ 28 w 110"/>
                  <a:gd name="T11" fmla="*/ 34 h 220"/>
                  <a:gd name="T12" fmla="*/ 24 w 110"/>
                  <a:gd name="T13" fmla="*/ 34 h 220"/>
                  <a:gd name="T14" fmla="*/ 24 w 110"/>
                  <a:gd name="T15" fmla="*/ 34 h 220"/>
                  <a:gd name="T16" fmla="*/ 20 w 110"/>
                  <a:gd name="T17" fmla="*/ 26 h 220"/>
                  <a:gd name="T18" fmla="*/ 12 w 110"/>
                  <a:gd name="T19" fmla="*/ 18 h 220"/>
                  <a:gd name="T20" fmla="*/ 2 w 110"/>
                  <a:gd name="T21" fmla="*/ 16 h 220"/>
                  <a:gd name="T22" fmla="*/ 0 w 110"/>
                  <a:gd name="T23" fmla="*/ 60 h 220"/>
                  <a:gd name="T24" fmla="*/ 4 w 110"/>
                  <a:gd name="T25" fmla="*/ 72 h 220"/>
                  <a:gd name="T26" fmla="*/ 14 w 110"/>
                  <a:gd name="T27" fmla="*/ 94 h 220"/>
                  <a:gd name="T28" fmla="*/ 42 w 110"/>
                  <a:gd name="T29" fmla="*/ 106 h 220"/>
                  <a:gd name="T30" fmla="*/ 58 w 110"/>
                  <a:gd name="T31" fmla="*/ 94 h 220"/>
                  <a:gd name="T32" fmla="*/ 60 w 110"/>
                  <a:gd name="T33" fmla="*/ 96 h 220"/>
                  <a:gd name="T34" fmla="*/ 66 w 110"/>
                  <a:gd name="T35" fmla="*/ 100 h 220"/>
                  <a:gd name="T36" fmla="*/ 68 w 110"/>
                  <a:gd name="T37" fmla="*/ 106 h 220"/>
                  <a:gd name="T38" fmla="*/ 62 w 110"/>
                  <a:gd name="T39" fmla="*/ 114 h 220"/>
                  <a:gd name="T40" fmla="*/ 46 w 110"/>
                  <a:gd name="T41" fmla="*/ 126 h 220"/>
                  <a:gd name="T42" fmla="*/ 38 w 110"/>
                  <a:gd name="T43" fmla="*/ 130 h 220"/>
                  <a:gd name="T44" fmla="*/ 36 w 110"/>
                  <a:gd name="T45" fmla="*/ 144 h 220"/>
                  <a:gd name="T46" fmla="*/ 36 w 110"/>
                  <a:gd name="T47" fmla="*/ 166 h 220"/>
                  <a:gd name="T48" fmla="*/ 38 w 110"/>
                  <a:gd name="T49" fmla="*/ 170 h 220"/>
                  <a:gd name="T50" fmla="*/ 42 w 110"/>
                  <a:gd name="T51" fmla="*/ 182 h 220"/>
                  <a:gd name="T52" fmla="*/ 48 w 110"/>
                  <a:gd name="T53" fmla="*/ 192 h 220"/>
                  <a:gd name="T54" fmla="*/ 56 w 110"/>
                  <a:gd name="T55" fmla="*/ 202 h 220"/>
                  <a:gd name="T56" fmla="*/ 62 w 110"/>
                  <a:gd name="T57" fmla="*/ 212 h 220"/>
                  <a:gd name="T58" fmla="*/ 66 w 110"/>
                  <a:gd name="T59" fmla="*/ 220 h 220"/>
                  <a:gd name="T60" fmla="*/ 74 w 110"/>
                  <a:gd name="T61" fmla="*/ 212 h 220"/>
                  <a:gd name="T62" fmla="*/ 90 w 110"/>
                  <a:gd name="T63" fmla="*/ 154 h 220"/>
                  <a:gd name="T64" fmla="*/ 104 w 110"/>
                  <a:gd name="T65" fmla="*/ 98 h 220"/>
                  <a:gd name="T66" fmla="*/ 108 w 110"/>
                  <a:gd name="T67" fmla="*/ 88 h 220"/>
                  <a:gd name="T68" fmla="*/ 108 w 110"/>
                  <a:gd name="T69" fmla="*/ 66 h 220"/>
                  <a:gd name="T70" fmla="*/ 102 w 110"/>
                  <a:gd name="T71" fmla="*/ 22 h 220"/>
                  <a:gd name="T72" fmla="*/ 70 w 110"/>
                  <a:gd name="T73" fmla="*/ 2 h 220"/>
                  <a:gd name="T74" fmla="*/ 64 w 110"/>
                  <a:gd name="T75" fmla="*/ 4 h 220"/>
                  <a:gd name="T76" fmla="*/ 58 w 110"/>
                  <a:gd name="T77" fmla="*/ 8 h 220"/>
                  <a:gd name="T78" fmla="*/ 58 w 110"/>
                  <a:gd name="T79" fmla="*/ 14 h 220"/>
                  <a:gd name="T80" fmla="*/ 56 w 110"/>
                  <a:gd name="T81" fmla="*/ 24 h 220"/>
                  <a:gd name="T82" fmla="*/ 54 w 110"/>
                  <a:gd name="T83" fmla="*/ 30 h 220"/>
                  <a:gd name="T84" fmla="*/ 44 w 110"/>
                  <a:gd name="T85" fmla="*/ 2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220">
                    <a:moveTo>
                      <a:pt x="44" y="22"/>
                    </a:moveTo>
                    <a:lnTo>
                      <a:pt x="44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6" y="20"/>
                    </a:lnTo>
                    <a:lnTo>
                      <a:pt x="34" y="22"/>
                    </a:lnTo>
                    <a:lnTo>
                      <a:pt x="34" y="26"/>
                    </a:lnTo>
                    <a:lnTo>
                      <a:pt x="34" y="28"/>
                    </a:lnTo>
                    <a:lnTo>
                      <a:pt x="32" y="32"/>
                    </a:lnTo>
                    <a:lnTo>
                      <a:pt x="32" y="34"/>
                    </a:lnTo>
                    <a:lnTo>
                      <a:pt x="28" y="34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2" y="30"/>
                    </a:lnTo>
                    <a:lnTo>
                      <a:pt x="20" y="26"/>
                    </a:lnTo>
                    <a:lnTo>
                      <a:pt x="16" y="22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2" y="16"/>
                    </a:lnTo>
                    <a:lnTo>
                      <a:pt x="0" y="36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4" y="72"/>
                    </a:lnTo>
                    <a:lnTo>
                      <a:pt x="8" y="84"/>
                    </a:lnTo>
                    <a:lnTo>
                      <a:pt x="14" y="94"/>
                    </a:lnTo>
                    <a:lnTo>
                      <a:pt x="28" y="114"/>
                    </a:lnTo>
                    <a:lnTo>
                      <a:pt x="42" y="106"/>
                    </a:lnTo>
                    <a:lnTo>
                      <a:pt x="44" y="94"/>
                    </a:lnTo>
                    <a:lnTo>
                      <a:pt x="58" y="94"/>
                    </a:lnTo>
                    <a:lnTo>
                      <a:pt x="58" y="96"/>
                    </a:lnTo>
                    <a:lnTo>
                      <a:pt x="60" y="96"/>
                    </a:lnTo>
                    <a:lnTo>
                      <a:pt x="64" y="98"/>
                    </a:lnTo>
                    <a:lnTo>
                      <a:pt x="66" y="100"/>
                    </a:lnTo>
                    <a:lnTo>
                      <a:pt x="68" y="104"/>
                    </a:lnTo>
                    <a:lnTo>
                      <a:pt x="68" y="106"/>
                    </a:lnTo>
                    <a:lnTo>
                      <a:pt x="66" y="110"/>
                    </a:lnTo>
                    <a:lnTo>
                      <a:pt x="62" y="114"/>
                    </a:lnTo>
                    <a:lnTo>
                      <a:pt x="54" y="122"/>
                    </a:lnTo>
                    <a:lnTo>
                      <a:pt x="46" y="126"/>
                    </a:lnTo>
                    <a:lnTo>
                      <a:pt x="40" y="128"/>
                    </a:lnTo>
                    <a:lnTo>
                      <a:pt x="38" y="130"/>
                    </a:lnTo>
                    <a:lnTo>
                      <a:pt x="36" y="132"/>
                    </a:lnTo>
                    <a:lnTo>
                      <a:pt x="36" y="144"/>
                    </a:lnTo>
                    <a:lnTo>
                      <a:pt x="46" y="152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8" y="170"/>
                    </a:lnTo>
                    <a:lnTo>
                      <a:pt x="40" y="176"/>
                    </a:lnTo>
                    <a:lnTo>
                      <a:pt x="42" y="182"/>
                    </a:lnTo>
                    <a:lnTo>
                      <a:pt x="44" y="188"/>
                    </a:lnTo>
                    <a:lnTo>
                      <a:pt x="48" y="192"/>
                    </a:lnTo>
                    <a:lnTo>
                      <a:pt x="52" y="196"/>
                    </a:lnTo>
                    <a:lnTo>
                      <a:pt x="56" y="202"/>
                    </a:lnTo>
                    <a:lnTo>
                      <a:pt x="58" y="208"/>
                    </a:lnTo>
                    <a:lnTo>
                      <a:pt x="62" y="212"/>
                    </a:lnTo>
                    <a:lnTo>
                      <a:pt x="64" y="216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74" y="212"/>
                    </a:lnTo>
                    <a:lnTo>
                      <a:pt x="84" y="172"/>
                    </a:lnTo>
                    <a:lnTo>
                      <a:pt x="90" y="154"/>
                    </a:lnTo>
                    <a:lnTo>
                      <a:pt x="94" y="132"/>
                    </a:lnTo>
                    <a:lnTo>
                      <a:pt x="104" y="98"/>
                    </a:lnTo>
                    <a:lnTo>
                      <a:pt x="106" y="96"/>
                    </a:lnTo>
                    <a:lnTo>
                      <a:pt x="108" y="88"/>
                    </a:lnTo>
                    <a:lnTo>
                      <a:pt x="110" y="76"/>
                    </a:lnTo>
                    <a:lnTo>
                      <a:pt x="108" y="66"/>
                    </a:lnTo>
                    <a:lnTo>
                      <a:pt x="98" y="46"/>
                    </a:lnTo>
                    <a:lnTo>
                      <a:pt x="102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6" y="2"/>
                    </a:lnTo>
                    <a:lnTo>
                      <a:pt x="64" y="4"/>
                    </a:lnTo>
                    <a:lnTo>
                      <a:pt x="60" y="6"/>
                    </a:lnTo>
                    <a:lnTo>
                      <a:pt x="58" y="8"/>
                    </a:lnTo>
                    <a:lnTo>
                      <a:pt x="58" y="10"/>
                    </a:lnTo>
                    <a:lnTo>
                      <a:pt x="58" y="14"/>
                    </a:lnTo>
                    <a:lnTo>
                      <a:pt x="58" y="18"/>
                    </a:lnTo>
                    <a:lnTo>
                      <a:pt x="56" y="24"/>
                    </a:lnTo>
                    <a:lnTo>
                      <a:pt x="56" y="26"/>
                    </a:lnTo>
                    <a:lnTo>
                      <a:pt x="54" y="30"/>
                    </a:lnTo>
                    <a:lnTo>
                      <a:pt x="54" y="30"/>
                    </a:lnTo>
                    <a:lnTo>
                      <a:pt x="44" y="2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9" name="Freeform 193">
                <a:extLst>
                  <a:ext uri="{FF2B5EF4-FFF2-40B4-BE49-F238E27FC236}">
                    <a16:creationId xmlns:a16="http://schemas.microsoft.com/office/drawing/2014/main" id="{111D34CC-3FC1-48AB-A777-E5039F53C7F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74260" y="2869430"/>
                <a:ext cx="82289" cy="66322"/>
              </a:xfrm>
              <a:custGeom>
                <a:avLst/>
                <a:gdLst>
                  <a:gd name="T0" fmla="*/ 22 w 122"/>
                  <a:gd name="T1" fmla="*/ 0 h 94"/>
                  <a:gd name="T2" fmla="*/ 14 w 122"/>
                  <a:gd name="T3" fmla="*/ 20 h 94"/>
                  <a:gd name="T4" fmla="*/ 0 w 122"/>
                  <a:gd name="T5" fmla="*/ 32 h 94"/>
                  <a:gd name="T6" fmla="*/ 0 w 122"/>
                  <a:gd name="T7" fmla="*/ 32 h 94"/>
                  <a:gd name="T8" fmla="*/ 2 w 122"/>
                  <a:gd name="T9" fmla="*/ 36 h 94"/>
                  <a:gd name="T10" fmla="*/ 4 w 122"/>
                  <a:gd name="T11" fmla="*/ 40 h 94"/>
                  <a:gd name="T12" fmla="*/ 6 w 122"/>
                  <a:gd name="T13" fmla="*/ 46 h 94"/>
                  <a:gd name="T14" fmla="*/ 10 w 122"/>
                  <a:gd name="T15" fmla="*/ 50 h 94"/>
                  <a:gd name="T16" fmla="*/ 12 w 122"/>
                  <a:gd name="T17" fmla="*/ 52 h 94"/>
                  <a:gd name="T18" fmla="*/ 14 w 122"/>
                  <a:gd name="T19" fmla="*/ 54 h 94"/>
                  <a:gd name="T20" fmla="*/ 18 w 122"/>
                  <a:gd name="T21" fmla="*/ 54 h 94"/>
                  <a:gd name="T22" fmla="*/ 22 w 122"/>
                  <a:gd name="T23" fmla="*/ 56 h 94"/>
                  <a:gd name="T24" fmla="*/ 26 w 122"/>
                  <a:gd name="T25" fmla="*/ 56 h 94"/>
                  <a:gd name="T26" fmla="*/ 28 w 122"/>
                  <a:gd name="T27" fmla="*/ 56 h 94"/>
                  <a:gd name="T28" fmla="*/ 30 w 122"/>
                  <a:gd name="T29" fmla="*/ 58 h 94"/>
                  <a:gd name="T30" fmla="*/ 32 w 122"/>
                  <a:gd name="T31" fmla="*/ 60 h 94"/>
                  <a:gd name="T32" fmla="*/ 30 w 122"/>
                  <a:gd name="T33" fmla="*/ 62 h 94"/>
                  <a:gd name="T34" fmla="*/ 28 w 122"/>
                  <a:gd name="T35" fmla="*/ 66 h 94"/>
                  <a:gd name="T36" fmla="*/ 24 w 122"/>
                  <a:gd name="T37" fmla="*/ 70 h 94"/>
                  <a:gd name="T38" fmla="*/ 24 w 122"/>
                  <a:gd name="T39" fmla="*/ 74 h 94"/>
                  <a:gd name="T40" fmla="*/ 26 w 122"/>
                  <a:gd name="T41" fmla="*/ 80 h 94"/>
                  <a:gd name="T42" fmla="*/ 28 w 122"/>
                  <a:gd name="T43" fmla="*/ 82 h 94"/>
                  <a:gd name="T44" fmla="*/ 32 w 122"/>
                  <a:gd name="T45" fmla="*/ 86 h 94"/>
                  <a:gd name="T46" fmla="*/ 36 w 122"/>
                  <a:gd name="T47" fmla="*/ 88 h 94"/>
                  <a:gd name="T48" fmla="*/ 40 w 122"/>
                  <a:gd name="T49" fmla="*/ 88 h 94"/>
                  <a:gd name="T50" fmla="*/ 50 w 122"/>
                  <a:gd name="T51" fmla="*/ 88 h 94"/>
                  <a:gd name="T52" fmla="*/ 64 w 122"/>
                  <a:gd name="T53" fmla="*/ 88 h 94"/>
                  <a:gd name="T54" fmla="*/ 80 w 122"/>
                  <a:gd name="T55" fmla="*/ 94 h 94"/>
                  <a:gd name="T56" fmla="*/ 122 w 122"/>
                  <a:gd name="T57" fmla="*/ 42 h 94"/>
                  <a:gd name="T58" fmla="*/ 114 w 122"/>
                  <a:gd name="T59" fmla="*/ 24 h 94"/>
                  <a:gd name="T60" fmla="*/ 92 w 122"/>
                  <a:gd name="T61" fmla="*/ 20 h 94"/>
                  <a:gd name="T62" fmla="*/ 56 w 122"/>
                  <a:gd name="T63" fmla="*/ 0 h 94"/>
                  <a:gd name="T64" fmla="*/ 54 w 122"/>
                  <a:gd name="T65" fmla="*/ 12 h 94"/>
                  <a:gd name="T66" fmla="*/ 40 w 122"/>
                  <a:gd name="T67" fmla="*/ 10 h 94"/>
                  <a:gd name="T68" fmla="*/ 22 w 122"/>
                  <a:gd name="T6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94">
                    <a:moveTo>
                      <a:pt x="22" y="0"/>
                    </a:moveTo>
                    <a:lnTo>
                      <a:pt x="14" y="2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6" y="46"/>
                    </a:lnTo>
                    <a:lnTo>
                      <a:pt x="10" y="50"/>
                    </a:lnTo>
                    <a:lnTo>
                      <a:pt x="12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2" y="56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2" y="60"/>
                    </a:lnTo>
                    <a:lnTo>
                      <a:pt x="30" y="62"/>
                    </a:lnTo>
                    <a:lnTo>
                      <a:pt x="28" y="66"/>
                    </a:lnTo>
                    <a:lnTo>
                      <a:pt x="24" y="70"/>
                    </a:lnTo>
                    <a:lnTo>
                      <a:pt x="24" y="74"/>
                    </a:lnTo>
                    <a:lnTo>
                      <a:pt x="26" y="80"/>
                    </a:lnTo>
                    <a:lnTo>
                      <a:pt x="28" y="82"/>
                    </a:lnTo>
                    <a:lnTo>
                      <a:pt x="32" y="8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50" y="88"/>
                    </a:lnTo>
                    <a:lnTo>
                      <a:pt x="64" y="88"/>
                    </a:lnTo>
                    <a:lnTo>
                      <a:pt x="80" y="94"/>
                    </a:lnTo>
                    <a:lnTo>
                      <a:pt x="122" y="42"/>
                    </a:lnTo>
                    <a:lnTo>
                      <a:pt x="114" y="24"/>
                    </a:lnTo>
                    <a:lnTo>
                      <a:pt x="92" y="20"/>
                    </a:lnTo>
                    <a:lnTo>
                      <a:pt x="56" y="0"/>
                    </a:lnTo>
                    <a:lnTo>
                      <a:pt x="54" y="12"/>
                    </a:lnTo>
                    <a:lnTo>
                      <a:pt x="40" y="10"/>
                    </a:lnTo>
                    <a:lnTo>
                      <a:pt x="22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0" name="Freeform 194">
                <a:extLst>
                  <a:ext uri="{FF2B5EF4-FFF2-40B4-BE49-F238E27FC236}">
                    <a16:creationId xmlns:a16="http://schemas.microsoft.com/office/drawing/2014/main" id="{A5D872E2-63A8-4751-AFAD-1E6BE28251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93146" y="2985141"/>
                <a:ext cx="31027" cy="32455"/>
              </a:xfrm>
              <a:custGeom>
                <a:avLst/>
                <a:gdLst>
                  <a:gd name="T0" fmla="*/ 28 w 46"/>
                  <a:gd name="T1" fmla="*/ 8 h 46"/>
                  <a:gd name="T2" fmla="*/ 28 w 46"/>
                  <a:gd name="T3" fmla="*/ 6 h 46"/>
                  <a:gd name="T4" fmla="*/ 26 w 46"/>
                  <a:gd name="T5" fmla="*/ 4 h 46"/>
                  <a:gd name="T6" fmla="*/ 22 w 46"/>
                  <a:gd name="T7" fmla="*/ 2 h 46"/>
                  <a:gd name="T8" fmla="*/ 20 w 46"/>
                  <a:gd name="T9" fmla="*/ 0 h 46"/>
                  <a:gd name="T10" fmla="*/ 16 w 46"/>
                  <a:gd name="T11" fmla="*/ 0 h 46"/>
                  <a:gd name="T12" fmla="*/ 12 w 46"/>
                  <a:gd name="T13" fmla="*/ 0 h 46"/>
                  <a:gd name="T14" fmla="*/ 10 w 46"/>
                  <a:gd name="T15" fmla="*/ 0 h 46"/>
                  <a:gd name="T16" fmla="*/ 8 w 46"/>
                  <a:gd name="T17" fmla="*/ 4 h 46"/>
                  <a:gd name="T18" fmla="*/ 4 w 46"/>
                  <a:gd name="T19" fmla="*/ 8 h 46"/>
                  <a:gd name="T20" fmla="*/ 2 w 46"/>
                  <a:gd name="T21" fmla="*/ 12 h 46"/>
                  <a:gd name="T22" fmla="*/ 2 w 46"/>
                  <a:gd name="T23" fmla="*/ 16 h 46"/>
                  <a:gd name="T24" fmla="*/ 0 w 46"/>
                  <a:gd name="T25" fmla="*/ 20 h 46"/>
                  <a:gd name="T26" fmla="*/ 2 w 46"/>
                  <a:gd name="T27" fmla="*/ 24 h 46"/>
                  <a:gd name="T28" fmla="*/ 4 w 46"/>
                  <a:gd name="T29" fmla="*/ 26 h 46"/>
                  <a:gd name="T30" fmla="*/ 8 w 46"/>
                  <a:gd name="T31" fmla="*/ 30 h 46"/>
                  <a:gd name="T32" fmla="*/ 12 w 46"/>
                  <a:gd name="T33" fmla="*/ 34 h 46"/>
                  <a:gd name="T34" fmla="*/ 16 w 46"/>
                  <a:gd name="T35" fmla="*/ 36 h 46"/>
                  <a:gd name="T36" fmla="*/ 20 w 46"/>
                  <a:gd name="T37" fmla="*/ 40 h 46"/>
                  <a:gd name="T38" fmla="*/ 24 w 46"/>
                  <a:gd name="T39" fmla="*/ 42 h 46"/>
                  <a:gd name="T40" fmla="*/ 28 w 46"/>
                  <a:gd name="T41" fmla="*/ 44 h 46"/>
                  <a:gd name="T42" fmla="*/ 28 w 46"/>
                  <a:gd name="T43" fmla="*/ 46 h 46"/>
                  <a:gd name="T44" fmla="*/ 28 w 46"/>
                  <a:gd name="T45" fmla="*/ 44 h 46"/>
                  <a:gd name="T46" fmla="*/ 32 w 46"/>
                  <a:gd name="T47" fmla="*/ 44 h 46"/>
                  <a:gd name="T48" fmla="*/ 36 w 46"/>
                  <a:gd name="T49" fmla="*/ 40 h 46"/>
                  <a:gd name="T50" fmla="*/ 40 w 46"/>
                  <a:gd name="T51" fmla="*/ 38 h 46"/>
                  <a:gd name="T52" fmla="*/ 42 w 46"/>
                  <a:gd name="T53" fmla="*/ 34 h 46"/>
                  <a:gd name="T54" fmla="*/ 46 w 46"/>
                  <a:gd name="T55" fmla="*/ 32 h 46"/>
                  <a:gd name="T56" fmla="*/ 46 w 46"/>
                  <a:gd name="T57" fmla="*/ 28 h 46"/>
                  <a:gd name="T58" fmla="*/ 46 w 46"/>
                  <a:gd name="T59" fmla="*/ 24 h 46"/>
                  <a:gd name="T60" fmla="*/ 42 w 46"/>
                  <a:gd name="T61" fmla="*/ 20 h 46"/>
                  <a:gd name="T62" fmla="*/ 38 w 46"/>
                  <a:gd name="T63" fmla="*/ 16 h 46"/>
                  <a:gd name="T64" fmla="*/ 34 w 46"/>
                  <a:gd name="T65" fmla="*/ 12 h 46"/>
                  <a:gd name="T66" fmla="*/ 32 w 46"/>
                  <a:gd name="T67" fmla="*/ 10 h 46"/>
                  <a:gd name="T68" fmla="*/ 28 w 46"/>
                  <a:gd name="T69" fmla="*/ 8 h 46"/>
                  <a:gd name="T70" fmla="*/ 28 w 46"/>
                  <a:gd name="T71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" h="46">
                    <a:moveTo>
                      <a:pt x="28" y="8"/>
                    </a:moveTo>
                    <a:lnTo>
                      <a:pt x="28" y="6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8" y="30"/>
                    </a:lnTo>
                    <a:lnTo>
                      <a:pt x="12" y="34"/>
                    </a:lnTo>
                    <a:lnTo>
                      <a:pt x="16" y="36"/>
                    </a:lnTo>
                    <a:lnTo>
                      <a:pt x="20" y="40"/>
                    </a:lnTo>
                    <a:lnTo>
                      <a:pt x="24" y="42"/>
                    </a:lnTo>
                    <a:lnTo>
                      <a:pt x="28" y="44"/>
                    </a:lnTo>
                    <a:lnTo>
                      <a:pt x="28" y="46"/>
                    </a:lnTo>
                    <a:lnTo>
                      <a:pt x="28" y="44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2" y="34"/>
                    </a:lnTo>
                    <a:lnTo>
                      <a:pt x="46" y="32"/>
                    </a:lnTo>
                    <a:lnTo>
                      <a:pt x="46" y="28"/>
                    </a:lnTo>
                    <a:lnTo>
                      <a:pt x="46" y="24"/>
                    </a:lnTo>
                    <a:lnTo>
                      <a:pt x="42" y="20"/>
                    </a:lnTo>
                    <a:lnTo>
                      <a:pt x="38" y="16"/>
                    </a:lnTo>
                    <a:lnTo>
                      <a:pt x="34" y="12"/>
                    </a:lnTo>
                    <a:lnTo>
                      <a:pt x="32" y="10"/>
                    </a:lnTo>
                    <a:lnTo>
                      <a:pt x="28" y="8"/>
                    </a:lnTo>
                    <a:lnTo>
                      <a:pt x="28" y="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1" name="Freeform 195">
                <a:extLst>
                  <a:ext uri="{FF2B5EF4-FFF2-40B4-BE49-F238E27FC236}">
                    <a16:creationId xmlns:a16="http://schemas.microsoft.com/office/drawing/2014/main" id="{EFA2FAD0-15C6-421B-BE3E-EEDB7F0AE8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87359" y="3450804"/>
                <a:ext cx="21584" cy="115710"/>
              </a:xfrm>
              <a:custGeom>
                <a:avLst/>
                <a:gdLst>
                  <a:gd name="T0" fmla="*/ 26 w 32"/>
                  <a:gd name="T1" fmla="*/ 8 h 164"/>
                  <a:gd name="T2" fmla="*/ 26 w 32"/>
                  <a:gd name="T3" fmla="*/ 6 h 164"/>
                  <a:gd name="T4" fmla="*/ 24 w 32"/>
                  <a:gd name="T5" fmla="*/ 6 h 164"/>
                  <a:gd name="T6" fmla="*/ 22 w 32"/>
                  <a:gd name="T7" fmla="*/ 2 h 164"/>
                  <a:gd name="T8" fmla="*/ 20 w 32"/>
                  <a:gd name="T9" fmla="*/ 2 h 164"/>
                  <a:gd name="T10" fmla="*/ 18 w 32"/>
                  <a:gd name="T11" fmla="*/ 0 h 164"/>
                  <a:gd name="T12" fmla="*/ 16 w 32"/>
                  <a:gd name="T13" fmla="*/ 2 h 164"/>
                  <a:gd name="T14" fmla="*/ 14 w 32"/>
                  <a:gd name="T15" fmla="*/ 6 h 164"/>
                  <a:gd name="T16" fmla="*/ 12 w 32"/>
                  <a:gd name="T17" fmla="*/ 10 h 164"/>
                  <a:gd name="T18" fmla="*/ 10 w 32"/>
                  <a:gd name="T19" fmla="*/ 14 h 164"/>
                  <a:gd name="T20" fmla="*/ 8 w 32"/>
                  <a:gd name="T21" fmla="*/ 18 h 164"/>
                  <a:gd name="T22" fmla="*/ 8 w 32"/>
                  <a:gd name="T23" fmla="*/ 22 h 164"/>
                  <a:gd name="T24" fmla="*/ 8 w 32"/>
                  <a:gd name="T25" fmla="*/ 22 h 164"/>
                  <a:gd name="T26" fmla="*/ 2 w 32"/>
                  <a:gd name="T27" fmla="*/ 42 h 164"/>
                  <a:gd name="T28" fmla="*/ 2 w 32"/>
                  <a:gd name="T29" fmla="*/ 44 h 164"/>
                  <a:gd name="T30" fmla="*/ 2 w 32"/>
                  <a:gd name="T31" fmla="*/ 46 h 164"/>
                  <a:gd name="T32" fmla="*/ 4 w 32"/>
                  <a:gd name="T33" fmla="*/ 52 h 164"/>
                  <a:gd name="T34" fmla="*/ 4 w 32"/>
                  <a:gd name="T35" fmla="*/ 56 h 164"/>
                  <a:gd name="T36" fmla="*/ 6 w 32"/>
                  <a:gd name="T37" fmla="*/ 60 h 164"/>
                  <a:gd name="T38" fmla="*/ 6 w 32"/>
                  <a:gd name="T39" fmla="*/ 66 h 164"/>
                  <a:gd name="T40" fmla="*/ 8 w 32"/>
                  <a:gd name="T41" fmla="*/ 82 h 164"/>
                  <a:gd name="T42" fmla="*/ 6 w 32"/>
                  <a:gd name="T43" fmla="*/ 100 h 164"/>
                  <a:gd name="T44" fmla="*/ 6 w 32"/>
                  <a:gd name="T45" fmla="*/ 118 h 164"/>
                  <a:gd name="T46" fmla="*/ 6 w 32"/>
                  <a:gd name="T47" fmla="*/ 132 h 164"/>
                  <a:gd name="T48" fmla="*/ 6 w 32"/>
                  <a:gd name="T49" fmla="*/ 140 h 164"/>
                  <a:gd name="T50" fmla="*/ 6 w 32"/>
                  <a:gd name="T51" fmla="*/ 142 h 164"/>
                  <a:gd name="T52" fmla="*/ 4 w 32"/>
                  <a:gd name="T53" fmla="*/ 146 h 164"/>
                  <a:gd name="T54" fmla="*/ 2 w 32"/>
                  <a:gd name="T55" fmla="*/ 150 h 164"/>
                  <a:gd name="T56" fmla="*/ 0 w 32"/>
                  <a:gd name="T57" fmla="*/ 156 h 164"/>
                  <a:gd name="T58" fmla="*/ 0 w 32"/>
                  <a:gd name="T59" fmla="*/ 158 h 164"/>
                  <a:gd name="T60" fmla="*/ 0 w 32"/>
                  <a:gd name="T61" fmla="*/ 160 h 164"/>
                  <a:gd name="T62" fmla="*/ 8 w 32"/>
                  <a:gd name="T63" fmla="*/ 164 h 164"/>
                  <a:gd name="T64" fmla="*/ 12 w 32"/>
                  <a:gd name="T65" fmla="*/ 152 h 164"/>
                  <a:gd name="T66" fmla="*/ 22 w 32"/>
                  <a:gd name="T67" fmla="*/ 162 h 164"/>
                  <a:gd name="T68" fmla="*/ 22 w 32"/>
                  <a:gd name="T69" fmla="*/ 160 h 164"/>
                  <a:gd name="T70" fmla="*/ 22 w 32"/>
                  <a:gd name="T71" fmla="*/ 158 h 164"/>
                  <a:gd name="T72" fmla="*/ 22 w 32"/>
                  <a:gd name="T73" fmla="*/ 152 h 164"/>
                  <a:gd name="T74" fmla="*/ 22 w 32"/>
                  <a:gd name="T75" fmla="*/ 146 h 164"/>
                  <a:gd name="T76" fmla="*/ 20 w 32"/>
                  <a:gd name="T77" fmla="*/ 140 h 164"/>
                  <a:gd name="T78" fmla="*/ 16 w 32"/>
                  <a:gd name="T79" fmla="*/ 130 h 164"/>
                  <a:gd name="T80" fmla="*/ 16 w 32"/>
                  <a:gd name="T81" fmla="*/ 118 h 164"/>
                  <a:gd name="T82" fmla="*/ 24 w 32"/>
                  <a:gd name="T83" fmla="*/ 106 h 164"/>
                  <a:gd name="T84" fmla="*/ 28 w 32"/>
                  <a:gd name="T85" fmla="*/ 102 h 164"/>
                  <a:gd name="T86" fmla="*/ 32 w 32"/>
                  <a:gd name="T87" fmla="*/ 96 h 164"/>
                  <a:gd name="T88" fmla="*/ 32 w 32"/>
                  <a:gd name="T89" fmla="*/ 92 h 164"/>
                  <a:gd name="T90" fmla="*/ 32 w 32"/>
                  <a:gd name="T91" fmla="*/ 88 h 164"/>
                  <a:gd name="T92" fmla="*/ 30 w 32"/>
                  <a:gd name="T93" fmla="*/ 84 h 164"/>
                  <a:gd name="T94" fmla="*/ 30 w 32"/>
                  <a:gd name="T95" fmla="*/ 80 h 164"/>
                  <a:gd name="T96" fmla="*/ 30 w 32"/>
                  <a:gd name="T97" fmla="*/ 74 h 164"/>
                  <a:gd name="T98" fmla="*/ 28 w 32"/>
                  <a:gd name="T99" fmla="*/ 62 h 164"/>
                  <a:gd name="T100" fmla="*/ 26 w 32"/>
                  <a:gd name="T101" fmla="*/ 50 h 164"/>
                  <a:gd name="T102" fmla="*/ 24 w 32"/>
                  <a:gd name="T103" fmla="*/ 40 h 164"/>
                  <a:gd name="T104" fmla="*/ 24 w 32"/>
                  <a:gd name="T105" fmla="*/ 36 h 164"/>
                  <a:gd name="T106" fmla="*/ 24 w 32"/>
                  <a:gd name="T107" fmla="*/ 36 h 164"/>
                  <a:gd name="T108" fmla="*/ 22 w 32"/>
                  <a:gd name="T109" fmla="*/ 32 h 164"/>
                  <a:gd name="T110" fmla="*/ 22 w 32"/>
                  <a:gd name="T111" fmla="*/ 28 h 164"/>
                  <a:gd name="T112" fmla="*/ 22 w 32"/>
                  <a:gd name="T113" fmla="*/ 22 h 164"/>
                  <a:gd name="T114" fmla="*/ 22 w 32"/>
                  <a:gd name="T115" fmla="*/ 16 h 164"/>
                  <a:gd name="T116" fmla="*/ 24 w 32"/>
                  <a:gd name="T117" fmla="*/ 12 h 164"/>
                  <a:gd name="T118" fmla="*/ 26 w 32"/>
                  <a:gd name="T119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" h="164">
                    <a:moveTo>
                      <a:pt x="26" y="8"/>
                    </a:moveTo>
                    <a:lnTo>
                      <a:pt x="26" y="6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0" y="14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4" y="56"/>
                    </a:lnTo>
                    <a:lnTo>
                      <a:pt x="6" y="60"/>
                    </a:lnTo>
                    <a:lnTo>
                      <a:pt x="6" y="66"/>
                    </a:lnTo>
                    <a:lnTo>
                      <a:pt x="8" y="82"/>
                    </a:lnTo>
                    <a:lnTo>
                      <a:pt x="6" y="100"/>
                    </a:lnTo>
                    <a:lnTo>
                      <a:pt x="6" y="118"/>
                    </a:lnTo>
                    <a:lnTo>
                      <a:pt x="6" y="132"/>
                    </a:lnTo>
                    <a:lnTo>
                      <a:pt x="6" y="140"/>
                    </a:lnTo>
                    <a:lnTo>
                      <a:pt x="6" y="142"/>
                    </a:lnTo>
                    <a:lnTo>
                      <a:pt x="4" y="146"/>
                    </a:lnTo>
                    <a:lnTo>
                      <a:pt x="2" y="150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0" y="160"/>
                    </a:lnTo>
                    <a:lnTo>
                      <a:pt x="8" y="164"/>
                    </a:lnTo>
                    <a:lnTo>
                      <a:pt x="12" y="152"/>
                    </a:lnTo>
                    <a:lnTo>
                      <a:pt x="22" y="162"/>
                    </a:lnTo>
                    <a:lnTo>
                      <a:pt x="22" y="160"/>
                    </a:lnTo>
                    <a:lnTo>
                      <a:pt x="22" y="158"/>
                    </a:lnTo>
                    <a:lnTo>
                      <a:pt x="22" y="152"/>
                    </a:lnTo>
                    <a:lnTo>
                      <a:pt x="22" y="146"/>
                    </a:lnTo>
                    <a:lnTo>
                      <a:pt x="20" y="140"/>
                    </a:lnTo>
                    <a:lnTo>
                      <a:pt x="16" y="130"/>
                    </a:lnTo>
                    <a:lnTo>
                      <a:pt x="16" y="118"/>
                    </a:lnTo>
                    <a:lnTo>
                      <a:pt x="24" y="106"/>
                    </a:lnTo>
                    <a:lnTo>
                      <a:pt x="28" y="102"/>
                    </a:lnTo>
                    <a:lnTo>
                      <a:pt x="32" y="96"/>
                    </a:lnTo>
                    <a:lnTo>
                      <a:pt x="32" y="92"/>
                    </a:lnTo>
                    <a:lnTo>
                      <a:pt x="32" y="88"/>
                    </a:lnTo>
                    <a:lnTo>
                      <a:pt x="30" y="84"/>
                    </a:lnTo>
                    <a:lnTo>
                      <a:pt x="30" y="80"/>
                    </a:lnTo>
                    <a:lnTo>
                      <a:pt x="30" y="74"/>
                    </a:lnTo>
                    <a:lnTo>
                      <a:pt x="28" y="62"/>
                    </a:lnTo>
                    <a:lnTo>
                      <a:pt x="26" y="50"/>
                    </a:lnTo>
                    <a:lnTo>
                      <a:pt x="24" y="4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22" y="22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6" y="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2" name="Freeform 196">
                <a:extLst>
                  <a:ext uri="{FF2B5EF4-FFF2-40B4-BE49-F238E27FC236}">
                    <a16:creationId xmlns:a16="http://schemas.microsoft.com/office/drawing/2014/main" id="{A8A4D4B8-07FF-450E-AD51-E18C783F37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62119" y="2882130"/>
                <a:ext cx="1438034" cy="818439"/>
              </a:xfrm>
              <a:custGeom>
                <a:avLst/>
                <a:gdLst>
                  <a:gd name="T0" fmla="*/ 1494 w 2132"/>
                  <a:gd name="T1" fmla="*/ 916 h 1160"/>
                  <a:gd name="T2" fmla="*/ 1558 w 2132"/>
                  <a:gd name="T3" fmla="*/ 688 h 1160"/>
                  <a:gd name="T4" fmla="*/ 1762 w 2132"/>
                  <a:gd name="T5" fmla="*/ 626 h 1160"/>
                  <a:gd name="T6" fmla="*/ 1698 w 2132"/>
                  <a:gd name="T7" fmla="*/ 776 h 1160"/>
                  <a:gd name="T8" fmla="*/ 1790 w 2132"/>
                  <a:gd name="T9" fmla="*/ 726 h 1160"/>
                  <a:gd name="T10" fmla="*/ 1876 w 2132"/>
                  <a:gd name="T11" fmla="*/ 654 h 1160"/>
                  <a:gd name="T12" fmla="*/ 1998 w 2132"/>
                  <a:gd name="T13" fmla="*/ 586 h 1160"/>
                  <a:gd name="T14" fmla="*/ 2084 w 2132"/>
                  <a:gd name="T15" fmla="*/ 548 h 1160"/>
                  <a:gd name="T16" fmla="*/ 2074 w 2132"/>
                  <a:gd name="T17" fmla="*/ 480 h 1160"/>
                  <a:gd name="T18" fmla="*/ 1880 w 2132"/>
                  <a:gd name="T19" fmla="*/ 370 h 1160"/>
                  <a:gd name="T20" fmla="*/ 1640 w 2132"/>
                  <a:gd name="T21" fmla="*/ 308 h 1160"/>
                  <a:gd name="T22" fmla="*/ 1578 w 2132"/>
                  <a:gd name="T23" fmla="*/ 268 h 1160"/>
                  <a:gd name="T24" fmla="*/ 1412 w 2132"/>
                  <a:gd name="T25" fmla="*/ 308 h 1160"/>
                  <a:gd name="T26" fmla="*/ 1338 w 2132"/>
                  <a:gd name="T27" fmla="*/ 230 h 1160"/>
                  <a:gd name="T28" fmla="*/ 1160 w 2132"/>
                  <a:gd name="T29" fmla="*/ 170 h 1160"/>
                  <a:gd name="T30" fmla="*/ 1134 w 2132"/>
                  <a:gd name="T31" fmla="*/ 160 h 1160"/>
                  <a:gd name="T32" fmla="*/ 1086 w 2132"/>
                  <a:gd name="T33" fmla="*/ 8 h 1160"/>
                  <a:gd name="T34" fmla="*/ 1020 w 2132"/>
                  <a:gd name="T35" fmla="*/ 108 h 1160"/>
                  <a:gd name="T36" fmla="*/ 906 w 2132"/>
                  <a:gd name="T37" fmla="*/ 98 h 1160"/>
                  <a:gd name="T38" fmla="*/ 764 w 2132"/>
                  <a:gd name="T39" fmla="*/ 244 h 1160"/>
                  <a:gd name="T40" fmla="*/ 812 w 2132"/>
                  <a:gd name="T41" fmla="*/ 382 h 1160"/>
                  <a:gd name="T42" fmla="*/ 778 w 2132"/>
                  <a:gd name="T43" fmla="*/ 298 h 1160"/>
                  <a:gd name="T44" fmla="*/ 706 w 2132"/>
                  <a:gd name="T45" fmla="*/ 244 h 1160"/>
                  <a:gd name="T46" fmla="*/ 670 w 2132"/>
                  <a:gd name="T47" fmla="*/ 318 h 1160"/>
                  <a:gd name="T48" fmla="*/ 726 w 2132"/>
                  <a:gd name="T49" fmla="*/ 416 h 1160"/>
                  <a:gd name="T50" fmla="*/ 756 w 2132"/>
                  <a:gd name="T51" fmla="*/ 470 h 1160"/>
                  <a:gd name="T52" fmla="*/ 712 w 2132"/>
                  <a:gd name="T53" fmla="*/ 492 h 1160"/>
                  <a:gd name="T54" fmla="*/ 676 w 2132"/>
                  <a:gd name="T55" fmla="*/ 424 h 1160"/>
                  <a:gd name="T56" fmla="*/ 648 w 2132"/>
                  <a:gd name="T57" fmla="*/ 466 h 1160"/>
                  <a:gd name="T58" fmla="*/ 656 w 2132"/>
                  <a:gd name="T59" fmla="*/ 368 h 1160"/>
                  <a:gd name="T60" fmla="*/ 610 w 2132"/>
                  <a:gd name="T61" fmla="*/ 280 h 1160"/>
                  <a:gd name="T62" fmla="*/ 552 w 2132"/>
                  <a:gd name="T63" fmla="*/ 374 h 1160"/>
                  <a:gd name="T64" fmla="*/ 390 w 2132"/>
                  <a:gd name="T65" fmla="*/ 422 h 1160"/>
                  <a:gd name="T66" fmla="*/ 328 w 2132"/>
                  <a:gd name="T67" fmla="*/ 410 h 1160"/>
                  <a:gd name="T68" fmla="*/ 302 w 2132"/>
                  <a:gd name="T69" fmla="*/ 490 h 1160"/>
                  <a:gd name="T70" fmla="*/ 208 w 2132"/>
                  <a:gd name="T71" fmla="*/ 560 h 1160"/>
                  <a:gd name="T72" fmla="*/ 258 w 2132"/>
                  <a:gd name="T73" fmla="*/ 480 h 1160"/>
                  <a:gd name="T74" fmla="*/ 162 w 2132"/>
                  <a:gd name="T75" fmla="*/ 368 h 1160"/>
                  <a:gd name="T76" fmla="*/ 134 w 2132"/>
                  <a:gd name="T77" fmla="*/ 606 h 1160"/>
                  <a:gd name="T78" fmla="*/ 54 w 2132"/>
                  <a:gd name="T79" fmla="*/ 674 h 1160"/>
                  <a:gd name="T80" fmla="*/ 28 w 2132"/>
                  <a:gd name="T81" fmla="*/ 730 h 1160"/>
                  <a:gd name="T82" fmla="*/ 42 w 2132"/>
                  <a:gd name="T83" fmla="*/ 810 h 1160"/>
                  <a:gd name="T84" fmla="*/ 38 w 2132"/>
                  <a:gd name="T85" fmla="*/ 892 h 1160"/>
                  <a:gd name="T86" fmla="*/ 60 w 2132"/>
                  <a:gd name="T87" fmla="*/ 918 h 1160"/>
                  <a:gd name="T88" fmla="*/ 114 w 2132"/>
                  <a:gd name="T89" fmla="*/ 970 h 1160"/>
                  <a:gd name="T90" fmla="*/ 174 w 2132"/>
                  <a:gd name="T91" fmla="*/ 998 h 1160"/>
                  <a:gd name="T92" fmla="*/ 212 w 2132"/>
                  <a:gd name="T93" fmla="*/ 974 h 1160"/>
                  <a:gd name="T94" fmla="*/ 236 w 2132"/>
                  <a:gd name="T95" fmla="*/ 1020 h 1160"/>
                  <a:gd name="T96" fmla="*/ 316 w 2132"/>
                  <a:gd name="T97" fmla="*/ 1092 h 1160"/>
                  <a:gd name="T98" fmla="*/ 348 w 2132"/>
                  <a:gd name="T99" fmla="*/ 1034 h 1160"/>
                  <a:gd name="T100" fmla="*/ 390 w 2132"/>
                  <a:gd name="T101" fmla="*/ 992 h 1160"/>
                  <a:gd name="T102" fmla="*/ 410 w 2132"/>
                  <a:gd name="T103" fmla="*/ 1058 h 1160"/>
                  <a:gd name="T104" fmla="*/ 452 w 2132"/>
                  <a:gd name="T105" fmla="*/ 1122 h 1160"/>
                  <a:gd name="T106" fmla="*/ 560 w 2132"/>
                  <a:gd name="T107" fmla="*/ 1128 h 1160"/>
                  <a:gd name="T108" fmla="*/ 660 w 2132"/>
                  <a:gd name="T109" fmla="*/ 1104 h 1160"/>
                  <a:gd name="T110" fmla="*/ 732 w 2132"/>
                  <a:gd name="T111" fmla="*/ 1050 h 1160"/>
                  <a:gd name="T112" fmla="*/ 752 w 2132"/>
                  <a:gd name="T113" fmla="*/ 994 h 1160"/>
                  <a:gd name="T114" fmla="*/ 834 w 2132"/>
                  <a:gd name="T115" fmla="*/ 912 h 1160"/>
                  <a:gd name="T116" fmla="*/ 964 w 2132"/>
                  <a:gd name="T117" fmla="*/ 912 h 1160"/>
                  <a:gd name="T118" fmla="*/ 1168 w 2132"/>
                  <a:gd name="T119" fmla="*/ 880 h 1160"/>
                  <a:gd name="T120" fmla="*/ 1354 w 2132"/>
                  <a:gd name="T121" fmla="*/ 904 h 1160"/>
                  <a:gd name="T122" fmla="*/ 1432 w 2132"/>
                  <a:gd name="T123" fmla="*/ 908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32" h="1160">
                    <a:moveTo>
                      <a:pt x="1396" y="998"/>
                    </a:moveTo>
                    <a:lnTo>
                      <a:pt x="1398" y="994"/>
                    </a:lnTo>
                    <a:lnTo>
                      <a:pt x="1398" y="994"/>
                    </a:lnTo>
                    <a:lnTo>
                      <a:pt x="1398" y="994"/>
                    </a:lnTo>
                    <a:lnTo>
                      <a:pt x="1398" y="996"/>
                    </a:lnTo>
                    <a:lnTo>
                      <a:pt x="1396" y="1000"/>
                    </a:lnTo>
                    <a:lnTo>
                      <a:pt x="1396" y="1002"/>
                    </a:lnTo>
                    <a:lnTo>
                      <a:pt x="1394" y="1006"/>
                    </a:lnTo>
                    <a:lnTo>
                      <a:pt x="1394" y="1010"/>
                    </a:lnTo>
                    <a:lnTo>
                      <a:pt x="1394" y="1012"/>
                    </a:lnTo>
                    <a:lnTo>
                      <a:pt x="1392" y="1012"/>
                    </a:lnTo>
                    <a:lnTo>
                      <a:pt x="1394" y="1018"/>
                    </a:lnTo>
                    <a:lnTo>
                      <a:pt x="1398" y="1024"/>
                    </a:lnTo>
                    <a:lnTo>
                      <a:pt x="1402" y="1028"/>
                    </a:lnTo>
                    <a:lnTo>
                      <a:pt x="1406" y="1030"/>
                    </a:lnTo>
                    <a:lnTo>
                      <a:pt x="1410" y="1032"/>
                    </a:lnTo>
                    <a:lnTo>
                      <a:pt x="1412" y="1034"/>
                    </a:lnTo>
                    <a:lnTo>
                      <a:pt x="1414" y="1034"/>
                    </a:lnTo>
                    <a:lnTo>
                      <a:pt x="1424" y="1026"/>
                    </a:lnTo>
                    <a:lnTo>
                      <a:pt x="1436" y="1010"/>
                    </a:lnTo>
                    <a:lnTo>
                      <a:pt x="1450" y="992"/>
                    </a:lnTo>
                    <a:lnTo>
                      <a:pt x="1464" y="970"/>
                    </a:lnTo>
                    <a:lnTo>
                      <a:pt x="1476" y="950"/>
                    </a:lnTo>
                    <a:lnTo>
                      <a:pt x="1486" y="932"/>
                    </a:lnTo>
                    <a:lnTo>
                      <a:pt x="1492" y="920"/>
                    </a:lnTo>
                    <a:lnTo>
                      <a:pt x="1494" y="916"/>
                    </a:lnTo>
                    <a:lnTo>
                      <a:pt x="1496" y="898"/>
                    </a:lnTo>
                    <a:lnTo>
                      <a:pt x="1502" y="884"/>
                    </a:lnTo>
                    <a:lnTo>
                      <a:pt x="1506" y="876"/>
                    </a:lnTo>
                    <a:lnTo>
                      <a:pt x="1510" y="872"/>
                    </a:lnTo>
                    <a:lnTo>
                      <a:pt x="1512" y="846"/>
                    </a:lnTo>
                    <a:lnTo>
                      <a:pt x="1514" y="842"/>
                    </a:lnTo>
                    <a:lnTo>
                      <a:pt x="1516" y="830"/>
                    </a:lnTo>
                    <a:lnTo>
                      <a:pt x="1514" y="818"/>
                    </a:lnTo>
                    <a:lnTo>
                      <a:pt x="1510" y="808"/>
                    </a:lnTo>
                    <a:lnTo>
                      <a:pt x="1500" y="804"/>
                    </a:lnTo>
                    <a:lnTo>
                      <a:pt x="1494" y="804"/>
                    </a:lnTo>
                    <a:lnTo>
                      <a:pt x="1486" y="806"/>
                    </a:lnTo>
                    <a:lnTo>
                      <a:pt x="1478" y="808"/>
                    </a:lnTo>
                    <a:lnTo>
                      <a:pt x="1472" y="808"/>
                    </a:lnTo>
                    <a:lnTo>
                      <a:pt x="1466" y="806"/>
                    </a:lnTo>
                    <a:lnTo>
                      <a:pt x="1462" y="802"/>
                    </a:lnTo>
                    <a:lnTo>
                      <a:pt x="1460" y="800"/>
                    </a:lnTo>
                    <a:lnTo>
                      <a:pt x="1458" y="798"/>
                    </a:lnTo>
                    <a:lnTo>
                      <a:pt x="1456" y="798"/>
                    </a:lnTo>
                    <a:lnTo>
                      <a:pt x="1444" y="794"/>
                    </a:lnTo>
                    <a:lnTo>
                      <a:pt x="1470" y="770"/>
                    </a:lnTo>
                    <a:lnTo>
                      <a:pt x="1472" y="762"/>
                    </a:lnTo>
                    <a:lnTo>
                      <a:pt x="1494" y="738"/>
                    </a:lnTo>
                    <a:lnTo>
                      <a:pt x="1542" y="686"/>
                    </a:lnTo>
                    <a:lnTo>
                      <a:pt x="1546" y="686"/>
                    </a:lnTo>
                    <a:lnTo>
                      <a:pt x="1558" y="688"/>
                    </a:lnTo>
                    <a:lnTo>
                      <a:pt x="1572" y="692"/>
                    </a:lnTo>
                    <a:lnTo>
                      <a:pt x="1588" y="694"/>
                    </a:lnTo>
                    <a:lnTo>
                      <a:pt x="1602" y="698"/>
                    </a:lnTo>
                    <a:lnTo>
                      <a:pt x="1608" y="698"/>
                    </a:lnTo>
                    <a:lnTo>
                      <a:pt x="1612" y="698"/>
                    </a:lnTo>
                    <a:lnTo>
                      <a:pt x="1612" y="694"/>
                    </a:lnTo>
                    <a:lnTo>
                      <a:pt x="1612" y="692"/>
                    </a:lnTo>
                    <a:lnTo>
                      <a:pt x="1612" y="688"/>
                    </a:lnTo>
                    <a:lnTo>
                      <a:pt x="1612" y="686"/>
                    </a:lnTo>
                    <a:lnTo>
                      <a:pt x="1612" y="686"/>
                    </a:lnTo>
                    <a:lnTo>
                      <a:pt x="1622" y="680"/>
                    </a:lnTo>
                    <a:lnTo>
                      <a:pt x="1634" y="682"/>
                    </a:lnTo>
                    <a:lnTo>
                      <a:pt x="1642" y="682"/>
                    </a:lnTo>
                    <a:lnTo>
                      <a:pt x="1650" y="700"/>
                    </a:lnTo>
                    <a:lnTo>
                      <a:pt x="1694" y="686"/>
                    </a:lnTo>
                    <a:lnTo>
                      <a:pt x="1694" y="676"/>
                    </a:lnTo>
                    <a:lnTo>
                      <a:pt x="1732" y="642"/>
                    </a:lnTo>
                    <a:lnTo>
                      <a:pt x="1734" y="642"/>
                    </a:lnTo>
                    <a:lnTo>
                      <a:pt x="1736" y="640"/>
                    </a:lnTo>
                    <a:lnTo>
                      <a:pt x="1738" y="636"/>
                    </a:lnTo>
                    <a:lnTo>
                      <a:pt x="1742" y="634"/>
                    </a:lnTo>
                    <a:lnTo>
                      <a:pt x="1746" y="630"/>
                    </a:lnTo>
                    <a:lnTo>
                      <a:pt x="1750" y="628"/>
                    </a:lnTo>
                    <a:lnTo>
                      <a:pt x="1756" y="626"/>
                    </a:lnTo>
                    <a:lnTo>
                      <a:pt x="1760" y="624"/>
                    </a:lnTo>
                    <a:lnTo>
                      <a:pt x="1762" y="626"/>
                    </a:lnTo>
                    <a:lnTo>
                      <a:pt x="1764" y="628"/>
                    </a:lnTo>
                    <a:lnTo>
                      <a:pt x="1764" y="632"/>
                    </a:lnTo>
                    <a:lnTo>
                      <a:pt x="1760" y="638"/>
                    </a:lnTo>
                    <a:lnTo>
                      <a:pt x="1758" y="644"/>
                    </a:lnTo>
                    <a:lnTo>
                      <a:pt x="1754" y="648"/>
                    </a:lnTo>
                    <a:lnTo>
                      <a:pt x="1754" y="652"/>
                    </a:lnTo>
                    <a:lnTo>
                      <a:pt x="1754" y="654"/>
                    </a:lnTo>
                    <a:lnTo>
                      <a:pt x="1758" y="654"/>
                    </a:lnTo>
                    <a:lnTo>
                      <a:pt x="1760" y="654"/>
                    </a:lnTo>
                    <a:lnTo>
                      <a:pt x="1764" y="654"/>
                    </a:lnTo>
                    <a:lnTo>
                      <a:pt x="1768" y="652"/>
                    </a:lnTo>
                    <a:lnTo>
                      <a:pt x="1770" y="650"/>
                    </a:lnTo>
                    <a:lnTo>
                      <a:pt x="1776" y="644"/>
                    </a:lnTo>
                    <a:lnTo>
                      <a:pt x="1784" y="634"/>
                    </a:lnTo>
                    <a:lnTo>
                      <a:pt x="1790" y="624"/>
                    </a:lnTo>
                    <a:lnTo>
                      <a:pt x="1796" y="616"/>
                    </a:lnTo>
                    <a:lnTo>
                      <a:pt x="1798" y="614"/>
                    </a:lnTo>
                    <a:lnTo>
                      <a:pt x="1792" y="626"/>
                    </a:lnTo>
                    <a:lnTo>
                      <a:pt x="1792" y="638"/>
                    </a:lnTo>
                    <a:lnTo>
                      <a:pt x="1794" y="648"/>
                    </a:lnTo>
                    <a:lnTo>
                      <a:pt x="1796" y="652"/>
                    </a:lnTo>
                    <a:lnTo>
                      <a:pt x="1762" y="676"/>
                    </a:lnTo>
                    <a:lnTo>
                      <a:pt x="1752" y="706"/>
                    </a:lnTo>
                    <a:lnTo>
                      <a:pt x="1714" y="736"/>
                    </a:lnTo>
                    <a:lnTo>
                      <a:pt x="1698" y="776"/>
                    </a:lnTo>
                    <a:lnTo>
                      <a:pt x="1698" y="776"/>
                    </a:lnTo>
                    <a:lnTo>
                      <a:pt x="1696" y="780"/>
                    </a:lnTo>
                    <a:lnTo>
                      <a:pt x="1696" y="784"/>
                    </a:lnTo>
                    <a:lnTo>
                      <a:pt x="1694" y="790"/>
                    </a:lnTo>
                    <a:lnTo>
                      <a:pt x="1696" y="798"/>
                    </a:lnTo>
                    <a:lnTo>
                      <a:pt x="1698" y="806"/>
                    </a:lnTo>
                    <a:lnTo>
                      <a:pt x="1702" y="820"/>
                    </a:lnTo>
                    <a:lnTo>
                      <a:pt x="1708" y="838"/>
                    </a:lnTo>
                    <a:lnTo>
                      <a:pt x="1712" y="854"/>
                    </a:lnTo>
                    <a:lnTo>
                      <a:pt x="1718" y="868"/>
                    </a:lnTo>
                    <a:lnTo>
                      <a:pt x="1718" y="874"/>
                    </a:lnTo>
                    <a:lnTo>
                      <a:pt x="1736" y="848"/>
                    </a:lnTo>
                    <a:lnTo>
                      <a:pt x="1766" y="802"/>
                    </a:lnTo>
                    <a:lnTo>
                      <a:pt x="1782" y="798"/>
                    </a:lnTo>
                    <a:lnTo>
                      <a:pt x="1780" y="794"/>
                    </a:lnTo>
                    <a:lnTo>
                      <a:pt x="1780" y="784"/>
                    </a:lnTo>
                    <a:lnTo>
                      <a:pt x="1782" y="772"/>
                    </a:lnTo>
                    <a:lnTo>
                      <a:pt x="1786" y="758"/>
                    </a:lnTo>
                    <a:lnTo>
                      <a:pt x="1790" y="750"/>
                    </a:lnTo>
                    <a:lnTo>
                      <a:pt x="1792" y="744"/>
                    </a:lnTo>
                    <a:lnTo>
                      <a:pt x="1792" y="740"/>
                    </a:lnTo>
                    <a:lnTo>
                      <a:pt x="1792" y="736"/>
                    </a:lnTo>
                    <a:lnTo>
                      <a:pt x="1792" y="732"/>
                    </a:lnTo>
                    <a:lnTo>
                      <a:pt x="1792" y="730"/>
                    </a:lnTo>
                    <a:lnTo>
                      <a:pt x="1790" y="730"/>
                    </a:lnTo>
                    <a:lnTo>
                      <a:pt x="1790" y="728"/>
                    </a:lnTo>
                    <a:lnTo>
                      <a:pt x="1790" y="726"/>
                    </a:lnTo>
                    <a:lnTo>
                      <a:pt x="1788" y="724"/>
                    </a:lnTo>
                    <a:lnTo>
                      <a:pt x="1786" y="720"/>
                    </a:lnTo>
                    <a:lnTo>
                      <a:pt x="1786" y="716"/>
                    </a:lnTo>
                    <a:lnTo>
                      <a:pt x="1786" y="712"/>
                    </a:lnTo>
                    <a:lnTo>
                      <a:pt x="1790" y="708"/>
                    </a:lnTo>
                    <a:lnTo>
                      <a:pt x="1792" y="704"/>
                    </a:lnTo>
                    <a:lnTo>
                      <a:pt x="1796" y="702"/>
                    </a:lnTo>
                    <a:lnTo>
                      <a:pt x="1802" y="702"/>
                    </a:lnTo>
                    <a:lnTo>
                      <a:pt x="1812" y="700"/>
                    </a:lnTo>
                    <a:lnTo>
                      <a:pt x="1816" y="698"/>
                    </a:lnTo>
                    <a:lnTo>
                      <a:pt x="1818" y="696"/>
                    </a:lnTo>
                    <a:lnTo>
                      <a:pt x="1820" y="692"/>
                    </a:lnTo>
                    <a:lnTo>
                      <a:pt x="1820" y="688"/>
                    </a:lnTo>
                    <a:lnTo>
                      <a:pt x="1820" y="684"/>
                    </a:lnTo>
                    <a:lnTo>
                      <a:pt x="1820" y="680"/>
                    </a:lnTo>
                    <a:lnTo>
                      <a:pt x="1820" y="678"/>
                    </a:lnTo>
                    <a:lnTo>
                      <a:pt x="1822" y="676"/>
                    </a:lnTo>
                    <a:lnTo>
                      <a:pt x="1824" y="676"/>
                    </a:lnTo>
                    <a:lnTo>
                      <a:pt x="1832" y="676"/>
                    </a:lnTo>
                    <a:lnTo>
                      <a:pt x="1838" y="674"/>
                    </a:lnTo>
                    <a:lnTo>
                      <a:pt x="1846" y="670"/>
                    </a:lnTo>
                    <a:lnTo>
                      <a:pt x="1858" y="660"/>
                    </a:lnTo>
                    <a:lnTo>
                      <a:pt x="1862" y="656"/>
                    </a:lnTo>
                    <a:lnTo>
                      <a:pt x="1868" y="654"/>
                    </a:lnTo>
                    <a:lnTo>
                      <a:pt x="1872" y="654"/>
                    </a:lnTo>
                    <a:lnTo>
                      <a:pt x="1876" y="654"/>
                    </a:lnTo>
                    <a:lnTo>
                      <a:pt x="1880" y="656"/>
                    </a:lnTo>
                    <a:lnTo>
                      <a:pt x="1882" y="660"/>
                    </a:lnTo>
                    <a:lnTo>
                      <a:pt x="1884" y="662"/>
                    </a:lnTo>
                    <a:lnTo>
                      <a:pt x="1884" y="664"/>
                    </a:lnTo>
                    <a:lnTo>
                      <a:pt x="1884" y="664"/>
                    </a:lnTo>
                    <a:lnTo>
                      <a:pt x="1906" y="656"/>
                    </a:lnTo>
                    <a:lnTo>
                      <a:pt x="1914" y="642"/>
                    </a:lnTo>
                    <a:lnTo>
                      <a:pt x="1926" y="630"/>
                    </a:lnTo>
                    <a:lnTo>
                      <a:pt x="1944" y="622"/>
                    </a:lnTo>
                    <a:lnTo>
                      <a:pt x="1948" y="610"/>
                    </a:lnTo>
                    <a:lnTo>
                      <a:pt x="1964" y="610"/>
                    </a:lnTo>
                    <a:lnTo>
                      <a:pt x="1966" y="610"/>
                    </a:lnTo>
                    <a:lnTo>
                      <a:pt x="1970" y="610"/>
                    </a:lnTo>
                    <a:lnTo>
                      <a:pt x="1974" y="610"/>
                    </a:lnTo>
                    <a:lnTo>
                      <a:pt x="1978" y="610"/>
                    </a:lnTo>
                    <a:lnTo>
                      <a:pt x="1982" y="612"/>
                    </a:lnTo>
                    <a:lnTo>
                      <a:pt x="1986" y="612"/>
                    </a:lnTo>
                    <a:lnTo>
                      <a:pt x="1988" y="610"/>
                    </a:lnTo>
                    <a:lnTo>
                      <a:pt x="1992" y="608"/>
                    </a:lnTo>
                    <a:lnTo>
                      <a:pt x="1996" y="604"/>
                    </a:lnTo>
                    <a:lnTo>
                      <a:pt x="2000" y="602"/>
                    </a:lnTo>
                    <a:lnTo>
                      <a:pt x="2002" y="598"/>
                    </a:lnTo>
                    <a:lnTo>
                      <a:pt x="2004" y="596"/>
                    </a:lnTo>
                    <a:lnTo>
                      <a:pt x="2006" y="596"/>
                    </a:lnTo>
                    <a:lnTo>
                      <a:pt x="2004" y="592"/>
                    </a:lnTo>
                    <a:lnTo>
                      <a:pt x="1998" y="586"/>
                    </a:lnTo>
                    <a:lnTo>
                      <a:pt x="1990" y="576"/>
                    </a:lnTo>
                    <a:lnTo>
                      <a:pt x="1984" y="568"/>
                    </a:lnTo>
                    <a:lnTo>
                      <a:pt x="1978" y="562"/>
                    </a:lnTo>
                    <a:lnTo>
                      <a:pt x="1974" y="560"/>
                    </a:lnTo>
                    <a:lnTo>
                      <a:pt x="1972" y="556"/>
                    </a:lnTo>
                    <a:lnTo>
                      <a:pt x="1972" y="552"/>
                    </a:lnTo>
                    <a:lnTo>
                      <a:pt x="1972" y="550"/>
                    </a:lnTo>
                    <a:lnTo>
                      <a:pt x="1972" y="546"/>
                    </a:lnTo>
                    <a:lnTo>
                      <a:pt x="1974" y="546"/>
                    </a:lnTo>
                    <a:lnTo>
                      <a:pt x="1978" y="546"/>
                    </a:lnTo>
                    <a:lnTo>
                      <a:pt x="1982" y="546"/>
                    </a:lnTo>
                    <a:lnTo>
                      <a:pt x="1986" y="546"/>
                    </a:lnTo>
                    <a:lnTo>
                      <a:pt x="1988" y="544"/>
                    </a:lnTo>
                    <a:lnTo>
                      <a:pt x="1992" y="542"/>
                    </a:lnTo>
                    <a:lnTo>
                      <a:pt x="1994" y="540"/>
                    </a:lnTo>
                    <a:lnTo>
                      <a:pt x="1994" y="540"/>
                    </a:lnTo>
                    <a:lnTo>
                      <a:pt x="2016" y="518"/>
                    </a:lnTo>
                    <a:lnTo>
                      <a:pt x="2014" y="502"/>
                    </a:lnTo>
                    <a:lnTo>
                      <a:pt x="2024" y="494"/>
                    </a:lnTo>
                    <a:lnTo>
                      <a:pt x="2032" y="512"/>
                    </a:lnTo>
                    <a:lnTo>
                      <a:pt x="2050" y="518"/>
                    </a:lnTo>
                    <a:lnTo>
                      <a:pt x="2054" y="520"/>
                    </a:lnTo>
                    <a:lnTo>
                      <a:pt x="2060" y="526"/>
                    </a:lnTo>
                    <a:lnTo>
                      <a:pt x="2068" y="534"/>
                    </a:lnTo>
                    <a:lnTo>
                      <a:pt x="2076" y="542"/>
                    </a:lnTo>
                    <a:lnTo>
                      <a:pt x="2084" y="548"/>
                    </a:lnTo>
                    <a:lnTo>
                      <a:pt x="2088" y="550"/>
                    </a:lnTo>
                    <a:lnTo>
                      <a:pt x="2090" y="552"/>
                    </a:lnTo>
                    <a:lnTo>
                      <a:pt x="2094" y="550"/>
                    </a:lnTo>
                    <a:lnTo>
                      <a:pt x="2094" y="550"/>
                    </a:lnTo>
                    <a:lnTo>
                      <a:pt x="2096" y="550"/>
                    </a:lnTo>
                    <a:lnTo>
                      <a:pt x="2100" y="524"/>
                    </a:lnTo>
                    <a:lnTo>
                      <a:pt x="2100" y="518"/>
                    </a:lnTo>
                    <a:lnTo>
                      <a:pt x="2102" y="518"/>
                    </a:lnTo>
                    <a:lnTo>
                      <a:pt x="2106" y="518"/>
                    </a:lnTo>
                    <a:lnTo>
                      <a:pt x="2110" y="518"/>
                    </a:lnTo>
                    <a:lnTo>
                      <a:pt x="2116" y="518"/>
                    </a:lnTo>
                    <a:lnTo>
                      <a:pt x="2122" y="516"/>
                    </a:lnTo>
                    <a:lnTo>
                      <a:pt x="2126" y="512"/>
                    </a:lnTo>
                    <a:lnTo>
                      <a:pt x="2130" y="508"/>
                    </a:lnTo>
                    <a:lnTo>
                      <a:pt x="2132" y="500"/>
                    </a:lnTo>
                    <a:lnTo>
                      <a:pt x="2124" y="494"/>
                    </a:lnTo>
                    <a:lnTo>
                      <a:pt x="2114" y="488"/>
                    </a:lnTo>
                    <a:lnTo>
                      <a:pt x="2102" y="482"/>
                    </a:lnTo>
                    <a:lnTo>
                      <a:pt x="2092" y="476"/>
                    </a:lnTo>
                    <a:lnTo>
                      <a:pt x="2088" y="472"/>
                    </a:lnTo>
                    <a:lnTo>
                      <a:pt x="2084" y="472"/>
                    </a:lnTo>
                    <a:lnTo>
                      <a:pt x="2080" y="474"/>
                    </a:lnTo>
                    <a:lnTo>
                      <a:pt x="2078" y="474"/>
                    </a:lnTo>
                    <a:lnTo>
                      <a:pt x="2076" y="478"/>
                    </a:lnTo>
                    <a:lnTo>
                      <a:pt x="2074" y="478"/>
                    </a:lnTo>
                    <a:lnTo>
                      <a:pt x="2074" y="480"/>
                    </a:lnTo>
                    <a:lnTo>
                      <a:pt x="2066" y="464"/>
                    </a:lnTo>
                    <a:lnTo>
                      <a:pt x="2054" y="446"/>
                    </a:lnTo>
                    <a:lnTo>
                      <a:pt x="2040" y="432"/>
                    </a:lnTo>
                    <a:lnTo>
                      <a:pt x="2024" y="420"/>
                    </a:lnTo>
                    <a:lnTo>
                      <a:pt x="2010" y="412"/>
                    </a:lnTo>
                    <a:lnTo>
                      <a:pt x="1998" y="408"/>
                    </a:lnTo>
                    <a:lnTo>
                      <a:pt x="1994" y="406"/>
                    </a:lnTo>
                    <a:lnTo>
                      <a:pt x="1960" y="376"/>
                    </a:lnTo>
                    <a:lnTo>
                      <a:pt x="1954" y="376"/>
                    </a:lnTo>
                    <a:lnTo>
                      <a:pt x="1942" y="376"/>
                    </a:lnTo>
                    <a:lnTo>
                      <a:pt x="1930" y="374"/>
                    </a:lnTo>
                    <a:lnTo>
                      <a:pt x="1922" y="372"/>
                    </a:lnTo>
                    <a:lnTo>
                      <a:pt x="1920" y="370"/>
                    </a:lnTo>
                    <a:lnTo>
                      <a:pt x="1916" y="366"/>
                    </a:lnTo>
                    <a:lnTo>
                      <a:pt x="1910" y="366"/>
                    </a:lnTo>
                    <a:lnTo>
                      <a:pt x="1906" y="364"/>
                    </a:lnTo>
                    <a:lnTo>
                      <a:pt x="1902" y="364"/>
                    </a:lnTo>
                    <a:lnTo>
                      <a:pt x="1902" y="364"/>
                    </a:lnTo>
                    <a:lnTo>
                      <a:pt x="1900" y="388"/>
                    </a:lnTo>
                    <a:lnTo>
                      <a:pt x="1900" y="406"/>
                    </a:lnTo>
                    <a:lnTo>
                      <a:pt x="1896" y="414"/>
                    </a:lnTo>
                    <a:lnTo>
                      <a:pt x="1884" y="416"/>
                    </a:lnTo>
                    <a:lnTo>
                      <a:pt x="1884" y="408"/>
                    </a:lnTo>
                    <a:lnTo>
                      <a:pt x="1866" y="386"/>
                    </a:lnTo>
                    <a:lnTo>
                      <a:pt x="1880" y="376"/>
                    </a:lnTo>
                    <a:lnTo>
                      <a:pt x="1880" y="370"/>
                    </a:lnTo>
                    <a:lnTo>
                      <a:pt x="1842" y="386"/>
                    </a:lnTo>
                    <a:lnTo>
                      <a:pt x="1834" y="382"/>
                    </a:lnTo>
                    <a:lnTo>
                      <a:pt x="1790" y="378"/>
                    </a:lnTo>
                    <a:lnTo>
                      <a:pt x="1774" y="398"/>
                    </a:lnTo>
                    <a:lnTo>
                      <a:pt x="1762" y="380"/>
                    </a:lnTo>
                    <a:lnTo>
                      <a:pt x="1762" y="378"/>
                    </a:lnTo>
                    <a:lnTo>
                      <a:pt x="1764" y="370"/>
                    </a:lnTo>
                    <a:lnTo>
                      <a:pt x="1762" y="358"/>
                    </a:lnTo>
                    <a:lnTo>
                      <a:pt x="1758" y="342"/>
                    </a:lnTo>
                    <a:lnTo>
                      <a:pt x="1748" y="332"/>
                    </a:lnTo>
                    <a:lnTo>
                      <a:pt x="1734" y="326"/>
                    </a:lnTo>
                    <a:lnTo>
                      <a:pt x="1722" y="326"/>
                    </a:lnTo>
                    <a:lnTo>
                      <a:pt x="1712" y="326"/>
                    </a:lnTo>
                    <a:lnTo>
                      <a:pt x="1710" y="328"/>
                    </a:lnTo>
                    <a:lnTo>
                      <a:pt x="1704" y="328"/>
                    </a:lnTo>
                    <a:lnTo>
                      <a:pt x="1690" y="330"/>
                    </a:lnTo>
                    <a:lnTo>
                      <a:pt x="1676" y="330"/>
                    </a:lnTo>
                    <a:lnTo>
                      <a:pt x="1664" y="328"/>
                    </a:lnTo>
                    <a:lnTo>
                      <a:pt x="1660" y="324"/>
                    </a:lnTo>
                    <a:lnTo>
                      <a:pt x="1654" y="322"/>
                    </a:lnTo>
                    <a:lnTo>
                      <a:pt x="1650" y="322"/>
                    </a:lnTo>
                    <a:lnTo>
                      <a:pt x="1648" y="324"/>
                    </a:lnTo>
                    <a:lnTo>
                      <a:pt x="1646" y="324"/>
                    </a:lnTo>
                    <a:lnTo>
                      <a:pt x="1646" y="314"/>
                    </a:lnTo>
                    <a:lnTo>
                      <a:pt x="1638" y="310"/>
                    </a:lnTo>
                    <a:lnTo>
                      <a:pt x="1640" y="308"/>
                    </a:lnTo>
                    <a:lnTo>
                      <a:pt x="1640" y="304"/>
                    </a:lnTo>
                    <a:lnTo>
                      <a:pt x="1638" y="298"/>
                    </a:lnTo>
                    <a:lnTo>
                      <a:pt x="1636" y="290"/>
                    </a:lnTo>
                    <a:lnTo>
                      <a:pt x="1634" y="282"/>
                    </a:lnTo>
                    <a:lnTo>
                      <a:pt x="1630" y="278"/>
                    </a:lnTo>
                    <a:lnTo>
                      <a:pt x="1626" y="276"/>
                    </a:lnTo>
                    <a:lnTo>
                      <a:pt x="1622" y="276"/>
                    </a:lnTo>
                    <a:lnTo>
                      <a:pt x="1618" y="278"/>
                    </a:lnTo>
                    <a:lnTo>
                      <a:pt x="1614" y="280"/>
                    </a:lnTo>
                    <a:lnTo>
                      <a:pt x="1610" y="282"/>
                    </a:lnTo>
                    <a:lnTo>
                      <a:pt x="1606" y="286"/>
                    </a:lnTo>
                    <a:lnTo>
                      <a:pt x="1604" y="288"/>
                    </a:lnTo>
                    <a:lnTo>
                      <a:pt x="1604" y="288"/>
                    </a:lnTo>
                    <a:lnTo>
                      <a:pt x="1602" y="288"/>
                    </a:lnTo>
                    <a:lnTo>
                      <a:pt x="1600" y="288"/>
                    </a:lnTo>
                    <a:lnTo>
                      <a:pt x="1598" y="290"/>
                    </a:lnTo>
                    <a:lnTo>
                      <a:pt x="1596" y="288"/>
                    </a:lnTo>
                    <a:lnTo>
                      <a:pt x="1594" y="288"/>
                    </a:lnTo>
                    <a:lnTo>
                      <a:pt x="1592" y="286"/>
                    </a:lnTo>
                    <a:lnTo>
                      <a:pt x="1592" y="282"/>
                    </a:lnTo>
                    <a:lnTo>
                      <a:pt x="1592" y="280"/>
                    </a:lnTo>
                    <a:lnTo>
                      <a:pt x="1592" y="276"/>
                    </a:lnTo>
                    <a:lnTo>
                      <a:pt x="1590" y="272"/>
                    </a:lnTo>
                    <a:lnTo>
                      <a:pt x="1588" y="270"/>
                    </a:lnTo>
                    <a:lnTo>
                      <a:pt x="1584" y="268"/>
                    </a:lnTo>
                    <a:lnTo>
                      <a:pt x="1578" y="268"/>
                    </a:lnTo>
                    <a:lnTo>
                      <a:pt x="1566" y="266"/>
                    </a:lnTo>
                    <a:lnTo>
                      <a:pt x="1552" y="264"/>
                    </a:lnTo>
                    <a:lnTo>
                      <a:pt x="1538" y="260"/>
                    </a:lnTo>
                    <a:lnTo>
                      <a:pt x="1528" y="256"/>
                    </a:lnTo>
                    <a:lnTo>
                      <a:pt x="1524" y="256"/>
                    </a:lnTo>
                    <a:lnTo>
                      <a:pt x="1528" y="260"/>
                    </a:lnTo>
                    <a:lnTo>
                      <a:pt x="1526" y="264"/>
                    </a:lnTo>
                    <a:lnTo>
                      <a:pt x="1524" y="268"/>
                    </a:lnTo>
                    <a:lnTo>
                      <a:pt x="1518" y="270"/>
                    </a:lnTo>
                    <a:lnTo>
                      <a:pt x="1512" y="272"/>
                    </a:lnTo>
                    <a:lnTo>
                      <a:pt x="1504" y="276"/>
                    </a:lnTo>
                    <a:lnTo>
                      <a:pt x="1502" y="286"/>
                    </a:lnTo>
                    <a:lnTo>
                      <a:pt x="1502" y="296"/>
                    </a:lnTo>
                    <a:lnTo>
                      <a:pt x="1502" y="306"/>
                    </a:lnTo>
                    <a:lnTo>
                      <a:pt x="1502" y="310"/>
                    </a:lnTo>
                    <a:lnTo>
                      <a:pt x="1494" y="312"/>
                    </a:lnTo>
                    <a:lnTo>
                      <a:pt x="1482" y="318"/>
                    </a:lnTo>
                    <a:lnTo>
                      <a:pt x="1460" y="304"/>
                    </a:lnTo>
                    <a:lnTo>
                      <a:pt x="1452" y="310"/>
                    </a:lnTo>
                    <a:lnTo>
                      <a:pt x="1438" y="310"/>
                    </a:lnTo>
                    <a:lnTo>
                      <a:pt x="1422" y="294"/>
                    </a:lnTo>
                    <a:lnTo>
                      <a:pt x="1422" y="294"/>
                    </a:lnTo>
                    <a:lnTo>
                      <a:pt x="1420" y="296"/>
                    </a:lnTo>
                    <a:lnTo>
                      <a:pt x="1418" y="300"/>
                    </a:lnTo>
                    <a:lnTo>
                      <a:pt x="1416" y="304"/>
                    </a:lnTo>
                    <a:lnTo>
                      <a:pt x="1412" y="308"/>
                    </a:lnTo>
                    <a:lnTo>
                      <a:pt x="1410" y="312"/>
                    </a:lnTo>
                    <a:lnTo>
                      <a:pt x="1410" y="316"/>
                    </a:lnTo>
                    <a:lnTo>
                      <a:pt x="1408" y="320"/>
                    </a:lnTo>
                    <a:lnTo>
                      <a:pt x="1404" y="324"/>
                    </a:lnTo>
                    <a:lnTo>
                      <a:pt x="1402" y="328"/>
                    </a:lnTo>
                    <a:lnTo>
                      <a:pt x="1398" y="330"/>
                    </a:lnTo>
                    <a:lnTo>
                      <a:pt x="1396" y="334"/>
                    </a:lnTo>
                    <a:lnTo>
                      <a:pt x="1396" y="334"/>
                    </a:lnTo>
                    <a:lnTo>
                      <a:pt x="1392" y="320"/>
                    </a:lnTo>
                    <a:lnTo>
                      <a:pt x="1384" y="304"/>
                    </a:lnTo>
                    <a:lnTo>
                      <a:pt x="1384" y="274"/>
                    </a:lnTo>
                    <a:lnTo>
                      <a:pt x="1388" y="254"/>
                    </a:lnTo>
                    <a:lnTo>
                      <a:pt x="1386" y="248"/>
                    </a:lnTo>
                    <a:lnTo>
                      <a:pt x="1384" y="246"/>
                    </a:lnTo>
                    <a:lnTo>
                      <a:pt x="1382" y="244"/>
                    </a:lnTo>
                    <a:lnTo>
                      <a:pt x="1378" y="242"/>
                    </a:lnTo>
                    <a:lnTo>
                      <a:pt x="1374" y="242"/>
                    </a:lnTo>
                    <a:lnTo>
                      <a:pt x="1372" y="244"/>
                    </a:lnTo>
                    <a:lnTo>
                      <a:pt x="1370" y="244"/>
                    </a:lnTo>
                    <a:lnTo>
                      <a:pt x="1368" y="244"/>
                    </a:lnTo>
                    <a:lnTo>
                      <a:pt x="1368" y="244"/>
                    </a:lnTo>
                    <a:lnTo>
                      <a:pt x="1366" y="240"/>
                    </a:lnTo>
                    <a:lnTo>
                      <a:pt x="1362" y="238"/>
                    </a:lnTo>
                    <a:lnTo>
                      <a:pt x="1356" y="234"/>
                    </a:lnTo>
                    <a:lnTo>
                      <a:pt x="1348" y="232"/>
                    </a:lnTo>
                    <a:lnTo>
                      <a:pt x="1338" y="230"/>
                    </a:lnTo>
                    <a:lnTo>
                      <a:pt x="1332" y="230"/>
                    </a:lnTo>
                    <a:lnTo>
                      <a:pt x="1326" y="228"/>
                    </a:lnTo>
                    <a:lnTo>
                      <a:pt x="1322" y="228"/>
                    </a:lnTo>
                    <a:lnTo>
                      <a:pt x="1320" y="230"/>
                    </a:lnTo>
                    <a:lnTo>
                      <a:pt x="1316" y="232"/>
                    </a:lnTo>
                    <a:lnTo>
                      <a:pt x="1312" y="234"/>
                    </a:lnTo>
                    <a:lnTo>
                      <a:pt x="1308" y="238"/>
                    </a:lnTo>
                    <a:lnTo>
                      <a:pt x="1296" y="242"/>
                    </a:lnTo>
                    <a:lnTo>
                      <a:pt x="1284" y="240"/>
                    </a:lnTo>
                    <a:lnTo>
                      <a:pt x="1272" y="238"/>
                    </a:lnTo>
                    <a:lnTo>
                      <a:pt x="1262" y="236"/>
                    </a:lnTo>
                    <a:lnTo>
                      <a:pt x="1258" y="234"/>
                    </a:lnTo>
                    <a:lnTo>
                      <a:pt x="1224" y="216"/>
                    </a:lnTo>
                    <a:lnTo>
                      <a:pt x="1210" y="216"/>
                    </a:lnTo>
                    <a:lnTo>
                      <a:pt x="1194" y="214"/>
                    </a:lnTo>
                    <a:lnTo>
                      <a:pt x="1182" y="208"/>
                    </a:lnTo>
                    <a:lnTo>
                      <a:pt x="1172" y="204"/>
                    </a:lnTo>
                    <a:lnTo>
                      <a:pt x="1168" y="202"/>
                    </a:lnTo>
                    <a:lnTo>
                      <a:pt x="1160" y="196"/>
                    </a:lnTo>
                    <a:lnTo>
                      <a:pt x="1156" y="190"/>
                    </a:lnTo>
                    <a:lnTo>
                      <a:pt x="1164" y="186"/>
                    </a:lnTo>
                    <a:lnTo>
                      <a:pt x="1166" y="184"/>
                    </a:lnTo>
                    <a:lnTo>
                      <a:pt x="1166" y="182"/>
                    </a:lnTo>
                    <a:lnTo>
                      <a:pt x="1166" y="178"/>
                    </a:lnTo>
                    <a:lnTo>
                      <a:pt x="1164" y="172"/>
                    </a:lnTo>
                    <a:lnTo>
                      <a:pt x="1160" y="170"/>
                    </a:lnTo>
                    <a:lnTo>
                      <a:pt x="1158" y="168"/>
                    </a:lnTo>
                    <a:lnTo>
                      <a:pt x="1156" y="168"/>
                    </a:lnTo>
                    <a:lnTo>
                      <a:pt x="1152" y="170"/>
                    </a:lnTo>
                    <a:lnTo>
                      <a:pt x="1150" y="170"/>
                    </a:lnTo>
                    <a:lnTo>
                      <a:pt x="1148" y="172"/>
                    </a:lnTo>
                    <a:lnTo>
                      <a:pt x="1148" y="172"/>
                    </a:lnTo>
                    <a:lnTo>
                      <a:pt x="1146" y="174"/>
                    </a:lnTo>
                    <a:lnTo>
                      <a:pt x="1144" y="176"/>
                    </a:lnTo>
                    <a:lnTo>
                      <a:pt x="1142" y="180"/>
                    </a:lnTo>
                    <a:lnTo>
                      <a:pt x="1140" y="184"/>
                    </a:lnTo>
                    <a:lnTo>
                      <a:pt x="1136" y="190"/>
                    </a:lnTo>
                    <a:lnTo>
                      <a:pt x="1132" y="194"/>
                    </a:lnTo>
                    <a:lnTo>
                      <a:pt x="1128" y="198"/>
                    </a:lnTo>
                    <a:lnTo>
                      <a:pt x="1126" y="200"/>
                    </a:lnTo>
                    <a:lnTo>
                      <a:pt x="1120" y="202"/>
                    </a:lnTo>
                    <a:lnTo>
                      <a:pt x="1116" y="206"/>
                    </a:lnTo>
                    <a:lnTo>
                      <a:pt x="1112" y="210"/>
                    </a:lnTo>
                    <a:lnTo>
                      <a:pt x="1110" y="216"/>
                    </a:lnTo>
                    <a:lnTo>
                      <a:pt x="1108" y="220"/>
                    </a:lnTo>
                    <a:lnTo>
                      <a:pt x="1106" y="222"/>
                    </a:lnTo>
                    <a:lnTo>
                      <a:pt x="1104" y="224"/>
                    </a:lnTo>
                    <a:lnTo>
                      <a:pt x="1096" y="224"/>
                    </a:lnTo>
                    <a:lnTo>
                      <a:pt x="1092" y="204"/>
                    </a:lnTo>
                    <a:lnTo>
                      <a:pt x="1084" y="194"/>
                    </a:lnTo>
                    <a:lnTo>
                      <a:pt x="1108" y="192"/>
                    </a:lnTo>
                    <a:lnTo>
                      <a:pt x="1134" y="160"/>
                    </a:lnTo>
                    <a:lnTo>
                      <a:pt x="1150" y="144"/>
                    </a:lnTo>
                    <a:lnTo>
                      <a:pt x="1158" y="130"/>
                    </a:lnTo>
                    <a:lnTo>
                      <a:pt x="1162" y="122"/>
                    </a:lnTo>
                    <a:lnTo>
                      <a:pt x="1164" y="120"/>
                    </a:lnTo>
                    <a:lnTo>
                      <a:pt x="1164" y="96"/>
                    </a:lnTo>
                    <a:lnTo>
                      <a:pt x="1166" y="78"/>
                    </a:lnTo>
                    <a:lnTo>
                      <a:pt x="1160" y="64"/>
                    </a:lnTo>
                    <a:lnTo>
                      <a:pt x="1148" y="54"/>
                    </a:lnTo>
                    <a:lnTo>
                      <a:pt x="1134" y="52"/>
                    </a:lnTo>
                    <a:lnTo>
                      <a:pt x="1122" y="56"/>
                    </a:lnTo>
                    <a:lnTo>
                      <a:pt x="1108" y="64"/>
                    </a:lnTo>
                    <a:lnTo>
                      <a:pt x="1098" y="68"/>
                    </a:lnTo>
                    <a:lnTo>
                      <a:pt x="1090" y="70"/>
                    </a:lnTo>
                    <a:lnTo>
                      <a:pt x="1084" y="70"/>
                    </a:lnTo>
                    <a:lnTo>
                      <a:pt x="1080" y="70"/>
                    </a:lnTo>
                    <a:lnTo>
                      <a:pt x="1080" y="70"/>
                    </a:lnTo>
                    <a:lnTo>
                      <a:pt x="1078" y="52"/>
                    </a:lnTo>
                    <a:lnTo>
                      <a:pt x="1070" y="46"/>
                    </a:lnTo>
                    <a:lnTo>
                      <a:pt x="1080" y="20"/>
                    </a:lnTo>
                    <a:lnTo>
                      <a:pt x="1082" y="20"/>
                    </a:lnTo>
                    <a:lnTo>
                      <a:pt x="1084" y="18"/>
                    </a:lnTo>
                    <a:lnTo>
                      <a:pt x="1086" y="18"/>
                    </a:lnTo>
                    <a:lnTo>
                      <a:pt x="1088" y="16"/>
                    </a:lnTo>
                    <a:lnTo>
                      <a:pt x="1088" y="14"/>
                    </a:lnTo>
                    <a:lnTo>
                      <a:pt x="1088" y="10"/>
                    </a:lnTo>
                    <a:lnTo>
                      <a:pt x="1086" y="8"/>
                    </a:lnTo>
                    <a:lnTo>
                      <a:pt x="1080" y="4"/>
                    </a:lnTo>
                    <a:lnTo>
                      <a:pt x="1068" y="0"/>
                    </a:lnTo>
                    <a:lnTo>
                      <a:pt x="1056" y="4"/>
                    </a:lnTo>
                    <a:lnTo>
                      <a:pt x="1048" y="10"/>
                    </a:lnTo>
                    <a:lnTo>
                      <a:pt x="1042" y="16"/>
                    </a:lnTo>
                    <a:lnTo>
                      <a:pt x="1038" y="22"/>
                    </a:lnTo>
                    <a:lnTo>
                      <a:pt x="1030" y="32"/>
                    </a:lnTo>
                    <a:lnTo>
                      <a:pt x="1022" y="42"/>
                    </a:lnTo>
                    <a:lnTo>
                      <a:pt x="1016" y="50"/>
                    </a:lnTo>
                    <a:lnTo>
                      <a:pt x="1012" y="54"/>
                    </a:lnTo>
                    <a:lnTo>
                      <a:pt x="1016" y="62"/>
                    </a:lnTo>
                    <a:lnTo>
                      <a:pt x="1008" y="76"/>
                    </a:lnTo>
                    <a:lnTo>
                      <a:pt x="990" y="68"/>
                    </a:lnTo>
                    <a:lnTo>
                      <a:pt x="988" y="68"/>
                    </a:lnTo>
                    <a:lnTo>
                      <a:pt x="986" y="68"/>
                    </a:lnTo>
                    <a:lnTo>
                      <a:pt x="986" y="68"/>
                    </a:lnTo>
                    <a:lnTo>
                      <a:pt x="986" y="70"/>
                    </a:lnTo>
                    <a:lnTo>
                      <a:pt x="988" y="72"/>
                    </a:lnTo>
                    <a:lnTo>
                      <a:pt x="990" y="74"/>
                    </a:lnTo>
                    <a:lnTo>
                      <a:pt x="992" y="76"/>
                    </a:lnTo>
                    <a:lnTo>
                      <a:pt x="992" y="78"/>
                    </a:lnTo>
                    <a:lnTo>
                      <a:pt x="994" y="78"/>
                    </a:lnTo>
                    <a:lnTo>
                      <a:pt x="1020" y="98"/>
                    </a:lnTo>
                    <a:lnTo>
                      <a:pt x="1020" y="100"/>
                    </a:lnTo>
                    <a:lnTo>
                      <a:pt x="1020" y="102"/>
                    </a:lnTo>
                    <a:lnTo>
                      <a:pt x="1020" y="108"/>
                    </a:lnTo>
                    <a:lnTo>
                      <a:pt x="1020" y="114"/>
                    </a:lnTo>
                    <a:lnTo>
                      <a:pt x="1020" y="122"/>
                    </a:lnTo>
                    <a:lnTo>
                      <a:pt x="1018" y="126"/>
                    </a:lnTo>
                    <a:lnTo>
                      <a:pt x="1014" y="130"/>
                    </a:lnTo>
                    <a:lnTo>
                      <a:pt x="1010" y="128"/>
                    </a:lnTo>
                    <a:lnTo>
                      <a:pt x="1006" y="126"/>
                    </a:lnTo>
                    <a:lnTo>
                      <a:pt x="1002" y="120"/>
                    </a:lnTo>
                    <a:lnTo>
                      <a:pt x="998" y="112"/>
                    </a:lnTo>
                    <a:lnTo>
                      <a:pt x="992" y="100"/>
                    </a:lnTo>
                    <a:lnTo>
                      <a:pt x="980" y="92"/>
                    </a:lnTo>
                    <a:lnTo>
                      <a:pt x="966" y="90"/>
                    </a:lnTo>
                    <a:lnTo>
                      <a:pt x="952" y="92"/>
                    </a:lnTo>
                    <a:lnTo>
                      <a:pt x="944" y="92"/>
                    </a:lnTo>
                    <a:lnTo>
                      <a:pt x="940" y="92"/>
                    </a:lnTo>
                    <a:lnTo>
                      <a:pt x="936" y="92"/>
                    </a:lnTo>
                    <a:lnTo>
                      <a:pt x="932" y="90"/>
                    </a:lnTo>
                    <a:lnTo>
                      <a:pt x="930" y="88"/>
                    </a:lnTo>
                    <a:lnTo>
                      <a:pt x="930" y="86"/>
                    </a:lnTo>
                    <a:lnTo>
                      <a:pt x="930" y="84"/>
                    </a:lnTo>
                    <a:lnTo>
                      <a:pt x="930" y="84"/>
                    </a:lnTo>
                    <a:lnTo>
                      <a:pt x="928" y="84"/>
                    </a:lnTo>
                    <a:lnTo>
                      <a:pt x="924" y="86"/>
                    </a:lnTo>
                    <a:lnTo>
                      <a:pt x="920" y="88"/>
                    </a:lnTo>
                    <a:lnTo>
                      <a:pt x="914" y="92"/>
                    </a:lnTo>
                    <a:lnTo>
                      <a:pt x="910" y="94"/>
                    </a:lnTo>
                    <a:lnTo>
                      <a:pt x="906" y="98"/>
                    </a:lnTo>
                    <a:lnTo>
                      <a:pt x="902" y="100"/>
                    </a:lnTo>
                    <a:lnTo>
                      <a:pt x="898" y="104"/>
                    </a:lnTo>
                    <a:lnTo>
                      <a:pt x="892" y="110"/>
                    </a:lnTo>
                    <a:lnTo>
                      <a:pt x="884" y="114"/>
                    </a:lnTo>
                    <a:lnTo>
                      <a:pt x="872" y="116"/>
                    </a:lnTo>
                    <a:lnTo>
                      <a:pt x="864" y="122"/>
                    </a:lnTo>
                    <a:lnTo>
                      <a:pt x="856" y="132"/>
                    </a:lnTo>
                    <a:lnTo>
                      <a:pt x="850" y="146"/>
                    </a:lnTo>
                    <a:lnTo>
                      <a:pt x="846" y="158"/>
                    </a:lnTo>
                    <a:lnTo>
                      <a:pt x="844" y="162"/>
                    </a:lnTo>
                    <a:lnTo>
                      <a:pt x="842" y="168"/>
                    </a:lnTo>
                    <a:lnTo>
                      <a:pt x="836" y="172"/>
                    </a:lnTo>
                    <a:lnTo>
                      <a:pt x="830" y="176"/>
                    </a:lnTo>
                    <a:lnTo>
                      <a:pt x="826" y="180"/>
                    </a:lnTo>
                    <a:lnTo>
                      <a:pt x="822" y="182"/>
                    </a:lnTo>
                    <a:lnTo>
                      <a:pt x="818" y="184"/>
                    </a:lnTo>
                    <a:lnTo>
                      <a:pt x="818" y="188"/>
                    </a:lnTo>
                    <a:lnTo>
                      <a:pt x="820" y="190"/>
                    </a:lnTo>
                    <a:lnTo>
                      <a:pt x="822" y="192"/>
                    </a:lnTo>
                    <a:lnTo>
                      <a:pt x="822" y="196"/>
                    </a:lnTo>
                    <a:lnTo>
                      <a:pt x="818" y="202"/>
                    </a:lnTo>
                    <a:lnTo>
                      <a:pt x="804" y="208"/>
                    </a:lnTo>
                    <a:lnTo>
                      <a:pt x="782" y="214"/>
                    </a:lnTo>
                    <a:lnTo>
                      <a:pt x="772" y="220"/>
                    </a:lnTo>
                    <a:lnTo>
                      <a:pt x="768" y="232"/>
                    </a:lnTo>
                    <a:lnTo>
                      <a:pt x="764" y="244"/>
                    </a:lnTo>
                    <a:lnTo>
                      <a:pt x="766" y="256"/>
                    </a:lnTo>
                    <a:lnTo>
                      <a:pt x="766" y="266"/>
                    </a:lnTo>
                    <a:lnTo>
                      <a:pt x="766" y="272"/>
                    </a:lnTo>
                    <a:lnTo>
                      <a:pt x="768" y="276"/>
                    </a:lnTo>
                    <a:lnTo>
                      <a:pt x="772" y="276"/>
                    </a:lnTo>
                    <a:lnTo>
                      <a:pt x="776" y="278"/>
                    </a:lnTo>
                    <a:lnTo>
                      <a:pt x="782" y="278"/>
                    </a:lnTo>
                    <a:lnTo>
                      <a:pt x="784" y="278"/>
                    </a:lnTo>
                    <a:lnTo>
                      <a:pt x="786" y="278"/>
                    </a:lnTo>
                    <a:lnTo>
                      <a:pt x="786" y="282"/>
                    </a:lnTo>
                    <a:lnTo>
                      <a:pt x="788" y="284"/>
                    </a:lnTo>
                    <a:lnTo>
                      <a:pt x="792" y="288"/>
                    </a:lnTo>
                    <a:lnTo>
                      <a:pt x="796" y="292"/>
                    </a:lnTo>
                    <a:lnTo>
                      <a:pt x="800" y="294"/>
                    </a:lnTo>
                    <a:lnTo>
                      <a:pt x="802" y="296"/>
                    </a:lnTo>
                    <a:lnTo>
                      <a:pt x="804" y="298"/>
                    </a:lnTo>
                    <a:lnTo>
                      <a:pt x="804" y="344"/>
                    </a:lnTo>
                    <a:lnTo>
                      <a:pt x="800" y="352"/>
                    </a:lnTo>
                    <a:lnTo>
                      <a:pt x="800" y="358"/>
                    </a:lnTo>
                    <a:lnTo>
                      <a:pt x="800" y="364"/>
                    </a:lnTo>
                    <a:lnTo>
                      <a:pt x="802" y="368"/>
                    </a:lnTo>
                    <a:lnTo>
                      <a:pt x="806" y="372"/>
                    </a:lnTo>
                    <a:lnTo>
                      <a:pt x="808" y="374"/>
                    </a:lnTo>
                    <a:lnTo>
                      <a:pt x="810" y="376"/>
                    </a:lnTo>
                    <a:lnTo>
                      <a:pt x="812" y="376"/>
                    </a:lnTo>
                    <a:lnTo>
                      <a:pt x="812" y="382"/>
                    </a:lnTo>
                    <a:lnTo>
                      <a:pt x="800" y="380"/>
                    </a:lnTo>
                    <a:lnTo>
                      <a:pt x="796" y="378"/>
                    </a:lnTo>
                    <a:lnTo>
                      <a:pt x="792" y="374"/>
                    </a:lnTo>
                    <a:lnTo>
                      <a:pt x="788" y="370"/>
                    </a:lnTo>
                    <a:lnTo>
                      <a:pt x="784" y="366"/>
                    </a:lnTo>
                    <a:lnTo>
                      <a:pt x="782" y="360"/>
                    </a:lnTo>
                    <a:lnTo>
                      <a:pt x="782" y="356"/>
                    </a:lnTo>
                    <a:lnTo>
                      <a:pt x="782" y="352"/>
                    </a:lnTo>
                    <a:lnTo>
                      <a:pt x="784" y="348"/>
                    </a:lnTo>
                    <a:lnTo>
                      <a:pt x="784" y="344"/>
                    </a:lnTo>
                    <a:lnTo>
                      <a:pt x="782" y="340"/>
                    </a:lnTo>
                    <a:lnTo>
                      <a:pt x="778" y="338"/>
                    </a:lnTo>
                    <a:lnTo>
                      <a:pt x="776" y="338"/>
                    </a:lnTo>
                    <a:lnTo>
                      <a:pt x="776" y="336"/>
                    </a:lnTo>
                    <a:lnTo>
                      <a:pt x="776" y="334"/>
                    </a:lnTo>
                    <a:lnTo>
                      <a:pt x="778" y="332"/>
                    </a:lnTo>
                    <a:lnTo>
                      <a:pt x="782" y="326"/>
                    </a:lnTo>
                    <a:lnTo>
                      <a:pt x="784" y="322"/>
                    </a:lnTo>
                    <a:lnTo>
                      <a:pt x="788" y="316"/>
                    </a:lnTo>
                    <a:lnTo>
                      <a:pt x="790" y="308"/>
                    </a:lnTo>
                    <a:lnTo>
                      <a:pt x="790" y="304"/>
                    </a:lnTo>
                    <a:lnTo>
                      <a:pt x="788" y="300"/>
                    </a:lnTo>
                    <a:lnTo>
                      <a:pt x="788" y="298"/>
                    </a:lnTo>
                    <a:lnTo>
                      <a:pt x="786" y="298"/>
                    </a:lnTo>
                    <a:lnTo>
                      <a:pt x="782" y="298"/>
                    </a:lnTo>
                    <a:lnTo>
                      <a:pt x="778" y="298"/>
                    </a:lnTo>
                    <a:lnTo>
                      <a:pt x="774" y="298"/>
                    </a:lnTo>
                    <a:lnTo>
                      <a:pt x="768" y="296"/>
                    </a:lnTo>
                    <a:lnTo>
                      <a:pt x="766" y="294"/>
                    </a:lnTo>
                    <a:lnTo>
                      <a:pt x="764" y="292"/>
                    </a:lnTo>
                    <a:lnTo>
                      <a:pt x="762" y="290"/>
                    </a:lnTo>
                    <a:lnTo>
                      <a:pt x="762" y="290"/>
                    </a:lnTo>
                    <a:lnTo>
                      <a:pt x="758" y="290"/>
                    </a:lnTo>
                    <a:lnTo>
                      <a:pt x="754" y="290"/>
                    </a:lnTo>
                    <a:lnTo>
                      <a:pt x="750" y="288"/>
                    </a:lnTo>
                    <a:lnTo>
                      <a:pt x="744" y="286"/>
                    </a:lnTo>
                    <a:lnTo>
                      <a:pt x="738" y="284"/>
                    </a:lnTo>
                    <a:lnTo>
                      <a:pt x="732" y="280"/>
                    </a:lnTo>
                    <a:lnTo>
                      <a:pt x="728" y="276"/>
                    </a:lnTo>
                    <a:lnTo>
                      <a:pt x="726" y="276"/>
                    </a:lnTo>
                    <a:lnTo>
                      <a:pt x="724" y="274"/>
                    </a:lnTo>
                    <a:lnTo>
                      <a:pt x="722" y="276"/>
                    </a:lnTo>
                    <a:lnTo>
                      <a:pt x="720" y="278"/>
                    </a:lnTo>
                    <a:lnTo>
                      <a:pt x="718" y="280"/>
                    </a:lnTo>
                    <a:lnTo>
                      <a:pt x="718" y="282"/>
                    </a:lnTo>
                    <a:lnTo>
                      <a:pt x="716" y="282"/>
                    </a:lnTo>
                    <a:lnTo>
                      <a:pt x="712" y="278"/>
                    </a:lnTo>
                    <a:lnTo>
                      <a:pt x="710" y="270"/>
                    </a:lnTo>
                    <a:lnTo>
                      <a:pt x="710" y="260"/>
                    </a:lnTo>
                    <a:lnTo>
                      <a:pt x="710" y="250"/>
                    </a:lnTo>
                    <a:lnTo>
                      <a:pt x="708" y="246"/>
                    </a:lnTo>
                    <a:lnTo>
                      <a:pt x="706" y="244"/>
                    </a:lnTo>
                    <a:lnTo>
                      <a:pt x="704" y="244"/>
                    </a:lnTo>
                    <a:lnTo>
                      <a:pt x="700" y="242"/>
                    </a:lnTo>
                    <a:lnTo>
                      <a:pt x="696" y="242"/>
                    </a:lnTo>
                    <a:lnTo>
                      <a:pt x="694" y="244"/>
                    </a:lnTo>
                    <a:lnTo>
                      <a:pt x="692" y="244"/>
                    </a:lnTo>
                    <a:lnTo>
                      <a:pt x="690" y="244"/>
                    </a:lnTo>
                    <a:lnTo>
                      <a:pt x="688" y="246"/>
                    </a:lnTo>
                    <a:lnTo>
                      <a:pt x="684" y="248"/>
                    </a:lnTo>
                    <a:lnTo>
                      <a:pt x="684" y="250"/>
                    </a:lnTo>
                    <a:lnTo>
                      <a:pt x="684" y="254"/>
                    </a:lnTo>
                    <a:lnTo>
                      <a:pt x="684" y="258"/>
                    </a:lnTo>
                    <a:lnTo>
                      <a:pt x="686" y="262"/>
                    </a:lnTo>
                    <a:lnTo>
                      <a:pt x="686" y="266"/>
                    </a:lnTo>
                    <a:lnTo>
                      <a:pt x="688" y="270"/>
                    </a:lnTo>
                    <a:lnTo>
                      <a:pt x="690" y="274"/>
                    </a:lnTo>
                    <a:lnTo>
                      <a:pt x="690" y="278"/>
                    </a:lnTo>
                    <a:lnTo>
                      <a:pt x="690" y="282"/>
                    </a:lnTo>
                    <a:lnTo>
                      <a:pt x="690" y="284"/>
                    </a:lnTo>
                    <a:lnTo>
                      <a:pt x="686" y="288"/>
                    </a:lnTo>
                    <a:lnTo>
                      <a:pt x="682" y="290"/>
                    </a:lnTo>
                    <a:lnTo>
                      <a:pt x="676" y="292"/>
                    </a:lnTo>
                    <a:lnTo>
                      <a:pt x="672" y="298"/>
                    </a:lnTo>
                    <a:lnTo>
                      <a:pt x="670" y="304"/>
                    </a:lnTo>
                    <a:lnTo>
                      <a:pt x="668" y="308"/>
                    </a:lnTo>
                    <a:lnTo>
                      <a:pt x="670" y="314"/>
                    </a:lnTo>
                    <a:lnTo>
                      <a:pt x="670" y="318"/>
                    </a:lnTo>
                    <a:lnTo>
                      <a:pt x="672" y="320"/>
                    </a:lnTo>
                    <a:lnTo>
                      <a:pt x="674" y="322"/>
                    </a:lnTo>
                    <a:lnTo>
                      <a:pt x="678" y="324"/>
                    </a:lnTo>
                    <a:lnTo>
                      <a:pt x="680" y="326"/>
                    </a:lnTo>
                    <a:lnTo>
                      <a:pt x="680" y="330"/>
                    </a:lnTo>
                    <a:lnTo>
                      <a:pt x="682" y="332"/>
                    </a:lnTo>
                    <a:lnTo>
                      <a:pt x="680" y="338"/>
                    </a:lnTo>
                    <a:lnTo>
                      <a:pt x="680" y="344"/>
                    </a:lnTo>
                    <a:lnTo>
                      <a:pt x="678" y="350"/>
                    </a:lnTo>
                    <a:lnTo>
                      <a:pt x="674" y="354"/>
                    </a:lnTo>
                    <a:lnTo>
                      <a:pt x="670" y="364"/>
                    </a:lnTo>
                    <a:lnTo>
                      <a:pt x="670" y="378"/>
                    </a:lnTo>
                    <a:lnTo>
                      <a:pt x="668" y="392"/>
                    </a:lnTo>
                    <a:lnTo>
                      <a:pt x="668" y="398"/>
                    </a:lnTo>
                    <a:lnTo>
                      <a:pt x="684" y="400"/>
                    </a:lnTo>
                    <a:lnTo>
                      <a:pt x="698" y="390"/>
                    </a:lnTo>
                    <a:lnTo>
                      <a:pt x="704" y="390"/>
                    </a:lnTo>
                    <a:lnTo>
                      <a:pt x="710" y="390"/>
                    </a:lnTo>
                    <a:lnTo>
                      <a:pt x="714" y="392"/>
                    </a:lnTo>
                    <a:lnTo>
                      <a:pt x="716" y="394"/>
                    </a:lnTo>
                    <a:lnTo>
                      <a:pt x="718" y="398"/>
                    </a:lnTo>
                    <a:lnTo>
                      <a:pt x="720" y="400"/>
                    </a:lnTo>
                    <a:lnTo>
                      <a:pt x="722" y="402"/>
                    </a:lnTo>
                    <a:lnTo>
                      <a:pt x="722" y="404"/>
                    </a:lnTo>
                    <a:lnTo>
                      <a:pt x="724" y="406"/>
                    </a:lnTo>
                    <a:lnTo>
                      <a:pt x="726" y="416"/>
                    </a:lnTo>
                    <a:lnTo>
                      <a:pt x="730" y="428"/>
                    </a:lnTo>
                    <a:lnTo>
                      <a:pt x="732" y="438"/>
                    </a:lnTo>
                    <a:lnTo>
                      <a:pt x="732" y="444"/>
                    </a:lnTo>
                    <a:lnTo>
                      <a:pt x="734" y="446"/>
                    </a:lnTo>
                    <a:lnTo>
                      <a:pt x="736" y="448"/>
                    </a:lnTo>
                    <a:lnTo>
                      <a:pt x="738" y="450"/>
                    </a:lnTo>
                    <a:lnTo>
                      <a:pt x="740" y="450"/>
                    </a:lnTo>
                    <a:lnTo>
                      <a:pt x="742" y="450"/>
                    </a:lnTo>
                    <a:lnTo>
                      <a:pt x="742" y="450"/>
                    </a:lnTo>
                    <a:lnTo>
                      <a:pt x="742" y="450"/>
                    </a:lnTo>
                    <a:lnTo>
                      <a:pt x="746" y="448"/>
                    </a:lnTo>
                    <a:lnTo>
                      <a:pt x="748" y="448"/>
                    </a:lnTo>
                    <a:lnTo>
                      <a:pt x="752" y="448"/>
                    </a:lnTo>
                    <a:lnTo>
                      <a:pt x="754" y="450"/>
                    </a:lnTo>
                    <a:lnTo>
                      <a:pt x="758" y="452"/>
                    </a:lnTo>
                    <a:lnTo>
                      <a:pt x="760" y="454"/>
                    </a:lnTo>
                    <a:lnTo>
                      <a:pt x="766" y="456"/>
                    </a:lnTo>
                    <a:lnTo>
                      <a:pt x="770" y="458"/>
                    </a:lnTo>
                    <a:lnTo>
                      <a:pt x="774" y="458"/>
                    </a:lnTo>
                    <a:lnTo>
                      <a:pt x="774" y="458"/>
                    </a:lnTo>
                    <a:lnTo>
                      <a:pt x="772" y="462"/>
                    </a:lnTo>
                    <a:lnTo>
                      <a:pt x="768" y="466"/>
                    </a:lnTo>
                    <a:lnTo>
                      <a:pt x="764" y="468"/>
                    </a:lnTo>
                    <a:lnTo>
                      <a:pt x="760" y="468"/>
                    </a:lnTo>
                    <a:lnTo>
                      <a:pt x="758" y="470"/>
                    </a:lnTo>
                    <a:lnTo>
                      <a:pt x="756" y="470"/>
                    </a:lnTo>
                    <a:lnTo>
                      <a:pt x="752" y="470"/>
                    </a:lnTo>
                    <a:lnTo>
                      <a:pt x="750" y="472"/>
                    </a:lnTo>
                    <a:lnTo>
                      <a:pt x="748" y="476"/>
                    </a:lnTo>
                    <a:lnTo>
                      <a:pt x="746" y="480"/>
                    </a:lnTo>
                    <a:lnTo>
                      <a:pt x="746" y="484"/>
                    </a:lnTo>
                    <a:lnTo>
                      <a:pt x="748" y="486"/>
                    </a:lnTo>
                    <a:lnTo>
                      <a:pt x="752" y="496"/>
                    </a:lnTo>
                    <a:lnTo>
                      <a:pt x="752" y="510"/>
                    </a:lnTo>
                    <a:lnTo>
                      <a:pt x="752" y="520"/>
                    </a:lnTo>
                    <a:lnTo>
                      <a:pt x="750" y="522"/>
                    </a:lnTo>
                    <a:lnTo>
                      <a:pt x="746" y="524"/>
                    </a:lnTo>
                    <a:lnTo>
                      <a:pt x="744" y="522"/>
                    </a:lnTo>
                    <a:lnTo>
                      <a:pt x="740" y="520"/>
                    </a:lnTo>
                    <a:lnTo>
                      <a:pt x="738" y="516"/>
                    </a:lnTo>
                    <a:lnTo>
                      <a:pt x="738" y="510"/>
                    </a:lnTo>
                    <a:lnTo>
                      <a:pt x="736" y="498"/>
                    </a:lnTo>
                    <a:lnTo>
                      <a:pt x="730" y="484"/>
                    </a:lnTo>
                    <a:lnTo>
                      <a:pt x="726" y="476"/>
                    </a:lnTo>
                    <a:lnTo>
                      <a:pt x="724" y="474"/>
                    </a:lnTo>
                    <a:lnTo>
                      <a:pt x="722" y="474"/>
                    </a:lnTo>
                    <a:lnTo>
                      <a:pt x="720" y="476"/>
                    </a:lnTo>
                    <a:lnTo>
                      <a:pt x="718" y="480"/>
                    </a:lnTo>
                    <a:lnTo>
                      <a:pt x="716" y="482"/>
                    </a:lnTo>
                    <a:lnTo>
                      <a:pt x="716" y="484"/>
                    </a:lnTo>
                    <a:lnTo>
                      <a:pt x="714" y="488"/>
                    </a:lnTo>
                    <a:lnTo>
                      <a:pt x="712" y="492"/>
                    </a:lnTo>
                    <a:lnTo>
                      <a:pt x="710" y="494"/>
                    </a:lnTo>
                    <a:lnTo>
                      <a:pt x="706" y="494"/>
                    </a:lnTo>
                    <a:lnTo>
                      <a:pt x="704" y="494"/>
                    </a:lnTo>
                    <a:lnTo>
                      <a:pt x="704" y="492"/>
                    </a:lnTo>
                    <a:lnTo>
                      <a:pt x="704" y="490"/>
                    </a:lnTo>
                    <a:lnTo>
                      <a:pt x="704" y="488"/>
                    </a:lnTo>
                    <a:lnTo>
                      <a:pt x="706" y="486"/>
                    </a:lnTo>
                    <a:lnTo>
                      <a:pt x="706" y="486"/>
                    </a:lnTo>
                    <a:lnTo>
                      <a:pt x="708" y="476"/>
                    </a:lnTo>
                    <a:lnTo>
                      <a:pt x="710" y="460"/>
                    </a:lnTo>
                    <a:lnTo>
                      <a:pt x="712" y="442"/>
                    </a:lnTo>
                    <a:lnTo>
                      <a:pt x="712" y="424"/>
                    </a:lnTo>
                    <a:lnTo>
                      <a:pt x="712" y="412"/>
                    </a:lnTo>
                    <a:lnTo>
                      <a:pt x="710" y="408"/>
                    </a:lnTo>
                    <a:lnTo>
                      <a:pt x="706" y="398"/>
                    </a:lnTo>
                    <a:lnTo>
                      <a:pt x="698" y="408"/>
                    </a:lnTo>
                    <a:lnTo>
                      <a:pt x="698" y="408"/>
                    </a:lnTo>
                    <a:lnTo>
                      <a:pt x="696" y="410"/>
                    </a:lnTo>
                    <a:lnTo>
                      <a:pt x="692" y="410"/>
                    </a:lnTo>
                    <a:lnTo>
                      <a:pt x="686" y="410"/>
                    </a:lnTo>
                    <a:lnTo>
                      <a:pt x="682" y="412"/>
                    </a:lnTo>
                    <a:lnTo>
                      <a:pt x="680" y="414"/>
                    </a:lnTo>
                    <a:lnTo>
                      <a:pt x="678" y="416"/>
                    </a:lnTo>
                    <a:lnTo>
                      <a:pt x="678" y="418"/>
                    </a:lnTo>
                    <a:lnTo>
                      <a:pt x="678" y="418"/>
                    </a:lnTo>
                    <a:lnTo>
                      <a:pt x="676" y="424"/>
                    </a:lnTo>
                    <a:lnTo>
                      <a:pt x="676" y="440"/>
                    </a:lnTo>
                    <a:lnTo>
                      <a:pt x="676" y="456"/>
                    </a:lnTo>
                    <a:lnTo>
                      <a:pt x="676" y="468"/>
                    </a:lnTo>
                    <a:lnTo>
                      <a:pt x="674" y="474"/>
                    </a:lnTo>
                    <a:lnTo>
                      <a:pt x="674" y="478"/>
                    </a:lnTo>
                    <a:lnTo>
                      <a:pt x="670" y="482"/>
                    </a:lnTo>
                    <a:lnTo>
                      <a:pt x="666" y="486"/>
                    </a:lnTo>
                    <a:lnTo>
                      <a:pt x="662" y="486"/>
                    </a:lnTo>
                    <a:lnTo>
                      <a:pt x="658" y="486"/>
                    </a:lnTo>
                    <a:lnTo>
                      <a:pt x="652" y="488"/>
                    </a:lnTo>
                    <a:lnTo>
                      <a:pt x="648" y="490"/>
                    </a:lnTo>
                    <a:lnTo>
                      <a:pt x="646" y="492"/>
                    </a:lnTo>
                    <a:lnTo>
                      <a:pt x="646" y="492"/>
                    </a:lnTo>
                    <a:lnTo>
                      <a:pt x="632" y="494"/>
                    </a:lnTo>
                    <a:lnTo>
                      <a:pt x="618" y="490"/>
                    </a:lnTo>
                    <a:lnTo>
                      <a:pt x="606" y="486"/>
                    </a:lnTo>
                    <a:lnTo>
                      <a:pt x="602" y="484"/>
                    </a:lnTo>
                    <a:lnTo>
                      <a:pt x="610" y="480"/>
                    </a:lnTo>
                    <a:lnTo>
                      <a:pt x="622" y="478"/>
                    </a:lnTo>
                    <a:lnTo>
                      <a:pt x="636" y="476"/>
                    </a:lnTo>
                    <a:lnTo>
                      <a:pt x="642" y="476"/>
                    </a:lnTo>
                    <a:lnTo>
                      <a:pt x="646" y="474"/>
                    </a:lnTo>
                    <a:lnTo>
                      <a:pt x="648" y="472"/>
                    </a:lnTo>
                    <a:lnTo>
                      <a:pt x="648" y="468"/>
                    </a:lnTo>
                    <a:lnTo>
                      <a:pt x="648" y="466"/>
                    </a:lnTo>
                    <a:lnTo>
                      <a:pt x="648" y="466"/>
                    </a:lnTo>
                    <a:lnTo>
                      <a:pt x="646" y="462"/>
                    </a:lnTo>
                    <a:lnTo>
                      <a:pt x="646" y="458"/>
                    </a:lnTo>
                    <a:lnTo>
                      <a:pt x="646" y="456"/>
                    </a:lnTo>
                    <a:lnTo>
                      <a:pt x="646" y="454"/>
                    </a:lnTo>
                    <a:lnTo>
                      <a:pt x="648" y="452"/>
                    </a:lnTo>
                    <a:lnTo>
                      <a:pt x="650" y="448"/>
                    </a:lnTo>
                    <a:lnTo>
                      <a:pt x="652" y="444"/>
                    </a:lnTo>
                    <a:lnTo>
                      <a:pt x="656" y="440"/>
                    </a:lnTo>
                    <a:lnTo>
                      <a:pt x="660" y="434"/>
                    </a:lnTo>
                    <a:lnTo>
                      <a:pt x="662" y="430"/>
                    </a:lnTo>
                    <a:lnTo>
                      <a:pt x="664" y="428"/>
                    </a:lnTo>
                    <a:lnTo>
                      <a:pt x="664" y="426"/>
                    </a:lnTo>
                    <a:lnTo>
                      <a:pt x="668" y="422"/>
                    </a:lnTo>
                    <a:lnTo>
                      <a:pt x="668" y="418"/>
                    </a:lnTo>
                    <a:lnTo>
                      <a:pt x="668" y="416"/>
                    </a:lnTo>
                    <a:lnTo>
                      <a:pt x="666" y="416"/>
                    </a:lnTo>
                    <a:lnTo>
                      <a:pt x="666" y="414"/>
                    </a:lnTo>
                    <a:lnTo>
                      <a:pt x="664" y="414"/>
                    </a:lnTo>
                    <a:lnTo>
                      <a:pt x="662" y="414"/>
                    </a:lnTo>
                    <a:lnTo>
                      <a:pt x="660" y="412"/>
                    </a:lnTo>
                    <a:lnTo>
                      <a:pt x="658" y="412"/>
                    </a:lnTo>
                    <a:lnTo>
                      <a:pt x="656" y="410"/>
                    </a:lnTo>
                    <a:lnTo>
                      <a:pt x="656" y="408"/>
                    </a:lnTo>
                    <a:lnTo>
                      <a:pt x="656" y="400"/>
                    </a:lnTo>
                    <a:lnTo>
                      <a:pt x="656" y="384"/>
                    </a:lnTo>
                    <a:lnTo>
                      <a:pt x="656" y="368"/>
                    </a:lnTo>
                    <a:lnTo>
                      <a:pt x="656" y="354"/>
                    </a:lnTo>
                    <a:lnTo>
                      <a:pt x="656" y="348"/>
                    </a:lnTo>
                    <a:lnTo>
                      <a:pt x="658" y="342"/>
                    </a:lnTo>
                    <a:lnTo>
                      <a:pt x="658" y="336"/>
                    </a:lnTo>
                    <a:lnTo>
                      <a:pt x="656" y="330"/>
                    </a:lnTo>
                    <a:lnTo>
                      <a:pt x="654" y="324"/>
                    </a:lnTo>
                    <a:lnTo>
                      <a:pt x="652" y="320"/>
                    </a:lnTo>
                    <a:lnTo>
                      <a:pt x="650" y="318"/>
                    </a:lnTo>
                    <a:lnTo>
                      <a:pt x="650" y="318"/>
                    </a:lnTo>
                    <a:lnTo>
                      <a:pt x="650" y="292"/>
                    </a:lnTo>
                    <a:lnTo>
                      <a:pt x="656" y="286"/>
                    </a:lnTo>
                    <a:lnTo>
                      <a:pt x="658" y="274"/>
                    </a:lnTo>
                    <a:lnTo>
                      <a:pt x="670" y="262"/>
                    </a:lnTo>
                    <a:lnTo>
                      <a:pt x="672" y="258"/>
                    </a:lnTo>
                    <a:lnTo>
                      <a:pt x="670" y="256"/>
                    </a:lnTo>
                    <a:lnTo>
                      <a:pt x="666" y="252"/>
                    </a:lnTo>
                    <a:lnTo>
                      <a:pt x="664" y="250"/>
                    </a:lnTo>
                    <a:lnTo>
                      <a:pt x="660" y="250"/>
                    </a:lnTo>
                    <a:lnTo>
                      <a:pt x="660" y="248"/>
                    </a:lnTo>
                    <a:lnTo>
                      <a:pt x="634" y="252"/>
                    </a:lnTo>
                    <a:lnTo>
                      <a:pt x="630" y="246"/>
                    </a:lnTo>
                    <a:lnTo>
                      <a:pt x="620" y="250"/>
                    </a:lnTo>
                    <a:lnTo>
                      <a:pt x="614" y="258"/>
                    </a:lnTo>
                    <a:lnTo>
                      <a:pt x="610" y="268"/>
                    </a:lnTo>
                    <a:lnTo>
                      <a:pt x="610" y="278"/>
                    </a:lnTo>
                    <a:lnTo>
                      <a:pt x="610" y="280"/>
                    </a:lnTo>
                    <a:lnTo>
                      <a:pt x="608" y="286"/>
                    </a:lnTo>
                    <a:lnTo>
                      <a:pt x="604" y="292"/>
                    </a:lnTo>
                    <a:lnTo>
                      <a:pt x="602" y="296"/>
                    </a:lnTo>
                    <a:lnTo>
                      <a:pt x="598" y="300"/>
                    </a:lnTo>
                    <a:lnTo>
                      <a:pt x="594" y="302"/>
                    </a:lnTo>
                    <a:lnTo>
                      <a:pt x="592" y="304"/>
                    </a:lnTo>
                    <a:lnTo>
                      <a:pt x="592" y="304"/>
                    </a:lnTo>
                    <a:lnTo>
                      <a:pt x="584" y="316"/>
                    </a:lnTo>
                    <a:lnTo>
                      <a:pt x="580" y="332"/>
                    </a:lnTo>
                    <a:lnTo>
                      <a:pt x="580" y="350"/>
                    </a:lnTo>
                    <a:lnTo>
                      <a:pt x="582" y="364"/>
                    </a:lnTo>
                    <a:lnTo>
                      <a:pt x="582" y="370"/>
                    </a:lnTo>
                    <a:lnTo>
                      <a:pt x="582" y="370"/>
                    </a:lnTo>
                    <a:lnTo>
                      <a:pt x="584" y="374"/>
                    </a:lnTo>
                    <a:lnTo>
                      <a:pt x="586" y="376"/>
                    </a:lnTo>
                    <a:lnTo>
                      <a:pt x="586" y="382"/>
                    </a:lnTo>
                    <a:lnTo>
                      <a:pt x="588" y="386"/>
                    </a:lnTo>
                    <a:lnTo>
                      <a:pt x="590" y="392"/>
                    </a:lnTo>
                    <a:lnTo>
                      <a:pt x="590" y="396"/>
                    </a:lnTo>
                    <a:lnTo>
                      <a:pt x="590" y="400"/>
                    </a:lnTo>
                    <a:lnTo>
                      <a:pt x="588" y="402"/>
                    </a:lnTo>
                    <a:lnTo>
                      <a:pt x="586" y="404"/>
                    </a:lnTo>
                    <a:lnTo>
                      <a:pt x="584" y="404"/>
                    </a:lnTo>
                    <a:lnTo>
                      <a:pt x="584" y="404"/>
                    </a:lnTo>
                    <a:lnTo>
                      <a:pt x="584" y="404"/>
                    </a:lnTo>
                    <a:lnTo>
                      <a:pt x="552" y="374"/>
                    </a:lnTo>
                    <a:lnTo>
                      <a:pt x="516" y="370"/>
                    </a:lnTo>
                    <a:lnTo>
                      <a:pt x="512" y="380"/>
                    </a:lnTo>
                    <a:lnTo>
                      <a:pt x="516" y="388"/>
                    </a:lnTo>
                    <a:lnTo>
                      <a:pt x="516" y="404"/>
                    </a:lnTo>
                    <a:lnTo>
                      <a:pt x="494" y="420"/>
                    </a:lnTo>
                    <a:lnTo>
                      <a:pt x="496" y="410"/>
                    </a:lnTo>
                    <a:lnTo>
                      <a:pt x="496" y="402"/>
                    </a:lnTo>
                    <a:lnTo>
                      <a:pt x="498" y="398"/>
                    </a:lnTo>
                    <a:lnTo>
                      <a:pt x="498" y="396"/>
                    </a:lnTo>
                    <a:lnTo>
                      <a:pt x="490" y="396"/>
                    </a:lnTo>
                    <a:lnTo>
                      <a:pt x="482" y="404"/>
                    </a:lnTo>
                    <a:lnTo>
                      <a:pt x="478" y="414"/>
                    </a:lnTo>
                    <a:lnTo>
                      <a:pt x="456" y="412"/>
                    </a:lnTo>
                    <a:lnTo>
                      <a:pt x="448" y="412"/>
                    </a:lnTo>
                    <a:lnTo>
                      <a:pt x="442" y="414"/>
                    </a:lnTo>
                    <a:lnTo>
                      <a:pt x="438" y="416"/>
                    </a:lnTo>
                    <a:lnTo>
                      <a:pt x="434" y="418"/>
                    </a:lnTo>
                    <a:lnTo>
                      <a:pt x="432" y="420"/>
                    </a:lnTo>
                    <a:lnTo>
                      <a:pt x="432" y="420"/>
                    </a:lnTo>
                    <a:lnTo>
                      <a:pt x="432" y="400"/>
                    </a:lnTo>
                    <a:lnTo>
                      <a:pt x="426" y="400"/>
                    </a:lnTo>
                    <a:lnTo>
                      <a:pt x="420" y="404"/>
                    </a:lnTo>
                    <a:lnTo>
                      <a:pt x="410" y="410"/>
                    </a:lnTo>
                    <a:lnTo>
                      <a:pt x="400" y="416"/>
                    </a:lnTo>
                    <a:lnTo>
                      <a:pt x="392" y="420"/>
                    </a:lnTo>
                    <a:lnTo>
                      <a:pt x="390" y="422"/>
                    </a:lnTo>
                    <a:lnTo>
                      <a:pt x="372" y="428"/>
                    </a:lnTo>
                    <a:lnTo>
                      <a:pt x="360" y="436"/>
                    </a:lnTo>
                    <a:lnTo>
                      <a:pt x="352" y="448"/>
                    </a:lnTo>
                    <a:lnTo>
                      <a:pt x="350" y="456"/>
                    </a:lnTo>
                    <a:lnTo>
                      <a:pt x="350" y="458"/>
                    </a:lnTo>
                    <a:lnTo>
                      <a:pt x="348" y="466"/>
                    </a:lnTo>
                    <a:lnTo>
                      <a:pt x="348" y="470"/>
                    </a:lnTo>
                    <a:lnTo>
                      <a:pt x="346" y="470"/>
                    </a:lnTo>
                    <a:lnTo>
                      <a:pt x="344" y="472"/>
                    </a:lnTo>
                    <a:lnTo>
                      <a:pt x="342" y="470"/>
                    </a:lnTo>
                    <a:lnTo>
                      <a:pt x="340" y="470"/>
                    </a:lnTo>
                    <a:lnTo>
                      <a:pt x="340" y="468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24" y="460"/>
                    </a:lnTo>
                    <a:lnTo>
                      <a:pt x="324" y="446"/>
                    </a:lnTo>
                    <a:lnTo>
                      <a:pt x="330" y="440"/>
                    </a:lnTo>
                    <a:lnTo>
                      <a:pt x="334" y="436"/>
                    </a:lnTo>
                    <a:lnTo>
                      <a:pt x="336" y="432"/>
                    </a:lnTo>
                    <a:lnTo>
                      <a:pt x="336" y="428"/>
                    </a:lnTo>
                    <a:lnTo>
                      <a:pt x="336" y="426"/>
                    </a:lnTo>
                    <a:lnTo>
                      <a:pt x="336" y="424"/>
                    </a:lnTo>
                    <a:lnTo>
                      <a:pt x="334" y="424"/>
                    </a:lnTo>
                    <a:lnTo>
                      <a:pt x="334" y="418"/>
                    </a:lnTo>
                    <a:lnTo>
                      <a:pt x="330" y="414"/>
                    </a:lnTo>
                    <a:lnTo>
                      <a:pt x="328" y="410"/>
                    </a:lnTo>
                    <a:lnTo>
                      <a:pt x="322" y="408"/>
                    </a:lnTo>
                    <a:lnTo>
                      <a:pt x="318" y="406"/>
                    </a:lnTo>
                    <a:lnTo>
                      <a:pt x="314" y="404"/>
                    </a:lnTo>
                    <a:lnTo>
                      <a:pt x="310" y="404"/>
                    </a:lnTo>
                    <a:lnTo>
                      <a:pt x="308" y="404"/>
                    </a:lnTo>
                    <a:lnTo>
                      <a:pt x="306" y="404"/>
                    </a:lnTo>
                    <a:lnTo>
                      <a:pt x="304" y="406"/>
                    </a:lnTo>
                    <a:lnTo>
                      <a:pt x="300" y="406"/>
                    </a:lnTo>
                    <a:lnTo>
                      <a:pt x="296" y="408"/>
                    </a:lnTo>
                    <a:lnTo>
                      <a:pt x="292" y="408"/>
                    </a:lnTo>
                    <a:lnTo>
                      <a:pt x="290" y="408"/>
                    </a:lnTo>
                    <a:lnTo>
                      <a:pt x="288" y="408"/>
                    </a:lnTo>
                    <a:lnTo>
                      <a:pt x="300" y="416"/>
                    </a:lnTo>
                    <a:lnTo>
                      <a:pt x="300" y="440"/>
                    </a:lnTo>
                    <a:lnTo>
                      <a:pt x="300" y="454"/>
                    </a:lnTo>
                    <a:lnTo>
                      <a:pt x="302" y="454"/>
                    </a:lnTo>
                    <a:lnTo>
                      <a:pt x="302" y="456"/>
                    </a:lnTo>
                    <a:lnTo>
                      <a:pt x="304" y="460"/>
                    </a:lnTo>
                    <a:lnTo>
                      <a:pt x="306" y="462"/>
                    </a:lnTo>
                    <a:lnTo>
                      <a:pt x="306" y="464"/>
                    </a:lnTo>
                    <a:lnTo>
                      <a:pt x="308" y="466"/>
                    </a:lnTo>
                    <a:lnTo>
                      <a:pt x="306" y="476"/>
                    </a:lnTo>
                    <a:lnTo>
                      <a:pt x="306" y="482"/>
                    </a:lnTo>
                    <a:lnTo>
                      <a:pt x="304" y="486"/>
                    </a:lnTo>
                    <a:lnTo>
                      <a:pt x="302" y="490"/>
                    </a:lnTo>
                    <a:lnTo>
                      <a:pt x="302" y="490"/>
                    </a:lnTo>
                    <a:lnTo>
                      <a:pt x="292" y="486"/>
                    </a:lnTo>
                    <a:lnTo>
                      <a:pt x="284" y="480"/>
                    </a:lnTo>
                    <a:lnTo>
                      <a:pt x="278" y="480"/>
                    </a:lnTo>
                    <a:lnTo>
                      <a:pt x="262" y="498"/>
                    </a:lnTo>
                    <a:lnTo>
                      <a:pt x="246" y="510"/>
                    </a:lnTo>
                    <a:lnTo>
                      <a:pt x="244" y="514"/>
                    </a:lnTo>
                    <a:lnTo>
                      <a:pt x="244" y="518"/>
                    </a:lnTo>
                    <a:lnTo>
                      <a:pt x="248" y="522"/>
                    </a:lnTo>
                    <a:lnTo>
                      <a:pt x="250" y="524"/>
                    </a:lnTo>
                    <a:lnTo>
                      <a:pt x="254" y="528"/>
                    </a:lnTo>
                    <a:lnTo>
                      <a:pt x="256" y="530"/>
                    </a:lnTo>
                    <a:lnTo>
                      <a:pt x="258" y="530"/>
                    </a:lnTo>
                    <a:lnTo>
                      <a:pt x="256" y="538"/>
                    </a:lnTo>
                    <a:lnTo>
                      <a:pt x="232" y="540"/>
                    </a:lnTo>
                    <a:lnTo>
                      <a:pt x="220" y="526"/>
                    </a:lnTo>
                    <a:lnTo>
                      <a:pt x="216" y="514"/>
                    </a:lnTo>
                    <a:lnTo>
                      <a:pt x="206" y="508"/>
                    </a:lnTo>
                    <a:lnTo>
                      <a:pt x="202" y="518"/>
                    </a:lnTo>
                    <a:lnTo>
                      <a:pt x="208" y="534"/>
                    </a:lnTo>
                    <a:lnTo>
                      <a:pt x="218" y="554"/>
                    </a:lnTo>
                    <a:lnTo>
                      <a:pt x="218" y="558"/>
                    </a:lnTo>
                    <a:lnTo>
                      <a:pt x="216" y="560"/>
                    </a:lnTo>
                    <a:lnTo>
                      <a:pt x="216" y="562"/>
                    </a:lnTo>
                    <a:lnTo>
                      <a:pt x="212" y="562"/>
                    </a:lnTo>
                    <a:lnTo>
                      <a:pt x="210" y="560"/>
                    </a:lnTo>
                    <a:lnTo>
                      <a:pt x="208" y="560"/>
                    </a:lnTo>
                    <a:lnTo>
                      <a:pt x="208" y="560"/>
                    </a:lnTo>
                    <a:lnTo>
                      <a:pt x="198" y="548"/>
                    </a:lnTo>
                    <a:lnTo>
                      <a:pt x="182" y="540"/>
                    </a:lnTo>
                    <a:lnTo>
                      <a:pt x="182" y="540"/>
                    </a:lnTo>
                    <a:lnTo>
                      <a:pt x="182" y="536"/>
                    </a:lnTo>
                    <a:lnTo>
                      <a:pt x="182" y="532"/>
                    </a:lnTo>
                    <a:lnTo>
                      <a:pt x="182" y="528"/>
                    </a:lnTo>
                    <a:lnTo>
                      <a:pt x="182" y="524"/>
                    </a:lnTo>
                    <a:lnTo>
                      <a:pt x="184" y="520"/>
                    </a:lnTo>
                    <a:lnTo>
                      <a:pt x="186" y="518"/>
                    </a:lnTo>
                    <a:lnTo>
                      <a:pt x="186" y="514"/>
                    </a:lnTo>
                    <a:lnTo>
                      <a:pt x="186" y="510"/>
                    </a:lnTo>
                    <a:lnTo>
                      <a:pt x="186" y="508"/>
                    </a:lnTo>
                    <a:lnTo>
                      <a:pt x="186" y="504"/>
                    </a:lnTo>
                    <a:lnTo>
                      <a:pt x="186" y="504"/>
                    </a:lnTo>
                    <a:lnTo>
                      <a:pt x="162" y="484"/>
                    </a:lnTo>
                    <a:lnTo>
                      <a:pt x="156" y="468"/>
                    </a:lnTo>
                    <a:lnTo>
                      <a:pt x="176" y="476"/>
                    </a:lnTo>
                    <a:lnTo>
                      <a:pt x="182" y="482"/>
                    </a:lnTo>
                    <a:lnTo>
                      <a:pt x="198" y="488"/>
                    </a:lnTo>
                    <a:lnTo>
                      <a:pt x="210" y="498"/>
                    </a:lnTo>
                    <a:lnTo>
                      <a:pt x="220" y="502"/>
                    </a:lnTo>
                    <a:lnTo>
                      <a:pt x="232" y="500"/>
                    </a:lnTo>
                    <a:lnTo>
                      <a:pt x="242" y="496"/>
                    </a:lnTo>
                    <a:lnTo>
                      <a:pt x="246" y="494"/>
                    </a:lnTo>
                    <a:lnTo>
                      <a:pt x="258" y="480"/>
                    </a:lnTo>
                    <a:lnTo>
                      <a:pt x="266" y="466"/>
                    </a:lnTo>
                    <a:lnTo>
                      <a:pt x="268" y="452"/>
                    </a:lnTo>
                    <a:lnTo>
                      <a:pt x="268" y="446"/>
                    </a:lnTo>
                    <a:lnTo>
                      <a:pt x="266" y="442"/>
                    </a:lnTo>
                    <a:lnTo>
                      <a:pt x="262" y="438"/>
                    </a:lnTo>
                    <a:lnTo>
                      <a:pt x="256" y="436"/>
                    </a:lnTo>
                    <a:lnTo>
                      <a:pt x="252" y="432"/>
                    </a:lnTo>
                    <a:lnTo>
                      <a:pt x="246" y="432"/>
                    </a:lnTo>
                    <a:lnTo>
                      <a:pt x="242" y="430"/>
                    </a:lnTo>
                    <a:lnTo>
                      <a:pt x="238" y="430"/>
                    </a:lnTo>
                    <a:lnTo>
                      <a:pt x="236" y="428"/>
                    </a:lnTo>
                    <a:lnTo>
                      <a:pt x="230" y="412"/>
                    </a:lnTo>
                    <a:lnTo>
                      <a:pt x="218" y="396"/>
                    </a:lnTo>
                    <a:lnTo>
                      <a:pt x="204" y="388"/>
                    </a:lnTo>
                    <a:lnTo>
                      <a:pt x="190" y="384"/>
                    </a:lnTo>
                    <a:lnTo>
                      <a:pt x="176" y="382"/>
                    </a:lnTo>
                    <a:lnTo>
                      <a:pt x="168" y="382"/>
                    </a:lnTo>
                    <a:lnTo>
                      <a:pt x="164" y="382"/>
                    </a:lnTo>
                    <a:lnTo>
                      <a:pt x="162" y="380"/>
                    </a:lnTo>
                    <a:lnTo>
                      <a:pt x="160" y="376"/>
                    </a:lnTo>
                    <a:lnTo>
                      <a:pt x="156" y="374"/>
                    </a:lnTo>
                    <a:lnTo>
                      <a:pt x="154" y="372"/>
                    </a:lnTo>
                    <a:lnTo>
                      <a:pt x="150" y="372"/>
                    </a:lnTo>
                    <a:lnTo>
                      <a:pt x="150" y="370"/>
                    </a:lnTo>
                    <a:lnTo>
                      <a:pt x="152" y="364"/>
                    </a:lnTo>
                    <a:lnTo>
                      <a:pt x="162" y="368"/>
                    </a:lnTo>
                    <a:lnTo>
                      <a:pt x="168" y="364"/>
                    </a:lnTo>
                    <a:lnTo>
                      <a:pt x="148" y="354"/>
                    </a:lnTo>
                    <a:lnTo>
                      <a:pt x="140" y="364"/>
                    </a:lnTo>
                    <a:lnTo>
                      <a:pt x="132" y="364"/>
                    </a:lnTo>
                    <a:lnTo>
                      <a:pt x="132" y="370"/>
                    </a:lnTo>
                    <a:lnTo>
                      <a:pt x="130" y="374"/>
                    </a:lnTo>
                    <a:lnTo>
                      <a:pt x="128" y="378"/>
                    </a:lnTo>
                    <a:lnTo>
                      <a:pt x="124" y="380"/>
                    </a:lnTo>
                    <a:lnTo>
                      <a:pt x="122" y="382"/>
                    </a:lnTo>
                    <a:lnTo>
                      <a:pt x="120" y="384"/>
                    </a:lnTo>
                    <a:lnTo>
                      <a:pt x="118" y="384"/>
                    </a:lnTo>
                    <a:lnTo>
                      <a:pt x="110" y="402"/>
                    </a:lnTo>
                    <a:lnTo>
                      <a:pt x="110" y="420"/>
                    </a:lnTo>
                    <a:lnTo>
                      <a:pt x="130" y="440"/>
                    </a:lnTo>
                    <a:lnTo>
                      <a:pt x="130" y="470"/>
                    </a:lnTo>
                    <a:lnTo>
                      <a:pt x="118" y="484"/>
                    </a:lnTo>
                    <a:lnTo>
                      <a:pt x="126" y="502"/>
                    </a:lnTo>
                    <a:lnTo>
                      <a:pt x="122" y="556"/>
                    </a:lnTo>
                    <a:lnTo>
                      <a:pt x="122" y="562"/>
                    </a:lnTo>
                    <a:lnTo>
                      <a:pt x="122" y="568"/>
                    </a:lnTo>
                    <a:lnTo>
                      <a:pt x="124" y="572"/>
                    </a:lnTo>
                    <a:lnTo>
                      <a:pt x="126" y="574"/>
                    </a:lnTo>
                    <a:lnTo>
                      <a:pt x="126" y="576"/>
                    </a:lnTo>
                    <a:lnTo>
                      <a:pt x="126" y="576"/>
                    </a:lnTo>
                    <a:lnTo>
                      <a:pt x="132" y="592"/>
                    </a:lnTo>
                    <a:lnTo>
                      <a:pt x="134" y="606"/>
                    </a:lnTo>
                    <a:lnTo>
                      <a:pt x="132" y="614"/>
                    </a:lnTo>
                    <a:lnTo>
                      <a:pt x="130" y="616"/>
                    </a:lnTo>
                    <a:lnTo>
                      <a:pt x="96" y="650"/>
                    </a:lnTo>
                    <a:lnTo>
                      <a:pt x="100" y="654"/>
                    </a:lnTo>
                    <a:lnTo>
                      <a:pt x="106" y="658"/>
                    </a:lnTo>
                    <a:lnTo>
                      <a:pt x="110" y="660"/>
                    </a:lnTo>
                    <a:lnTo>
                      <a:pt x="116" y="662"/>
                    </a:lnTo>
                    <a:lnTo>
                      <a:pt x="122" y="662"/>
                    </a:lnTo>
                    <a:lnTo>
                      <a:pt x="124" y="662"/>
                    </a:lnTo>
                    <a:lnTo>
                      <a:pt x="126" y="662"/>
                    </a:lnTo>
                    <a:lnTo>
                      <a:pt x="122" y="662"/>
                    </a:lnTo>
                    <a:lnTo>
                      <a:pt x="118" y="664"/>
                    </a:lnTo>
                    <a:lnTo>
                      <a:pt x="114" y="666"/>
                    </a:lnTo>
                    <a:lnTo>
                      <a:pt x="112" y="668"/>
                    </a:lnTo>
                    <a:lnTo>
                      <a:pt x="110" y="668"/>
                    </a:lnTo>
                    <a:lnTo>
                      <a:pt x="104" y="668"/>
                    </a:lnTo>
                    <a:lnTo>
                      <a:pt x="98" y="670"/>
                    </a:lnTo>
                    <a:lnTo>
                      <a:pt x="94" y="672"/>
                    </a:lnTo>
                    <a:lnTo>
                      <a:pt x="90" y="674"/>
                    </a:lnTo>
                    <a:lnTo>
                      <a:pt x="86" y="676"/>
                    </a:lnTo>
                    <a:lnTo>
                      <a:pt x="84" y="678"/>
                    </a:lnTo>
                    <a:lnTo>
                      <a:pt x="84" y="678"/>
                    </a:lnTo>
                    <a:lnTo>
                      <a:pt x="78" y="674"/>
                    </a:lnTo>
                    <a:lnTo>
                      <a:pt x="68" y="672"/>
                    </a:lnTo>
                    <a:lnTo>
                      <a:pt x="60" y="672"/>
                    </a:lnTo>
                    <a:lnTo>
                      <a:pt x="54" y="674"/>
                    </a:lnTo>
                    <a:lnTo>
                      <a:pt x="50" y="678"/>
                    </a:lnTo>
                    <a:lnTo>
                      <a:pt x="46" y="680"/>
                    </a:lnTo>
                    <a:lnTo>
                      <a:pt x="44" y="682"/>
                    </a:lnTo>
                    <a:lnTo>
                      <a:pt x="44" y="684"/>
                    </a:lnTo>
                    <a:lnTo>
                      <a:pt x="42" y="686"/>
                    </a:lnTo>
                    <a:lnTo>
                      <a:pt x="42" y="686"/>
                    </a:lnTo>
                    <a:lnTo>
                      <a:pt x="40" y="690"/>
                    </a:lnTo>
                    <a:lnTo>
                      <a:pt x="40" y="694"/>
                    </a:lnTo>
                    <a:lnTo>
                      <a:pt x="40" y="698"/>
                    </a:lnTo>
                    <a:lnTo>
                      <a:pt x="40" y="702"/>
                    </a:lnTo>
                    <a:lnTo>
                      <a:pt x="40" y="704"/>
                    </a:lnTo>
                    <a:lnTo>
                      <a:pt x="40" y="706"/>
                    </a:lnTo>
                    <a:lnTo>
                      <a:pt x="46" y="710"/>
                    </a:lnTo>
                    <a:lnTo>
                      <a:pt x="48" y="720"/>
                    </a:lnTo>
                    <a:lnTo>
                      <a:pt x="48" y="726"/>
                    </a:lnTo>
                    <a:lnTo>
                      <a:pt x="48" y="730"/>
                    </a:lnTo>
                    <a:lnTo>
                      <a:pt x="46" y="734"/>
                    </a:lnTo>
                    <a:lnTo>
                      <a:pt x="46" y="736"/>
                    </a:lnTo>
                    <a:lnTo>
                      <a:pt x="44" y="738"/>
                    </a:lnTo>
                    <a:lnTo>
                      <a:pt x="44" y="738"/>
                    </a:lnTo>
                    <a:lnTo>
                      <a:pt x="42" y="738"/>
                    </a:lnTo>
                    <a:lnTo>
                      <a:pt x="38" y="736"/>
                    </a:lnTo>
                    <a:lnTo>
                      <a:pt x="34" y="734"/>
                    </a:lnTo>
                    <a:lnTo>
                      <a:pt x="30" y="732"/>
                    </a:lnTo>
                    <a:lnTo>
                      <a:pt x="30" y="730"/>
                    </a:lnTo>
                    <a:lnTo>
                      <a:pt x="28" y="730"/>
                    </a:lnTo>
                    <a:lnTo>
                      <a:pt x="20" y="722"/>
                    </a:lnTo>
                    <a:lnTo>
                      <a:pt x="8" y="736"/>
                    </a:lnTo>
                    <a:lnTo>
                      <a:pt x="4" y="738"/>
                    </a:lnTo>
                    <a:lnTo>
                      <a:pt x="4" y="744"/>
                    </a:lnTo>
                    <a:lnTo>
                      <a:pt x="2" y="750"/>
                    </a:lnTo>
                    <a:lnTo>
                      <a:pt x="2" y="756"/>
                    </a:lnTo>
                    <a:lnTo>
                      <a:pt x="0" y="764"/>
                    </a:lnTo>
                    <a:lnTo>
                      <a:pt x="0" y="778"/>
                    </a:lnTo>
                    <a:lnTo>
                      <a:pt x="2" y="780"/>
                    </a:lnTo>
                    <a:lnTo>
                      <a:pt x="4" y="782"/>
                    </a:lnTo>
                    <a:lnTo>
                      <a:pt x="8" y="782"/>
                    </a:lnTo>
                    <a:lnTo>
                      <a:pt x="8" y="782"/>
                    </a:lnTo>
                    <a:lnTo>
                      <a:pt x="14" y="782"/>
                    </a:lnTo>
                    <a:lnTo>
                      <a:pt x="18" y="782"/>
                    </a:lnTo>
                    <a:lnTo>
                      <a:pt x="20" y="780"/>
                    </a:lnTo>
                    <a:lnTo>
                      <a:pt x="22" y="780"/>
                    </a:lnTo>
                    <a:lnTo>
                      <a:pt x="22" y="782"/>
                    </a:lnTo>
                    <a:lnTo>
                      <a:pt x="24" y="784"/>
                    </a:lnTo>
                    <a:lnTo>
                      <a:pt x="26" y="786"/>
                    </a:lnTo>
                    <a:lnTo>
                      <a:pt x="30" y="788"/>
                    </a:lnTo>
                    <a:lnTo>
                      <a:pt x="32" y="790"/>
                    </a:lnTo>
                    <a:lnTo>
                      <a:pt x="34" y="792"/>
                    </a:lnTo>
                    <a:lnTo>
                      <a:pt x="36" y="796"/>
                    </a:lnTo>
                    <a:lnTo>
                      <a:pt x="38" y="802"/>
                    </a:lnTo>
                    <a:lnTo>
                      <a:pt x="40" y="806"/>
                    </a:lnTo>
                    <a:lnTo>
                      <a:pt x="42" y="810"/>
                    </a:lnTo>
                    <a:lnTo>
                      <a:pt x="44" y="814"/>
                    </a:lnTo>
                    <a:lnTo>
                      <a:pt x="44" y="814"/>
                    </a:lnTo>
                    <a:lnTo>
                      <a:pt x="46" y="820"/>
                    </a:lnTo>
                    <a:lnTo>
                      <a:pt x="44" y="824"/>
                    </a:lnTo>
                    <a:lnTo>
                      <a:pt x="42" y="828"/>
                    </a:lnTo>
                    <a:lnTo>
                      <a:pt x="40" y="830"/>
                    </a:lnTo>
                    <a:lnTo>
                      <a:pt x="38" y="832"/>
                    </a:lnTo>
                    <a:lnTo>
                      <a:pt x="36" y="832"/>
                    </a:lnTo>
                    <a:lnTo>
                      <a:pt x="36" y="832"/>
                    </a:lnTo>
                    <a:lnTo>
                      <a:pt x="40" y="834"/>
                    </a:lnTo>
                    <a:lnTo>
                      <a:pt x="42" y="838"/>
                    </a:lnTo>
                    <a:lnTo>
                      <a:pt x="46" y="842"/>
                    </a:lnTo>
                    <a:lnTo>
                      <a:pt x="50" y="846"/>
                    </a:lnTo>
                    <a:lnTo>
                      <a:pt x="52" y="852"/>
                    </a:lnTo>
                    <a:lnTo>
                      <a:pt x="54" y="856"/>
                    </a:lnTo>
                    <a:lnTo>
                      <a:pt x="56" y="858"/>
                    </a:lnTo>
                    <a:lnTo>
                      <a:pt x="56" y="860"/>
                    </a:lnTo>
                    <a:lnTo>
                      <a:pt x="58" y="866"/>
                    </a:lnTo>
                    <a:lnTo>
                      <a:pt x="60" y="872"/>
                    </a:lnTo>
                    <a:lnTo>
                      <a:pt x="62" y="874"/>
                    </a:lnTo>
                    <a:lnTo>
                      <a:pt x="62" y="876"/>
                    </a:lnTo>
                    <a:lnTo>
                      <a:pt x="60" y="878"/>
                    </a:lnTo>
                    <a:lnTo>
                      <a:pt x="60" y="878"/>
                    </a:lnTo>
                    <a:lnTo>
                      <a:pt x="60" y="878"/>
                    </a:lnTo>
                    <a:lnTo>
                      <a:pt x="60" y="878"/>
                    </a:lnTo>
                    <a:lnTo>
                      <a:pt x="38" y="892"/>
                    </a:lnTo>
                    <a:lnTo>
                      <a:pt x="38" y="894"/>
                    </a:lnTo>
                    <a:lnTo>
                      <a:pt x="36" y="894"/>
                    </a:lnTo>
                    <a:lnTo>
                      <a:pt x="34" y="894"/>
                    </a:lnTo>
                    <a:lnTo>
                      <a:pt x="32" y="892"/>
                    </a:lnTo>
                    <a:lnTo>
                      <a:pt x="32" y="894"/>
                    </a:lnTo>
                    <a:lnTo>
                      <a:pt x="30" y="898"/>
                    </a:lnTo>
                    <a:lnTo>
                      <a:pt x="28" y="902"/>
                    </a:lnTo>
                    <a:lnTo>
                      <a:pt x="30" y="906"/>
                    </a:lnTo>
                    <a:lnTo>
                      <a:pt x="30" y="908"/>
                    </a:lnTo>
                    <a:lnTo>
                      <a:pt x="32" y="908"/>
                    </a:lnTo>
                    <a:lnTo>
                      <a:pt x="32" y="908"/>
                    </a:lnTo>
                    <a:lnTo>
                      <a:pt x="28" y="908"/>
                    </a:lnTo>
                    <a:lnTo>
                      <a:pt x="26" y="910"/>
                    </a:lnTo>
                    <a:lnTo>
                      <a:pt x="24" y="910"/>
                    </a:lnTo>
                    <a:lnTo>
                      <a:pt x="22" y="912"/>
                    </a:lnTo>
                    <a:lnTo>
                      <a:pt x="22" y="912"/>
                    </a:lnTo>
                    <a:lnTo>
                      <a:pt x="28" y="918"/>
                    </a:lnTo>
                    <a:lnTo>
                      <a:pt x="28" y="918"/>
                    </a:lnTo>
                    <a:lnTo>
                      <a:pt x="30" y="916"/>
                    </a:lnTo>
                    <a:lnTo>
                      <a:pt x="34" y="914"/>
                    </a:lnTo>
                    <a:lnTo>
                      <a:pt x="40" y="914"/>
                    </a:lnTo>
                    <a:lnTo>
                      <a:pt x="46" y="914"/>
                    </a:lnTo>
                    <a:lnTo>
                      <a:pt x="50" y="914"/>
                    </a:lnTo>
                    <a:lnTo>
                      <a:pt x="56" y="916"/>
                    </a:lnTo>
                    <a:lnTo>
                      <a:pt x="58" y="916"/>
                    </a:lnTo>
                    <a:lnTo>
                      <a:pt x="60" y="918"/>
                    </a:lnTo>
                    <a:lnTo>
                      <a:pt x="64" y="918"/>
                    </a:lnTo>
                    <a:lnTo>
                      <a:pt x="68" y="918"/>
                    </a:lnTo>
                    <a:lnTo>
                      <a:pt x="74" y="918"/>
                    </a:lnTo>
                    <a:lnTo>
                      <a:pt x="76" y="916"/>
                    </a:lnTo>
                    <a:lnTo>
                      <a:pt x="78" y="916"/>
                    </a:lnTo>
                    <a:lnTo>
                      <a:pt x="80" y="912"/>
                    </a:lnTo>
                    <a:lnTo>
                      <a:pt x="80" y="912"/>
                    </a:lnTo>
                    <a:lnTo>
                      <a:pt x="84" y="914"/>
                    </a:lnTo>
                    <a:lnTo>
                      <a:pt x="88" y="916"/>
                    </a:lnTo>
                    <a:lnTo>
                      <a:pt x="92" y="918"/>
                    </a:lnTo>
                    <a:lnTo>
                      <a:pt x="96" y="922"/>
                    </a:lnTo>
                    <a:lnTo>
                      <a:pt x="100" y="926"/>
                    </a:lnTo>
                    <a:lnTo>
                      <a:pt x="100" y="928"/>
                    </a:lnTo>
                    <a:lnTo>
                      <a:pt x="102" y="930"/>
                    </a:lnTo>
                    <a:lnTo>
                      <a:pt x="104" y="934"/>
                    </a:lnTo>
                    <a:lnTo>
                      <a:pt x="106" y="940"/>
                    </a:lnTo>
                    <a:lnTo>
                      <a:pt x="106" y="946"/>
                    </a:lnTo>
                    <a:lnTo>
                      <a:pt x="106" y="952"/>
                    </a:lnTo>
                    <a:lnTo>
                      <a:pt x="104" y="960"/>
                    </a:lnTo>
                    <a:lnTo>
                      <a:pt x="104" y="966"/>
                    </a:lnTo>
                    <a:lnTo>
                      <a:pt x="104" y="970"/>
                    </a:lnTo>
                    <a:lnTo>
                      <a:pt x="106" y="972"/>
                    </a:lnTo>
                    <a:lnTo>
                      <a:pt x="108" y="974"/>
                    </a:lnTo>
                    <a:lnTo>
                      <a:pt x="110" y="976"/>
                    </a:lnTo>
                    <a:lnTo>
                      <a:pt x="112" y="972"/>
                    </a:lnTo>
                    <a:lnTo>
                      <a:pt x="114" y="970"/>
                    </a:lnTo>
                    <a:lnTo>
                      <a:pt x="114" y="970"/>
                    </a:lnTo>
                    <a:lnTo>
                      <a:pt x="116" y="970"/>
                    </a:lnTo>
                    <a:lnTo>
                      <a:pt x="120" y="968"/>
                    </a:lnTo>
                    <a:lnTo>
                      <a:pt x="124" y="966"/>
                    </a:lnTo>
                    <a:lnTo>
                      <a:pt x="128" y="966"/>
                    </a:lnTo>
                    <a:lnTo>
                      <a:pt x="130" y="966"/>
                    </a:lnTo>
                    <a:lnTo>
                      <a:pt x="140" y="964"/>
                    </a:lnTo>
                    <a:lnTo>
                      <a:pt x="150" y="968"/>
                    </a:lnTo>
                    <a:lnTo>
                      <a:pt x="158" y="972"/>
                    </a:lnTo>
                    <a:lnTo>
                      <a:pt x="162" y="974"/>
                    </a:lnTo>
                    <a:lnTo>
                      <a:pt x="158" y="976"/>
                    </a:lnTo>
                    <a:lnTo>
                      <a:pt x="164" y="976"/>
                    </a:lnTo>
                    <a:lnTo>
                      <a:pt x="170" y="974"/>
                    </a:lnTo>
                    <a:lnTo>
                      <a:pt x="174" y="974"/>
                    </a:lnTo>
                    <a:lnTo>
                      <a:pt x="176" y="976"/>
                    </a:lnTo>
                    <a:lnTo>
                      <a:pt x="180" y="976"/>
                    </a:lnTo>
                    <a:lnTo>
                      <a:pt x="180" y="978"/>
                    </a:lnTo>
                    <a:lnTo>
                      <a:pt x="182" y="978"/>
                    </a:lnTo>
                    <a:lnTo>
                      <a:pt x="180" y="978"/>
                    </a:lnTo>
                    <a:lnTo>
                      <a:pt x="178" y="980"/>
                    </a:lnTo>
                    <a:lnTo>
                      <a:pt x="176" y="984"/>
                    </a:lnTo>
                    <a:lnTo>
                      <a:pt x="174" y="986"/>
                    </a:lnTo>
                    <a:lnTo>
                      <a:pt x="174" y="988"/>
                    </a:lnTo>
                    <a:lnTo>
                      <a:pt x="174" y="990"/>
                    </a:lnTo>
                    <a:lnTo>
                      <a:pt x="174" y="992"/>
                    </a:lnTo>
                    <a:lnTo>
                      <a:pt x="174" y="998"/>
                    </a:lnTo>
                    <a:lnTo>
                      <a:pt x="178" y="1000"/>
                    </a:lnTo>
                    <a:lnTo>
                      <a:pt x="182" y="998"/>
                    </a:lnTo>
                    <a:lnTo>
                      <a:pt x="186" y="996"/>
                    </a:lnTo>
                    <a:lnTo>
                      <a:pt x="190" y="992"/>
                    </a:lnTo>
                    <a:lnTo>
                      <a:pt x="192" y="988"/>
                    </a:lnTo>
                    <a:lnTo>
                      <a:pt x="194" y="986"/>
                    </a:lnTo>
                    <a:lnTo>
                      <a:pt x="194" y="984"/>
                    </a:lnTo>
                    <a:lnTo>
                      <a:pt x="192" y="984"/>
                    </a:lnTo>
                    <a:lnTo>
                      <a:pt x="190" y="982"/>
                    </a:lnTo>
                    <a:lnTo>
                      <a:pt x="188" y="980"/>
                    </a:lnTo>
                    <a:lnTo>
                      <a:pt x="186" y="978"/>
                    </a:lnTo>
                    <a:lnTo>
                      <a:pt x="186" y="974"/>
                    </a:lnTo>
                    <a:lnTo>
                      <a:pt x="186" y="972"/>
                    </a:lnTo>
                    <a:lnTo>
                      <a:pt x="186" y="970"/>
                    </a:lnTo>
                    <a:lnTo>
                      <a:pt x="188" y="966"/>
                    </a:lnTo>
                    <a:lnTo>
                      <a:pt x="192" y="964"/>
                    </a:lnTo>
                    <a:lnTo>
                      <a:pt x="196" y="962"/>
                    </a:lnTo>
                    <a:lnTo>
                      <a:pt x="200" y="960"/>
                    </a:lnTo>
                    <a:lnTo>
                      <a:pt x="202" y="960"/>
                    </a:lnTo>
                    <a:lnTo>
                      <a:pt x="206" y="958"/>
                    </a:lnTo>
                    <a:lnTo>
                      <a:pt x="210" y="960"/>
                    </a:lnTo>
                    <a:lnTo>
                      <a:pt x="214" y="962"/>
                    </a:lnTo>
                    <a:lnTo>
                      <a:pt x="216" y="968"/>
                    </a:lnTo>
                    <a:lnTo>
                      <a:pt x="216" y="972"/>
                    </a:lnTo>
                    <a:lnTo>
                      <a:pt x="214" y="974"/>
                    </a:lnTo>
                    <a:lnTo>
                      <a:pt x="212" y="974"/>
                    </a:lnTo>
                    <a:lnTo>
                      <a:pt x="210" y="976"/>
                    </a:lnTo>
                    <a:lnTo>
                      <a:pt x="210" y="976"/>
                    </a:lnTo>
                    <a:lnTo>
                      <a:pt x="206" y="976"/>
                    </a:lnTo>
                    <a:lnTo>
                      <a:pt x="202" y="976"/>
                    </a:lnTo>
                    <a:lnTo>
                      <a:pt x="200" y="978"/>
                    </a:lnTo>
                    <a:lnTo>
                      <a:pt x="200" y="980"/>
                    </a:lnTo>
                    <a:lnTo>
                      <a:pt x="200" y="980"/>
                    </a:lnTo>
                    <a:lnTo>
                      <a:pt x="198" y="984"/>
                    </a:lnTo>
                    <a:lnTo>
                      <a:pt x="200" y="988"/>
                    </a:lnTo>
                    <a:lnTo>
                      <a:pt x="200" y="990"/>
                    </a:lnTo>
                    <a:lnTo>
                      <a:pt x="202" y="992"/>
                    </a:lnTo>
                    <a:lnTo>
                      <a:pt x="204" y="994"/>
                    </a:lnTo>
                    <a:lnTo>
                      <a:pt x="208" y="996"/>
                    </a:lnTo>
                    <a:lnTo>
                      <a:pt x="210" y="998"/>
                    </a:lnTo>
                    <a:lnTo>
                      <a:pt x="214" y="1000"/>
                    </a:lnTo>
                    <a:lnTo>
                      <a:pt x="216" y="1002"/>
                    </a:lnTo>
                    <a:lnTo>
                      <a:pt x="218" y="1002"/>
                    </a:lnTo>
                    <a:lnTo>
                      <a:pt x="218" y="1004"/>
                    </a:lnTo>
                    <a:lnTo>
                      <a:pt x="220" y="1008"/>
                    </a:lnTo>
                    <a:lnTo>
                      <a:pt x="222" y="1010"/>
                    </a:lnTo>
                    <a:lnTo>
                      <a:pt x="224" y="1012"/>
                    </a:lnTo>
                    <a:lnTo>
                      <a:pt x="226" y="1014"/>
                    </a:lnTo>
                    <a:lnTo>
                      <a:pt x="228" y="1014"/>
                    </a:lnTo>
                    <a:lnTo>
                      <a:pt x="228" y="1016"/>
                    </a:lnTo>
                    <a:lnTo>
                      <a:pt x="232" y="1018"/>
                    </a:lnTo>
                    <a:lnTo>
                      <a:pt x="236" y="1020"/>
                    </a:lnTo>
                    <a:lnTo>
                      <a:pt x="242" y="1024"/>
                    </a:lnTo>
                    <a:lnTo>
                      <a:pt x="246" y="1028"/>
                    </a:lnTo>
                    <a:lnTo>
                      <a:pt x="250" y="1030"/>
                    </a:lnTo>
                    <a:lnTo>
                      <a:pt x="254" y="1032"/>
                    </a:lnTo>
                    <a:lnTo>
                      <a:pt x="254" y="1032"/>
                    </a:lnTo>
                    <a:lnTo>
                      <a:pt x="256" y="1040"/>
                    </a:lnTo>
                    <a:lnTo>
                      <a:pt x="256" y="1046"/>
                    </a:lnTo>
                    <a:lnTo>
                      <a:pt x="256" y="1052"/>
                    </a:lnTo>
                    <a:lnTo>
                      <a:pt x="252" y="1058"/>
                    </a:lnTo>
                    <a:lnTo>
                      <a:pt x="250" y="1062"/>
                    </a:lnTo>
                    <a:lnTo>
                      <a:pt x="250" y="1062"/>
                    </a:lnTo>
                    <a:lnTo>
                      <a:pt x="252" y="1064"/>
                    </a:lnTo>
                    <a:lnTo>
                      <a:pt x="256" y="1066"/>
                    </a:lnTo>
                    <a:lnTo>
                      <a:pt x="260" y="1068"/>
                    </a:lnTo>
                    <a:lnTo>
                      <a:pt x="264" y="1070"/>
                    </a:lnTo>
                    <a:lnTo>
                      <a:pt x="266" y="1072"/>
                    </a:lnTo>
                    <a:lnTo>
                      <a:pt x="268" y="1072"/>
                    </a:lnTo>
                    <a:lnTo>
                      <a:pt x="270" y="1074"/>
                    </a:lnTo>
                    <a:lnTo>
                      <a:pt x="274" y="1076"/>
                    </a:lnTo>
                    <a:lnTo>
                      <a:pt x="278" y="1080"/>
                    </a:lnTo>
                    <a:lnTo>
                      <a:pt x="282" y="1086"/>
                    </a:lnTo>
                    <a:lnTo>
                      <a:pt x="304" y="1090"/>
                    </a:lnTo>
                    <a:lnTo>
                      <a:pt x="306" y="1092"/>
                    </a:lnTo>
                    <a:lnTo>
                      <a:pt x="310" y="1094"/>
                    </a:lnTo>
                    <a:lnTo>
                      <a:pt x="312" y="1094"/>
                    </a:lnTo>
                    <a:lnTo>
                      <a:pt x="316" y="1092"/>
                    </a:lnTo>
                    <a:lnTo>
                      <a:pt x="318" y="1092"/>
                    </a:lnTo>
                    <a:lnTo>
                      <a:pt x="320" y="1092"/>
                    </a:lnTo>
                    <a:lnTo>
                      <a:pt x="334" y="1076"/>
                    </a:lnTo>
                    <a:lnTo>
                      <a:pt x="336" y="1080"/>
                    </a:lnTo>
                    <a:lnTo>
                      <a:pt x="338" y="1082"/>
                    </a:lnTo>
                    <a:lnTo>
                      <a:pt x="340" y="1086"/>
                    </a:lnTo>
                    <a:lnTo>
                      <a:pt x="344" y="1088"/>
                    </a:lnTo>
                    <a:lnTo>
                      <a:pt x="344" y="1088"/>
                    </a:lnTo>
                    <a:lnTo>
                      <a:pt x="350" y="1098"/>
                    </a:lnTo>
                    <a:lnTo>
                      <a:pt x="350" y="1096"/>
                    </a:lnTo>
                    <a:lnTo>
                      <a:pt x="348" y="1088"/>
                    </a:lnTo>
                    <a:lnTo>
                      <a:pt x="346" y="1078"/>
                    </a:lnTo>
                    <a:lnTo>
                      <a:pt x="346" y="1070"/>
                    </a:lnTo>
                    <a:lnTo>
                      <a:pt x="346" y="1064"/>
                    </a:lnTo>
                    <a:lnTo>
                      <a:pt x="352" y="1062"/>
                    </a:lnTo>
                    <a:lnTo>
                      <a:pt x="352" y="1062"/>
                    </a:lnTo>
                    <a:lnTo>
                      <a:pt x="350" y="1060"/>
                    </a:lnTo>
                    <a:lnTo>
                      <a:pt x="348" y="1056"/>
                    </a:lnTo>
                    <a:lnTo>
                      <a:pt x="346" y="1052"/>
                    </a:lnTo>
                    <a:lnTo>
                      <a:pt x="346" y="1048"/>
                    </a:lnTo>
                    <a:lnTo>
                      <a:pt x="344" y="1044"/>
                    </a:lnTo>
                    <a:lnTo>
                      <a:pt x="346" y="1040"/>
                    </a:lnTo>
                    <a:lnTo>
                      <a:pt x="348" y="1036"/>
                    </a:lnTo>
                    <a:lnTo>
                      <a:pt x="350" y="1034"/>
                    </a:lnTo>
                    <a:lnTo>
                      <a:pt x="350" y="1034"/>
                    </a:lnTo>
                    <a:lnTo>
                      <a:pt x="348" y="1034"/>
                    </a:lnTo>
                    <a:lnTo>
                      <a:pt x="346" y="1032"/>
                    </a:lnTo>
                    <a:lnTo>
                      <a:pt x="342" y="1030"/>
                    </a:lnTo>
                    <a:lnTo>
                      <a:pt x="338" y="1028"/>
                    </a:lnTo>
                    <a:lnTo>
                      <a:pt x="334" y="1022"/>
                    </a:lnTo>
                    <a:lnTo>
                      <a:pt x="332" y="1016"/>
                    </a:lnTo>
                    <a:lnTo>
                      <a:pt x="330" y="1008"/>
                    </a:lnTo>
                    <a:lnTo>
                      <a:pt x="326" y="992"/>
                    </a:lnTo>
                    <a:lnTo>
                      <a:pt x="330" y="976"/>
                    </a:lnTo>
                    <a:lnTo>
                      <a:pt x="334" y="972"/>
                    </a:lnTo>
                    <a:lnTo>
                      <a:pt x="344" y="964"/>
                    </a:lnTo>
                    <a:lnTo>
                      <a:pt x="358" y="956"/>
                    </a:lnTo>
                    <a:lnTo>
                      <a:pt x="378" y="952"/>
                    </a:lnTo>
                    <a:lnTo>
                      <a:pt x="382" y="954"/>
                    </a:lnTo>
                    <a:lnTo>
                      <a:pt x="390" y="956"/>
                    </a:lnTo>
                    <a:lnTo>
                      <a:pt x="400" y="960"/>
                    </a:lnTo>
                    <a:lnTo>
                      <a:pt x="408" y="966"/>
                    </a:lnTo>
                    <a:lnTo>
                      <a:pt x="410" y="976"/>
                    </a:lnTo>
                    <a:lnTo>
                      <a:pt x="410" y="976"/>
                    </a:lnTo>
                    <a:lnTo>
                      <a:pt x="410" y="978"/>
                    </a:lnTo>
                    <a:lnTo>
                      <a:pt x="408" y="982"/>
                    </a:lnTo>
                    <a:lnTo>
                      <a:pt x="406" y="984"/>
                    </a:lnTo>
                    <a:lnTo>
                      <a:pt x="404" y="988"/>
                    </a:lnTo>
                    <a:lnTo>
                      <a:pt x="400" y="990"/>
                    </a:lnTo>
                    <a:lnTo>
                      <a:pt x="394" y="992"/>
                    </a:lnTo>
                    <a:lnTo>
                      <a:pt x="392" y="992"/>
                    </a:lnTo>
                    <a:lnTo>
                      <a:pt x="390" y="992"/>
                    </a:lnTo>
                    <a:lnTo>
                      <a:pt x="384" y="992"/>
                    </a:lnTo>
                    <a:lnTo>
                      <a:pt x="380" y="992"/>
                    </a:lnTo>
                    <a:lnTo>
                      <a:pt x="374" y="994"/>
                    </a:lnTo>
                    <a:lnTo>
                      <a:pt x="372" y="996"/>
                    </a:lnTo>
                    <a:lnTo>
                      <a:pt x="370" y="998"/>
                    </a:lnTo>
                    <a:lnTo>
                      <a:pt x="370" y="1000"/>
                    </a:lnTo>
                    <a:lnTo>
                      <a:pt x="368" y="1004"/>
                    </a:lnTo>
                    <a:lnTo>
                      <a:pt x="368" y="1008"/>
                    </a:lnTo>
                    <a:lnTo>
                      <a:pt x="378" y="1026"/>
                    </a:lnTo>
                    <a:lnTo>
                      <a:pt x="384" y="1028"/>
                    </a:lnTo>
                    <a:lnTo>
                      <a:pt x="386" y="1028"/>
                    </a:lnTo>
                    <a:lnTo>
                      <a:pt x="388" y="1030"/>
                    </a:lnTo>
                    <a:lnTo>
                      <a:pt x="390" y="1032"/>
                    </a:lnTo>
                    <a:lnTo>
                      <a:pt x="390" y="1036"/>
                    </a:lnTo>
                    <a:lnTo>
                      <a:pt x="390" y="1050"/>
                    </a:lnTo>
                    <a:lnTo>
                      <a:pt x="390" y="1050"/>
                    </a:lnTo>
                    <a:lnTo>
                      <a:pt x="392" y="1052"/>
                    </a:lnTo>
                    <a:lnTo>
                      <a:pt x="394" y="1054"/>
                    </a:lnTo>
                    <a:lnTo>
                      <a:pt x="396" y="1054"/>
                    </a:lnTo>
                    <a:lnTo>
                      <a:pt x="398" y="1052"/>
                    </a:lnTo>
                    <a:lnTo>
                      <a:pt x="400" y="1050"/>
                    </a:lnTo>
                    <a:lnTo>
                      <a:pt x="402" y="1050"/>
                    </a:lnTo>
                    <a:lnTo>
                      <a:pt x="404" y="1050"/>
                    </a:lnTo>
                    <a:lnTo>
                      <a:pt x="406" y="1052"/>
                    </a:lnTo>
                    <a:lnTo>
                      <a:pt x="408" y="1054"/>
                    </a:lnTo>
                    <a:lnTo>
                      <a:pt x="410" y="1058"/>
                    </a:lnTo>
                    <a:lnTo>
                      <a:pt x="412" y="1060"/>
                    </a:lnTo>
                    <a:lnTo>
                      <a:pt x="412" y="1062"/>
                    </a:lnTo>
                    <a:lnTo>
                      <a:pt x="410" y="1070"/>
                    </a:lnTo>
                    <a:lnTo>
                      <a:pt x="410" y="1070"/>
                    </a:lnTo>
                    <a:lnTo>
                      <a:pt x="406" y="1070"/>
                    </a:lnTo>
                    <a:lnTo>
                      <a:pt x="402" y="1070"/>
                    </a:lnTo>
                    <a:lnTo>
                      <a:pt x="402" y="1070"/>
                    </a:lnTo>
                    <a:lnTo>
                      <a:pt x="400" y="1070"/>
                    </a:lnTo>
                    <a:lnTo>
                      <a:pt x="398" y="1072"/>
                    </a:lnTo>
                    <a:lnTo>
                      <a:pt x="396" y="1072"/>
                    </a:lnTo>
                    <a:lnTo>
                      <a:pt x="394" y="1076"/>
                    </a:lnTo>
                    <a:lnTo>
                      <a:pt x="394" y="1078"/>
                    </a:lnTo>
                    <a:lnTo>
                      <a:pt x="396" y="1084"/>
                    </a:lnTo>
                    <a:lnTo>
                      <a:pt x="398" y="1086"/>
                    </a:lnTo>
                    <a:lnTo>
                      <a:pt x="400" y="1088"/>
                    </a:lnTo>
                    <a:lnTo>
                      <a:pt x="400" y="1088"/>
                    </a:lnTo>
                    <a:lnTo>
                      <a:pt x="402" y="1104"/>
                    </a:lnTo>
                    <a:lnTo>
                      <a:pt x="402" y="1104"/>
                    </a:lnTo>
                    <a:lnTo>
                      <a:pt x="404" y="1106"/>
                    </a:lnTo>
                    <a:lnTo>
                      <a:pt x="406" y="1108"/>
                    </a:lnTo>
                    <a:lnTo>
                      <a:pt x="408" y="1110"/>
                    </a:lnTo>
                    <a:lnTo>
                      <a:pt x="408" y="1114"/>
                    </a:lnTo>
                    <a:lnTo>
                      <a:pt x="408" y="1130"/>
                    </a:lnTo>
                    <a:lnTo>
                      <a:pt x="426" y="1120"/>
                    </a:lnTo>
                    <a:lnTo>
                      <a:pt x="442" y="1120"/>
                    </a:lnTo>
                    <a:lnTo>
                      <a:pt x="452" y="1122"/>
                    </a:lnTo>
                    <a:lnTo>
                      <a:pt x="454" y="1124"/>
                    </a:lnTo>
                    <a:lnTo>
                      <a:pt x="458" y="1124"/>
                    </a:lnTo>
                    <a:lnTo>
                      <a:pt x="462" y="1126"/>
                    </a:lnTo>
                    <a:lnTo>
                      <a:pt x="464" y="1126"/>
                    </a:lnTo>
                    <a:lnTo>
                      <a:pt x="466" y="1128"/>
                    </a:lnTo>
                    <a:lnTo>
                      <a:pt x="478" y="1130"/>
                    </a:lnTo>
                    <a:lnTo>
                      <a:pt x="488" y="1138"/>
                    </a:lnTo>
                    <a:lnTo>
                      <a:pt x="494" y="1146"/>
                    </a:lnTo>
                    <a:lnTo>
                      <a:pt x="496" y="1152"/>
                    </a:lnTo>
                    <a:lnTo>
                      <a:pt x="498" y="1156"/>
                    </a:lnTo>
                    <a:lnTo>
                      <a:pt x="498" y="1160"/>
                    </a:lnTo>
                    <a:lnTo>
                      <a:pt x="508" y="1160"/>
                    </a:lnTo>
                    <a:lnTo>
                      <a:pt x="516" y="1158"/>
                    </a:lnTo>
                    <a:lnTo>
                      <a:pt x="520" y="1150"/>
                    </a:lnTo>
                    <a:lnTo>
                      <a:pt x="522" y="1148"/>
                    </a:lnTo>
                    <a:lnTo>
                      <a:pt x="524" y="1148"/>
                    </a:lnTo>
                    <a:lnTo>
                      <a:pt x="530" y="1144"/>
                    </a:lnTo>
                    <a:lnTo>
                      <a:pt x="534" y="1142"/>
                    </a:lnTo>
                    <a:lnTo>
                      <a:pt x="540" y="1138"/>
                    </a:lnTo>
                    <a:lnTo>
                      <a:pt x="542" y="1132"/>
                    </a:lnTo>
                    <a:lnTo>
                      <a:pt x="546" y="1126"/>
                    </a:lnTo>
                    <a:lnTo>
                      <a:pt x="546" y="1126"/>
                    </a:lnTo>
                    <a:lnTo>
                      <a:pt x="550" y="1126"/>
                    </a:lnTo>
                    <a:lnTo>
                      <a:pt x="554" y="1128"/>
                    </a:lnTo>
                    <a:lnTo>
                      <a:pt x="556" y="1128"/>
                    </a:lnTo>
                    <a:lnTo>
                      <a:pt x="560" y="1128"/>
                    </a:lnTo>
                    <a:lnTo>
                      <a:pt x="566" y="1128"/>
                    </a:lnTo>
                    <a:lnTo>
                      <a:pt x="580" y="1130"/>
                    </a:lnTo>
                    <a:lnTo>
                      <a:pt x="594" y="1128"/>
                    </a:lnTo>
                    <a:lnTo>
                      <a:pt x="610" y="1118"/>
                    </a:lnTo>
                    <a:lnTo>
                      <a:pt x="618" y="1118"/>
                    </a:lnTo>
                    <a:lnTo>
                      <a:pt x="626" y="1126"/>
                    </a:lnTo>
                    <a:lnTo>
                      <a:pt x="628" y="1126"/>
                    </a:lnTo>
                    <a:lnTo>
                      <a:pt x="630" y="1128"/>
                    </a:lnTo>
                    <a:lnTo>
                      <a:pt x="632" y="1130"/>
                    </a:lnTo>
                    <a:lnTo>
                      <a:pt x="636" y="1134"/>
                    </a:lnTo>
                    <a:lnTo>
                      <a:pt x="640" y="1136"/>
                    </a:lnTo>
                    <a:lnTo>
                      <a:pt x="644" y="1138"/>
                    </a:lnTo>
                    <a:lnTo>
                      <a:pt x="650" y="1138"/>
                    </a:lnTo>
                    <a:lnTo>
                      <a:pt x="682" y="1138"/>
                    </a:lnTo>
                    <a:lnTo>
                      <a:pt x="680" y="1138"/>
                    </a:lnTo>
                    <a:lnTo>
                      <a:pt x="678" y="1136"/>
                    </a:lnTo>
                    <a:lnTo>
                      <a:pt x="676" y="1132"/>
                    </a:lnTo>
                    <a:lnTo>
                      <a:pt x="674" y="1128"/>
                    </a:lnTo>
                    <a:lnTo>
                      <a:pt x="672" y="1124"/>
                    </a:lnTo>
                    <a:lnTo>
                      <a:pt x="670" y="1118"/>
                    </a:lnTo>
                    <a:lnTo>
                      <a:pt x="672" y="1114"/>
                    </a:lnTo>
                    <a:lnTo>
                      <a:pt x="670" y="1114"/>
                    </a:lnTo>
                    <a:lnTo>
                      <a:pt x="670" y="1110"/>
                    </a:lnTo>
                    <a:lnTo>
                      <a:pt x="666" y="1108"/>
                    </a:lnTo>
                    <a:lnTo>
                      <a:pt x="664" y="1106"/>
                    </a:lnTo>
                    <a:lnTo>
                      <a:pt x="660" y="1104"/>
                    </a:lnTo>
                    <a:lnTo>
                      <a:pt x="658" y="1104"/>
                    </a:lnTo>
                    <a:lnTo>
                      <a:pt x="656" y="1102"/>
                    </a:lnTo>
                    <a:lnTo>
                      <a:pt x="654" y="1096"/>
                    </a:lnTo>
                    <a:lnTo>
                      <a:pt x="654" y="1096"/>
                    </a:lnTo>
                    <a:lnTo>
                      <a:pt x="654" y="1094"/>
                    </a:lnTo>
                    <a:lnTo>
                      <a:pt x="654" y="1090"/>
                    </a:lnTo>
                    <a:lnTo>
                      <a:pt x="654" y="1088"/>
                    </a:lnTo>
                    <a:lnTo>
                      <a:pt x="656" y="1084"/>
                    </a:lnTo>
                    <a:lnTo>
                      <a:pt x="658" y="1080"/>
                    </a:lnTo>
                    <a:lnTo>
                      <a:pt x="662" y="1078"/>
                    </a:lnTo>
                    <a:lnTo>
                      <a:pt x="666" y="1076"/>
                    </a:lnTo>
                    <a:lnTo>
                      <a:pt x="672" y="1076"/>
                    </a:lnTo>
                    <a:lnTo>
                      <a:pt x="682" y="1078"/>
                    </a:lnTo>
                    <a:lnTo>
                      <a:pt x="694" y="1070"/>
                    </a:lnTo>
                    <a:lnTo>
                      <a:pt x="694" y="1070"/>
                    </a:lnTo>
                    <a:lnTo>
                      <a:pt x="696" y="1068"/>
                    </a:lnTo>
                    <a:lnTo>
                      <a:pt x="700" y="1066"/>
                    </a:lnTo>
                    <a:lnTo>
                      <a:pt x="704" y="1064"/>
                    </a:lnTo>
                    <a:lnTo>
                      <a:pt x="708" y="1064"/>
                    </a:lnTo>
                    <a:lnTo>
                      <a:pt x="708" y="1064"/>
                    </a:lnTo>
                    <a:lnTo>
                      <a:pt x="712" y="1064"/>
                    </a:lnTo>
                    <a:lnTo>
                      <a:pt x="714" y="1064"/>
                    </a:lnTo>
                    <a:lnTo>
                      <a:pt x="720" y="1062"/>
                    </a:lnTo>
                    <a:lnTo>
                      <a:pt x="724" y="1060"/>
                    </a:lnTo>
                    <a:lnTo>
                      <a:pt x="728" y="1056"/>
                    </a:lnTo>
                    <a:lnTo>
                      <a:pt x="732" y="1050"/>
                    </a:lnTo>
                    <a:lnTo>
                      <a:pt x="736" y="1044"/>
                    </a:lnTo>
                    <a:lnTo>
                      <a:pt x="736" y="1042"/>
                    </a:lnTo>
                    <a:lnTo>
                      <a:pt x="736" y="1040"/>
                    </a:lnTo>
                    <a:lnTo>
                      <a:pt x="738" y="1038"/>
                    </a:lnTo>
                    <a:lnTo>
                      <a:pt x="738" y="1034"/>
                    </a:lnTo>
                    <a:lnTo>
                      <a:pt x="740" y="1032"/>
                    </a:lnTo>
                    <a:lnTo>
                      <a:pt x="738" y="1028"/>
                    </a:lnTo>
                    <a:lnTo>
                      <a:pt x="738" y="1026"/>
                    </a:lnTo>
                    <a:lnTo>
                      <a:pt x="734" y="1026"/>
                    </a:lnTo>
                    <a:lnTo>
                      <a:pt x="732" y="1022"/>
                    </a:lnTo>
                    <a:lnTo>
                      <a:pt x="730" y="1020"/>
                    </a:lnTo>
                    <a:lnTo>
                      <a:pt x="728" y="1016"/>
                    </a:lnTo>
                    <a:lnTo>
                      <a:pt x="728" y="1012"/>
                    </a:lnTo>
                    <a:lnTo>
                      <a:pt x="728" y="1010"/>
                    </a:lnTo>
                    <a:lnTo>
                      <a:pt x="734" y="1006"/>
                    </a:lnTo>
                    <a:lnTo>
                      <a:pt x="738" y="1006"/>
                    </a:lnTo>
                    <a:lnTo>
                      <a:pt x="740" y="1006"/>
                    </a:lnTo>
                    <a:lnTo>
                      <a:pt x="742" y="1004"/>
                    </a:lnTo>
                    <a:lnTo>
                      <a:pt x="742" y="1004"/>
                    </a:lnTo>
                    <a:lnTo>
                      <a:pt x="744" y="1002"/>
                    </a:lnTo>
                    <a:lnTo>
                      <a:pt x="744" y="1000"/>
                    </a:lnTo>
                    <a:lnTo>
                      <a:pt x="744" y="998"/>
                    </a:lnTo>
                    <a:lnTo>
                      <a:pt x="744" y="996"/>
                    </a:lnTo>
                    <a:lnTo>
                      <a:pt x="746" y="996"/>
                    </a:lnTo>
                    <a:lnTo>
                      <a:pt x="748" y="994"/>
                    </a:lnTo>
                    <a:lnTo>
                      <a:pt x="752" y="994"/>
                    </a:lnTo>
                    <a:lnTo>
                      <a:pt x="756" y="994"/>
                    </a:lnTo>
                    <a:lnTo>
                      <a:pt x="760" y="992"/>
                    </a:lnTo>
                    <a:lnTo>
                      <a:pt x="764" y="988"/>
                    </a:lnTo>
                    <a:lnTo>
                      <a:pt x="768" y="982"/>
                    </a:lnTo>
                    <a:lnTo>
                      <a:pt x="770" y="976"/>
                    </a:lnTo>
                    <a:lnTo>
                      <a:pt x="770" y="970"/>
                    </a:lnTo>
                    <a:lnTo>
                      <a:pt x="772" y="964"/>
                    </a:lnTo>
                    <a:lnTo>
                      <a:pt x="774" y="960"/>
                    </a:lnTo>
                    <a:lnTo>
                      <a:pt x="778" y="956"/>
                    </a:lnTo>
                    <a:lnTo>
                      <a:pt x="784" y="954"/>
                    </a:lnTo>
                    <a:lnTo>
                      <a:pt x="788" y="954"/>
                    </a:lnTo>
                    <a:lnTo>
                      <a:pt x="794" y="954"/>
                    </a:lnTo>
                    <a:lnTo>
                      <a:pt x="798" y="952"/>
                    </a:lnTo>
                    <a:lnTo>
                      <a:pt x="800" y="948"/>
                    </a:lnTo>
                    <a:lnTo>
                      <a:pt x="802" y="942"/>
                    </a:lnTo>
                    <a:lnTo>
                      <a:pt x="804" y="938"/>
                    </a:lnTo>
                    <a:lnTo>
                      <a:pt x="808" y="934"/>
                    </a:lnTo>
                    <a:lnTo>
                      <a:pt x="814" y="928"/>
                    </a:lnTo>
                    <a:lnTo>
                      <a:pt x="818" y="926"/>
                    </a:lnTo>
                    <a:lnTo>
                      <a:pt x="826" y="924"/>
                    </a:lnTo>
                    <a:lnTo>
                      <a:pt x="830" y="924"/>
                    </a:lnTo>
                    <a:lnTo>
                      <a:pt x="832" y="922"/>
                    </a:lnTo>
                    <a:lnTo>
                      <a:pt x="834" y="920"/>
                    </a:lnTo>
                    <a:lnTo>
                      <a:pt x="834" y="918"/>
                    </a:lnTo>
                    <a:lnTo>
                      <a:pt x="834" y="914"/>
                    </a:lnTo>
                    <a:lnTo>
                      <a:pt x="834" y="912"/>
                    </a:lnTo>
                    <a:lnTo>
                      <a:pt x="836" y="910"/>
                    </a:lnTo>
                    <a:lnTo>
                      <a:pt x="836" y="908"/>
                    </a:lnTo>
                    <a:lnTo>
                      <a:pt x="838" y="904"/>
                    </a:lnTo>
                    <a:lnTo>
                      <a:pt x="840" y="902"/>
                    </a:lnTo>
                    <a:lnTo>
                      <a:pt x="844" y="900"/>
                    </a:lnTo>
                    <a:lnTo>
                      <a:pt x="850" y="898"/>
                    </a:lnTo>
                    <a:lnTo>
                      <a:pt x="872" y="898"/>
                    </a:lnTo>
                    <a:lnTo>
                      <a:pt x="872" y="898"/>
                    </a:lnTo>
                    <a:lnTo>
                      <a:pt x="872" y="896"/>
                    </a:lnTo>
                    <a:lnTo>
                      <a:pt x="874" y="894"/>
                    </a:lnTo>
                    <a:lnTo>
                      <a:pt x="876" y="892"/>
                    </a:lnTo>
                    <a:lnTo>
                      <a:pt x="878" y="890"/>
                    </a:lnTo>
                    <a:lnTo>
                      <a:pt x="882" y="888"/>
                    </a:lnTo>
                    <a:lnTo>
                      <a:pt x="886" y="888"/>
                    </a:lnTo>
                    <a:lnTo>
                      <a:pt x="894" y="890"/>
                    </a:lnTo>
                    <a:lnTo>
                      <a:pt x="902" y="892"/>
                    </a:lnTo>
                    <a:lnTo>
                      <a:pt x="904" y="892"/>
                    </a:lnTo>
                    <a:lnTo>
                      <a:pt x="914" y="892"/>
                    </a:lnTo>
                    <a:lnTo>
                      <a:pt x="924" y="896"/>
                    </a:lnTo>
                    <a:lnTo>
                      <a:pt x="934" y="902"/>
                    </a:lnTo>
                    <a:lnTo>
                      <a:pt x="952" y="920"/>
                    </a:lnTo>
                    <a:lnTo>
                      <a:pt x="952" y="920"/>
                    </a:lnTo>
                    <a:lnTo>
                      <a:pt x="954" y="918"/>
                    </a:lnTo>
                    <a:lnTo>
                      <a:pt x="958" y="918"/>
                    </a:lnTo>
                    <a:lnTo>
                      <a:pt x="960" y="914"/>
                    </a:lnTo>
                    <a:lnTo>
                      <a:pt x="964" y="912"/>
                    </a:lnTo>
                    <a:lnTo>
                      <a:pt x="966" y="906"/>
                    </a:lnTo>
                    <a:lnTo>
                      <a:pt x="966" y="900"/>
                    </a:lnTo>
                    <a:lnTo>
                      <a:pt x="968" y="898"/>
                    </a:lnTo>
                    <a:lnTo>
                      <a:pt x="972" y="896"/>
                    </a:lnTo>
                    <a:lnTo>
                      <a:pt x="974" y="896"/>
                    </a:lnTo>
                    <a:lnTo>
                      <a:pt x="978" y="896"/>
                    </a:lnTo>
                    <a:lnTo>
                      <a:pt x="982" y="892"/>
                    </a:lnTo>
                    <a:lnTo>
                      <a:pt x="990" y="884"/>
                    </a:lnTo>
                    <a:lnTo>
                      <a:pt x="1000" y="878"/>
                    </a:lnTo>
                    <a:lnTo>
                      <a:pt x="1012" y="878"/>
                    </a:lnTo>
                    <a:lnTo>
                      <a:pt x="1024" y="882"/>
                    </a:lnTo>
                    <a:lnTo>
                      <a:pt x="1036" y="882"/>
                    </a:lnTo>
                    <a:lnTo>
                      <a:pt x="1046" y="880"/>
                    </a:lnTo>
                    <a:lnTo>
                      <a:pt x="1062" y="882"/>
                    </a:lnTo>
                    <a:lnTo>
                      <a:pt x="1080" y="890"/>
                    </a:lnTo>
                    <a:lnTo>
                      <a:pt x="1100" y="902"/>
                    </a:lnTo>
                    <a:lnTo>
                      <a:pt x="1102" y="902"/>
                    </a:lnTo>
                    <a:lnTo>
                      <a:pt x="1108" y="904"/>
                    </a:lnTo>
                    <a:lnTo>
                      <a:pt x="1120" y="904"/>
                    </a:lnTo>
                    <a:lnTo>
                      <a:pt x="1138" y="900"/>
                    </a:lnTo>
                    <a:lnTo>
                      <a:pt x="1150" y="896"/>
                    </a:lnTo>
                    <a:lnTo>
                      <a:pt x="1158" y="892"/>
                    </a:lnTo>
                    <a:lnTo>
                      <a:pt x="1164" y="888"/>
                    </a:lnTo>
                    <a:lnTo>
                      <a:pt x="1166" y="884"/>
                    </a:lnTo>
                    <a:lnTo>
                      <a:pt x="1168" y="882"/>
                    </a:lnTo>
                    <a:lnTo>
                      <a:pt x="1168" y="880"/>
                    </a:lnTo>
                    <a:lnTo>
                      <a:pt x="1168" y="880"/>
                    </a:lnTo>
                    <a:lnTo>
                      <a:pt x="1176" y="880"/>
                    </a:lnTo>
                    <a:lnTo>
                      <a:pt x="1188" y="884"/>
                    </a:lnTo>
                    <a:lnTo>
                      <a:pt x="1202" y="892"/>
                    </a:lnTo>
                    <a:lnTo>
                      <a:pt x="1224" y="900"/>
                    </a:lnTo>
                    <a:lnTo>
                      <a:pt x="1244" y="884"/>
                    </a:lnTo>
                    <a:lnTo>
                      <a:pt x="1244" y="880"/>
                    </a:lnTo>
                    <a:lnTo>
                      <a:pt x="1244" y="870"/>
                    </a:lnTo>
                    <a:lnTo>
                      <a:pt x="1244" y="858"/>
                    </a:lnTo>
                    <a:lnTo>
                      <a:pt x="1250" y="844"/>
                    </a:lnTo>
                    <a:lnTo>
                      <a:pt x="1256" y="832"/>
                    </a:lnTo>
                    <a:lnTo>
                      <a:pt x="1270" y="826"/>
                    </a:lnTo>
                    <a:lnTo>
                      <a:pt x="1288" y="824"/>
                    </a:lnTo>
                    <a:lnTo>
                      <a:pt x="1304" y="826"/>
                    </a:lnTo>
                    <a:lnTo>
                      <a:pt x="1312" y="832"/>
                    </a:lnTo>
                    <a:lnTo>
                      <a:pt x="1320" y="844"/>
                    </a:lnTo>
                    <a:lnTo>
                      <a:pt x="1320" y="844"/>
                    </a:lnTo>
                    <a:lnTo>
                      <a:pt x="1322" y="848"/>
                    </a:lnTo>
                    <a:lnTo>
                      <a:pt x="1324" y="852"/>
                    </a:lnTo>
                    <a:lnTo>
                      <a:pt x="1326" y="858"/>
                    </a:lnTo>
                    <a:lnTo>
                      <a:pt x="1328" y="866"/>
                    </a:lnTo>
                    <a:lnTo>
                      <a:pt x="1330" y="874"/>
                    </a:lnTo>
                    <a:lnTo>
                      <a:pt x="1332" y="876"/>
                    </a:lnTo>
                    <a:lnTo>
                      <a:pt x="1340" y="884"/>
                    </a:lnTo>
                    <a:lnTo>
                      <a:pt x="1348" y="894"/>
                    </a:lnTo>
                    <a:lnTo>
                      <a:pt x="1354" y="904"/>
                    </a:lnTo>
                    <a:lnTo>
                      <a:pt x="1358" y="916"/>
                    </a:lnTo>
                    <a:lnTo>
                      <a:pt x="1358" y="916"/>
                    </a:lnTo>
                    <a:lnTo>
                      <a:pt x="1360" y="914"/>
                    </a:lnTo>
                    <a:lnTo>
                      <a:pt x="1364" y="914"/>
                    </a:lnTo>
                    <a:lnTo>
                      <a:pt x="1368" y="914"/>
                    </a:lnTo>
                    <a:lnTo>
                      <a:pt x="1372" y="914"/>
                    </a:lnTo>
                    <a:lnTo>
                      <a:pt x="1376" y="914"/>
                    </a:lnTo>
                    <a:lnTo>
                      <a:pt x="1380" y="918"/>
                    </a:lnTo>
                    <a:lnTo>
                      <a:pt x="1384" y="922"/>
                    </a:lnTo>
                    <a:lnTo>
                      <a:pt x="1388" y="928"/>
                    </a:lnTo>
                    <a:lnTo>
                      <a:pt x="1388" y="928"/>
                    </a:lnTo>
                    <a:lnTo>
                      <a:pt x="1388" y="930"/>
                    </a:lnTo>
                    <a:lnTo>
                      <a:pt x="1388" y="932"/>
                    </a:lnTo>
                    <a:lnTo>
                      <a:pt x="1390" y="934"/>
                    </a:lnTo>
                    <a:lnTo>
                      <a:pt x="1392" y="936"/>
                    </a:lnTo>
                    <a:lnTo>
                      <a:pt x="1394" y="938"/>
                    </a:lnTo>
                    <a:lnTo>
                      <a:pt x="1398" y="938"/>
                    </a:lnTo>
                    <a:lnTo>
                      <a:pt x="1402" y="938"/>
                    </a:lnTo>
                    <a:lnTo>
                      <a:pt x="1408" y="936"/>
                    </a:lnTo>
                    <a:lnTo>
                      <a:pt x="1414" y="932"/>
                    </a:lnTo>
                    <a:lnTo>
                      <a:pt x="1414" y="930"/>
                    </a:lnTo>
                    <a:lnTo>
                      <a:pt x="1416" y="928"/>
                    </a:lnTo>
                    <a:lnTo>
                      <a:pt x="1418" y="924"/>
                    </a:lnTo>
                    <a:lnTo>
                      <a:pt x="1422" y="918"/>
                    </a:lnTo>
                    <a:lnTo>
                      <a:pt x="1428" y="914"/>
                    </a:lnTo>
                    <a:lnTo>
                      <a:pt x="1432" y="908"/>
                    </a:lnTo>
                    <a:lnTo>
                      <a:pt x="1438" y="904"/>
                    </a:lnTo>
                    <a:lnTo>
                      <a:pt x="1444" y="902"/>
                    </a:lnTo>
                    <a:lnTo>
                      <a:pt x="1444" y="902"/>
                    </a:lnTo>
                    <a:lnTo>
                      <a:pt x="1444" y="902"/>
                    </a:lnTo>
                    <a:lnTo>
                      <a:pt x="1444" y="904"/>
                    </a:lnTo>
                    <a:lnTo>
                      <a:pt x="1444" y="906"/>
                    </a:lnTo>
                    <a:lnTo>
                      <a:pt x="1444" y="908"/>
                    </a:lnTo>
                    <a:lnTo>
                      <a:pt x="1444" y="914"/>
                    </a:lnTo>
                    <a:lnTo>
                      <a:pt x="1442" y="920"/>
                    </a:lnTo>
                    <a:lnTo>
                      <a:pt x="1440" y="928"/>
                    </a:lnTo>
                    <a:lnTo>
                      <a:pt x="1438" y="932"/>
                    </a:lnTo>
                    <a:lnTo>
                      <a:pt x="1432" y="944"/>
                    </a:lnTo>
                    <a:lnTo>
                      <a:pt x="1426" y="956"/>
                    </a:lnTo>
                    <a:lnTo>
                      <a:pt x="1418" y="968"/>
                    </a:lnTo>
                    <a:lnTo>
                      <a:pt x="1400" y="988"/>
                    </a:lnTo>
                    <a:lnTo>
                      <a:pt x="1396" y="99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3" name="Freeform 197">
                <a:extLst>
                  <a:ext uri="{FF2B5EF4-FFF2-40B4-BE49-F238E27FC236}">
                    <a16:creationId xmlns:a16="http://schemas.microsoft.com/office/drawing/2014/main" id="{DAEBC775-F0C5-4510-B043-EC47812098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27176" y="3831801"/>
                <a:ext cx="58007" cy="81844"/>
              </a:xfrm>
              <a:custGeom>
                <a:avLst/>
                <a:gdLst>
                  <a:gd name="T0" fmla="*/ 2 w 86"/>
                  <a:gd name="T1" fmla="*/ 26 h 116"/>
                  <a:gd name="T2" fmla="*/ 8 w 86"/>
                  <a:gd name="T3" fmla="*/ 28 h 116"/>
                  <a:gd name="T4" fmla="*/ 10 w 86"/>
                  <a:gd name="T5" fmla="*/ 32 h 116"/>
                  <a:gd name="T6" fmla="*/ 10 w 86"/>
                  <a:gd name="T7" fmla="*/ 36 h 116"/>
                  <a:gd name="T8" fmla="*/ 22 w 86"/>
                  <a:gd name="T9" fmla="*/ 40 h 116"/>
                  <a:gd name="T10" fmla="*/ 22 w 86"/>
                  <a:gd name="T11" fmla="*/ 48 h 116"/>
                  <a:gd name="T12" fmla="*/ 20 w 86"/>
                  <a:gd name="T13" fmla="*/ 58 h 116"/>
                  <a:gd name="T14" fmla="*/ 18 w 86"/>
                  <a:gd name="T15" fmla="*/ 60 h 116"/>
                  <a:gd name="T16" fmla="*/ 20 w 86"/>
                  <a:gd name="T17" fmla="*/ 62 h 116"/>
                  <a:gd name="T18" fmla="*/ 26 w 86"/>
                  <a:gd name="T19" fmla="*/ 60 h 116"/>
                  <a:gd name="T20" fmla="*/ 32 w 86"/>
                  <a:gd name="T21" fmla="*/ 56 h 116"/>
                  <a:gd name="T22" fmla="*/ 38 w 86"/>
                  <a:gd name="T23" fmla="*/ 56 h 116"/>
                  <a:gd name="T24" fmla="*/ 42 w 86"/>
                  <a:gd name="T25" fmla="*/ 58 h 116"/>
                  <a:gd name="T26" fmla="*/ 50 w 86"/>
                  <a:gd name="T27" fmla="*/ 66 h 116"/>
                  <a:gd name="T28" fmla="*/ 58 w 86"/>
                  <a:gd name="T29" fmla="*/ 78 h 116"/>
                  <a:gd name="T30" fmla="*/ 60 w 86"/>
                  <a:gd name="T31" fmla="*/ 86 h 116"/>
                  <a:gd name="T32" fmla="*/ 62 w 86"/>
                  <a:gd name="T33" fmla="*/ 94 h 116"/>
                  <a:gd name="T34" fmla="*/ 62 w 86"/>
                  <a:gd name="T35" fmla="*/ 104 h 116"/>
                  <a:gd name="T36" fmla="*/ 60 w 86"/>
                  <a:gd name="T37" fmla="*/ 110 h 116"/>
                  <a:gd name="T38" fmla="*/ 70 w 86"/>
                  <a:gd name="T39" fmla="*/ 114 h 116"/>
                  <a:gd name="T40" fmla="*/ 78 w 86"/>
                  <a:gd name="T41" fmla="*/ 114 h 116"/>
                  <a:gd name="T42" fmla="*/ 86 w 86"/>
                  <a:gd name="T43" fmla="*/ 114 h 116"/>
                  <a:gd name="T44" fmla="*/ 86 w 86"/>
                  <a:gd name="T45" fmla="*/ 100 h 116"/>
                  <a:gd name="T46" fmla="*/ 80 w 86"/>
                  <a:gd name="T47" fmla="*/ 78 h 116"/>
                  <a:gd name="T48" fmla="*/ 72 w 86"/>
                  <a:gd name="T49" fmla="*/ 70 h 116"/>
                  <a:gd name="T50" fmla="*/ 64 w 86"/>
                  <a:gd name="T51" fmla="*/ 62 h 116"/>
                  <a:gd name="T52" fmla="*/ 60 w 86"/>
                  <a:gd name="T53" fmla="*/ 58 h 116"/>
                  <a:gd name="T54" fmla="*/ 58 w 86"/>
                  <a:gd name="T55" fmla="*/ 56 h 116"/>
                  <a:gd name="T56" fmla="*/ 52 w 86"/>
                  <a:gd name="T57" fmla="*/ 50 h 116"/>
                  <a:gd name="T58" fmla="*/ 46 w 86"/>
                  <a:gd name="T59" fmla="*/ 44 h 116"/>
                  <a:gd name="T60" fmla="*/ 50 w 86"/>
                  <a:gd name="T61" fmla="*/ 38 h 116"/>
                  <a:gd name="T62" fmla="*/ 52 w 86"/>
                  <a:gd name="T63" fmla="*/ 36 h 116"/>
                  <a:gd name="T64" fmla="*/ 54 w 86"/>
                  <a:gd name="T65" fmla="*/ 30 h 116"/>
                  <a:gd name="T66" fmla="*/ 52 w 86"/>
                  <a:gd name="T67" fmla="*/ 24 h 116"/>
                  <a:gd name="T68" fmla="*/ 40 w 86"/>
                  <a:gd name="T69" fmla="*/ 16 h 116"/>
                  <a:gd name="T70" fmla="*/ 36 w 86"/>
                  <a:gd name="T71" fmla="*/ 4 h 116"/>
                  <a:gd name="T72" fmla="*/ 34 w 86"/>
                  <a:gd name="T73" fmla="*/ 0 h 116"/>
                  <a:gd name="T74" fmla="*/ 28 w 86"/>
                  <a:gd name="T75" fmla="*/ 0 h 116"/>
                  <a:gd name="T76" fmla="*/ 24 w 86"/>
                  <a:gd name="T77" fmla="*/ 4 h 116"/>
                  <a:gd name="T78" fmla="*/ 24 w 86"/>
                  <a:gd name="T79" fmla="*/ 10 h 116"/>
                  <a:gd name="T80" fmla="*/ 24 w 86"/>
                  <a:gd name="T81" fmla="*/ 18 h 116"/>
                  <a:gd name="T82" fmla="*/ 22 w 86"/>
                  <a:gd name="T83" fmla="*/ 20 h 116"/>
                  <a:gd name="T84" fmla="*/ 18 w 86"/>
                  <a:gd name="T85" fmla="*/ 20 h 116"/>
                  <a:gd name="T86" fmla="*/ 12 w 86"/>
                  <a:gd name="T87" fmla="*/ 22 h 116"/>
                  <a:gd name="T88" fmla="*/ 0 w 86"/>
                  <a:gd name="T89" fmla="*/ 2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116">
                    <a:moveTo>
                      <a:pt x="0" y="26"/>
                    </a:moveTo>
                    <a:lnTo>
                      <a:pt x="2" y="26"/>
                    </a:lnTo>
                    <a:lnTo>
                      <a:pt x="4" y="26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20" y="36"/>
                    </a:lnTo>
                    <a:lnTo>
                      <a:pt x="22" y="40"/>
                    </a:lnTo>
                    <a:lnTo>
                      <a:pt x="22" y="44"/>
                    </a:lnTo>
                    <a:lnTo>
                      <a:pt x="22" y="48"/>
                    </a:lnTo>
                    <a:lnTo>
                      <a:pt x="20" y="54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2"/>
                    </a:lnTo>
                    <a:lnTo>
                      <a:pt x="20" y="62"/>
                    </a:lnTo>
                    <a:lnTo>
                      <a:pt x="24" y="62"/>
                    </a:lnTo>
                    <a:lnTo>
                      <a:pt x="26" y="60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58"/>
                    </a:lnTo>
                    <a:lnTo>
                      <a:pt x="44" y="60"/>
                    </a:lnTo>
                    <a:lnTo>
                      <a:pt x="50" y="66"/>
                    </a:lnTo>
                    <a:lnTo>
                      <a:pt x="54" y="72"/>
                    </a:lnTo>
                    <a:lnTo>
                      <a:pt x="58" y="78"/>
                    </a:lnTo>
                    <a:lnTo>
                      <a:pt x="60" y="84"/>
                    </a:lnTo>
                    <a:lnTo>
                      <a:pt x="60" y="86"/>
                    </a:lnTo>
                    <a:lnTo>
                      <a:pt x="60" y="88"/>
                    </a:lnTo>
                    <a:lnTo>
                      <a:pt x="62" y="94"/>
                    </a:lnTo>
                    <a:lnTo>
                      <a:pt x="62" y="100"/>
                    </a:lnTo>
                    <a:lnTo>
                      <a:pt x="62" y="104"/>
                    </a:lnTo>
                    <a:lnTo>
                      <a:pt x="62" y="108"/>
                    </a:lnTo>
                    <a:lnTo>
                      <a:pt x="60" y="110"/>
                    </a:lnTo>
                    <a:lnTo>
                      <a:pt x="68" y="116"/>
                    </a:lnTo>
                    <a:lnTo>
                      <a:pt x="70" y="114"/>
                    </a:lnTo>
                    <a:lnTo>
                      <a:pt x="72" y="114"/>
                    </a:lnTo>
                    <a:lnTo>
                      <a:pt x="78" y="114"/>
                    </a:lnTo>
                    <a:lnTo>
                      <a:pt x="82" y="114"/>
                    </a:lnTo>
                    <a:lnTo>
                      <a:pt x="86" y="114"/>
                    </a:lnTo>
                    <a:lnTo>
                      <a:pt x="86" y="110"/>
                    </a:lnTo>
                    <a:lnTo>
                      <a:pt x="86" y="100"/>
                    </a:lnTo>
                    <a:lnTo>
                      <a:pt x="84" y="88"/>
                    </a:lnTo>
                    <a:lnTo>
                      <a:pt x="80" y="78"/>
                    </a:lnTo>
                    <a:lnTo>
                      <a:pt x="76" y="74"/>
                    </a:lnTo>
                    <a:lnTo>
                      <a:pt x="72" y="70"/>
                    </a:lnTo>
                    <a:lnTo>
                      <a:pt x="68" y="66"/>
                    </a:lnTo>
                    <a:lnTo>
                      <a:pt x="64" y="62"/>
                    </a:lnTo>
                    <a:lnTo>
                      <a:pt x="62" y="60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58" y="56"/>
                    </a:lnTo>
                    <a:lnTo>
                      <a:pt x="54" y="54"/>
                    </a:lnTo>
                    <a:lnTo>
                      <a:pt x="52" y="50"/>
                    </a:lnTo>
                    <a:lnTo>
                      <a:pt x="48" y="48"/>
                    </a:lnTo>
                    <a:lnTo>
                      <a:pt x="46" y="44"/>
                    </a:lnTo>
                    <a:lnTo>
                      <a:pt x="48" y="40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2" y="36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6"/>
                    </a:lnTo>
                    <a:lnTo>
                      <a:pt x="52" y="24"/>
                    </a:lnTo>
                    <a:lnTo>
                      <a:pt x="50" y="20"/>
                    </a:lnTo>
                    <a:lnTo>
                      <a:pt x="40" y="16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10"/>
                    </a:lnTo>
                    <a:lnTo>
                      <a:pt x="24" y="14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4" name="Freeform 198">
                <a:extLst>
                  <a:ext uri="{FF2B5EF4-FFF2-40B4-BE49-F238E27FC236}">
                    <a16:creationId xmlns:a16="http://schemas.microsoft.com/office/drawing/2014/main" id="{799A823F-6F1E-4A3C-B971-7B32F84C7C0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99369" y="3696336"/>
                <a:ext cx="134900" cy="122766"/>
              </a:xfrm>
              <a:custGeom>
                <a:avLst/>
                <a:gdLst>
                  <a:gd name="T0" fmla="*/ 150 w 200"/>
                  <a:gd name="T1" fmla="*/ 2 h 174"/>
                  <a:gd name="T2" fmla="*/ 142 w 200"/>
                  <a:gd name="T3" fmla="*/ 10 h 174"/>
                  <a:gd name="T4" fmla="*/ 122 w 200"/>
                  <a:gd name="T5" fmla="*/ 28 h 174"/>
                  <a:gd name="T6" fmla="*/ 118 w 200"/>
                  <a:gd name="T7" fmla="*/ 30 h 174"/>
                  <a:gd name="T8" fmla="*/ 110 w 200"/>
                  <a:gd name="T9" fmla="*/ 36 h 174"/>
                  <a:gd name="T10" fmla="*/ 92 w 200"/>
                  <a:gd name="T11" fmla="*/ 66 h 174"/>
                  <a:gd name="T12" fmla="*/ 82 w 200"/>
                  <a:gd name="T13" fmla="*/ 66 h 174"/>
                  <a:gd name="T14" fmla="*/ 66 w 200"/>
                  <a:gd name="T15" fmla="*/ 70 h 174"/>
                  <a:gd name="T16" fmla="*/ 56 w 200"/>
                  <a:gd name="T17" fmla="*/ 82 h 174"/>
                  <a:gd name="T18" fmla="*/ 46 w 200"/>
                  <a:gd name="T19" fmla="*/ 90 h 174"/>
                  <a:gd name="T20" fmla="*/ 40 w 200"/>
                  <a:gd name="T21" fmla="*/ 94 h 174"/>
                  <a:gd name="T22" fmla="*/ 8 w 200"/>
                  <a:gd name="T23" fmla="*/ 98 h 174"/>
                  <a:gd name="T24" fmla="*/ 14 w 200"/>
                  <a:gd name="T25" fmla="*/ 120 h 174"/>
                  <a:gd name="T26" fmla="*/ 12 w 200"/>
                  <a:gd name="T27" fmla="*/ 132 h 174"/>
                  <a:gd name="T28" fmla="*/ 4 w 200"/>
                  <a:gd name="T29" fmla="*/ 144 h 174"/>
                  <a:gd name="T30" fmla="*/ 4 w 200"/>
                  <a:gd name="T31" fmla="*/ 154 h 174"/>
                  <a:gd name="T32" fmla="*/ 8 w 200"/>
                  <a:gd name="T33" fmla="*/ 162 h 174"/>
                  <a:gd name="T34" fmla="*/ 18 w 200"/>
                  <a:gd name="T35" fmla="*/ 158 h 174"/>
                  <a:gd name="T36" fmla="*/ 30 w 200"/>
                  <a:gd name="T37" fmla="*/ 156 h 174"/>
                  <a:gd name="T38" fmla="*/ 44 w 200"/>
                  <a:gd name="T39" fmla="*/ 158 h 174"/>
                  <a:gd name="T40" fmla="*/ 48 w 200"/>
                  <a:gd name="T41" fmla="*/ 158 h 174"/>
                  <a:gd name="T42" fmla="*/ 60 w 200"/>
                  <a:gd name="T43" fmla="*/ 160 h 174"/>
                  <a:gd name="T44" fmla="*/ 76 w 200"/>
                  <a:gd name="T45" fmla="*/ 174 h 174"/>
                  <a:gd name="T46" fmla="*/ 94 w 200"/>
                  <a:gd name="T47" fmla="*/ 156 h 174"/>
                  <a:gd name="T48" fmla="*/ 114 w 200"/>
                  <a:gd name="T49" fmla="*/ 154 h 174"/>
                  <a:gd name="T50" fmla="*/ 114 w 200"/>
                  <a:gd name="T51" fmla="*/ 130 h 174"/>
                  <a:gd name="T52" fmla="*/ 116 w 200"/>
                  <a:gd name="T53" fmla="*/ 112 h 174"/>
                  <a:gd name="T54" fmla="*/ 152 w 200"/>
                  <a:gd name="T55" fmla="*/ 82 h 174"/>
                  <a:gd name="T56" fmla="*/ 156 w 200"/>
                  <a:gd name="T57" fmla="*/ 76 h 174"/>
                  <a:gd name="T58" fmla="*/ 164 w 200"/>
                  <a:gd name="T59" fmla="*/ 66 h 174"/>
                  <a:gd name="T60" fmla="*/ 172 w 200"/>
                  <a:gd name="T61" fmla="*/ 60 h 174"/>
                  <a:gd name="T62" fmla="*/ 172 w 200"/>
                  <a:gd name="T63" fmla="*/ 52 h 174"/>
                  <a:gd name="T64" fmla="*/ 178 w 200"/>
                  <a:gd name="T65" fmla="*/ 46 h 174"/>
                  <a:gd name="T66" fmla="*/ 188 w 200"/>
                  <a:gd name="T67" fmla="*/ 44 h 174"/>
                  <a:gd name="T68" fmla="*/ 200 w 200"/>
                  <a:gd name="T69" fmla="*/ 46 h 174"/>
                  <a:gd name="T70" fmla="*/ 198 w 200"/>
                  <a:gd name="T71" fmla="*/ 42 h 174"/>
                  <a:gd name="T72" fmla="*/ 192 w 200"/>
                  <a:gd name="T73" fmla="*/ 38 h 174"/>
                  <a:gd name="T74" fmla="*/ 184 w 200"/>
                  <a:gd name="T75" fmla="*/ 36 h 174"/>
                  <a:gd name="T76" fmla="*/ 180 w 200"/>
                  <a:gd name="T77" fmla="*/ 32 h 174"/>
                  <a:gd name="T78" fmla="*/ 172 w 200"/>
                  <a:gd name="T79" fmla="*/ 26 h 174"/>
                  <a:gd name="T80" fmla="*/ 160 w 200"/>
                  <a:gd name="T81" fmla="*/ 28 h 174"/>
                  <a:gd name="T82" fmla="*/ 156 w 200"/>
                  <a:gd name="T83" fmla="*/ 18 h 174"/>
                  <a:gd name="T84" fmla="*/ 154 w 200"/>
                  <a:gd name="T8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174">
                    <a:moveTo>
                      <a:pt x="154" y="0"/>
                    </a:moveTo>
                    <a:lnTo>
                      <a:pt x="154" y="2"/>
                    </a:lnTo>
                    <a:lnTo>
                      <a:pt x="150" y="2"/>
                    </a:lnTo>
                    <a:lnTo>
                      <a:pt x="148" y="4"/>
                    </a:lnTo>
                    <a:lnTo>
                      <a:pt x="144" y="8"/>
                    </a:lnTo>
                    <a:lnTo>
                      <a:pt x="142" y="10"/>
                    </a:lnTo>
                    <a:lnTo>
                      <a:pt x="142" y="14"/>
                    </a:lnTo>
                    <a:lnTo>
                      <a:pt x="126" y="18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20" y="28"/>
                    </a:lnTo>
                    <a:lnTo>
                      <a:pt x="118" y="30"/>
                    </a:lnTo>
                    <a:lnTo>
                      <a:pt x="116" y="30"/>
                    </a:lnTo>
                    <a:lnTo>
                      <a:pt x="112" y="32"/>
                    </a:lnTo>
                    <a:lnTo>
                      <a:pt x="110" y="36"/>
                    </a:lnTo>
                    <a:lnTo>
                      <a:pt x="110" y="40"/>
                    </a:lnTo>
                    <a:lnTo>
                      <a:pt x="110" y="46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6" y="66"/>
                    </a:lnTo>
                    <a:lnTo>
                      <a:pt x="82" y="66"/>
                    </a:lnTo>
                    <a:lnTo>
                      <a:pt x="76" y="66"/>
                    </a:lnTo>
                    <a:lnTo>
                      <a:pt x="72" y="68"/>
                    </a:lnTo>
                    <a:lnTo>
                      <a:pt x="66" y="70"/>
                    </a:lnTo>
                    <a:lnTo>
                      <a:pt x="62" y="74"/>
                    </a:lnTo>
                    <a:lnTo>
                      <a:pt x="60" y="78"/>
                    </a:lnTo>
                    <a:lnTo>
                      <a:pt x="56" y="82"/>
                    </a:lnTo>
                    <a:lnTo>
                      <a:pt x="52" y="86"/>
                    </a:lnTo>
                    <a:lnTo>
                      <a:pt x="48" y="88"/>
                    </a:lnTo>
                    <a:lnTo>
                      <a:pt x="46" y="90"/>
                    </a:lnTo>
                    <a:lnTo>
                      <a:pt x="44" y="92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32" y="96"/>
                    </a:lnTo>
                    <a:lnTo>
                      <a:pt x="20" y="98"/>
                    </a:lnTo>
                    <a:lnTo>
                      <a:pt x="8" y="98"/>
                    </a:lnTo>
                    <a:lnTo>
                      <a:pt x="0" y="96"/>
                    </a:lnTo>
                    <a:lnTo>
                      <a:pt x="12" y="116"/>
                    </a:lnTo>
                    <a:lnTo>
                      <a:pt x="14" y="120"/>
                    </a:lnTo>
                    <a:lnTo>
                      <a:pt x="14" y="130"/>
                    </a:lnTo>
                    <a:lnTo>
                      <a:pt x="14" y="130"/>
                    </a:lnTo>
                    <a:lnTo>
                      <a:pt x="12" y="132"/>
                    </a:lnTo>
                    <a:lnTo>
                      <a:pt x="8" y="134"/>
                    </a:lnTo>
                    <a:lnTo>
                      <a:pt x="6" y="138"/>
                    </a:lnTo>
                    <a:lnTo>
                      <a:pt x="4" y="144"/>
                    </a:lnTo>
                    <a:lnTo>
                      <a:pt x="4" y="146"/>
                    </a:lnTo>
                    <a:lnTo>
                      <a:pt x="4" y="150"/>
                    </a:lnTo>
                    <a:lnTo>
                      <a:pt x="4" y="154"/>
                    </a:lnTo>
                    <a:lnTo>
                      <a:pt x="6" y="158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10" y="160"/>
                    </a:lnTo>
                    <a:lnTo>
                      <a:pt x="14" y="160"/>
                    </a:lnTo>
                    <a:lnTo>
                      <a:pt x="18" y="158"/>
                    </a:lnTo>
                    <a:lnTo>
                      <a:pt x="22" y="158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34" y="158"/>
                    </a:lnTo>
                    <a:lnTo>
                      <a:pt x="40" y="158"/>
                    </a:lnTo>
                    <a:lnTo>
                      <a:pt x="44" y="158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2" y="158"/>
                    </a:lnTo>
                    <a:lnTo>
                      <a:pt x="56" y="160"/>
                    </a:lnTo>
                    <a:lnTo>
                      <a:pt x="60" y="160"/>
                    </a:lnTo>
                    <a:lnTo>
                      <a:pt x="64" y="162"/>
                    </a:lnTo>
                    <a:lnTo>
                      <a:pt x="66" y="166"/>
                    </a:lnTo>
                    <a:lnTo>
                      <a:pt x="76" y="174"/>
                    </a:lnTo>
                    <a:lnTo>
                      <a:pt x="92" y="156"/>
                    </a:lnTo>
                    <a:lnTo>
                      <a:pt x="92" y="156"/>
                    </a:lnTo>
                    <a:lnTo>
                      <a:pt x="94" y="156"/>
                    </a:lnTo>
                    <a:lnTo>
                      <a:pt x="96" y="154"/>
                    </a:lnTo>
                    <a:lnTo>
                      <a:pt x="100" y="154"/>
                    </a:lnTo>
                    <a:lnTo>
                      <a:pt x="114" y="154"/>
                    </a:lnTo>
                    <a:lnTo>
                      <a:pt x="120" y="154"/>
                    </a:lnTo>
                    <a:lnTo>
                      <a:pt x="122" y="134"/>
                    </a:lnTo>
                    <a:lnTo>
                      <a:pt x="114" y="130"/>
                    </a:lnTo>
                    <a:lnTo>
                      <a:pt x="114" y="128"/>
                    </a:lnTo>
                    <a:lnTo>
                      <a:pt x="114" y="122"/>
                    </a:lnTo>
                    <a:lnTo>
                      <a:pt x="116" y="112"/>
                    </a:lnTo>
                    <a:lnTo>
                      <a:pt x="120" y="102"/>
                    </a:lnTo>
                    <a:lnTo>
                      <a:pt x="132" y="92"/>
                    </a:lnTo>
                    <a:lnTo>
                      <a:pt x="152" y="82"/>
                    </a:lnTo>
                    <a:lnTo>
                      <a:pt x="152" y="82"/>
                    </a:lnTo>
                    <a:lnTo>
                      <a:pt x="154" y="80"/>
                    </a:lnTo>
                    <a:lnTo>
                      <a:pt x="156" y="76"/>
                    </a:lnTo>
                    <a:lnTo>
                      <a:pt x="160" y="72"/>
                    </a:lnTo>
                    <a:lnTo>
                      <a:pt x="162" y="70"/>
                    </a:lnTo>
                    <a:lnTo>
                      <a:pt x="164" y="66"/>
                    </a:lnTo>
                    <a:lnTo>
                      <a:pt x="164" y="62"/>
                    </a:lnTo>
                    <a:lnTo>
                      <a:pt x="172" y="62"/>
                    </a:lnTo>
                    <a:lnTo>
                      <a:pt x="172" y="60"/>
                    </a:lnTo>
                    <a:lnTo>
                      <a:pt x="170" y="58"/>
                    </a:lnTo>
                    <a:lnTo>
                      <a:pt x="170" y="56"/>
                    </a:lnTo>
                    <a:lnTo>
                      <a:pt x="172" y="52"/>
                    </a:lnTo>
                    <a:lnTo>
                      <a:pt x="174" y="50"/>
                    </a:lnTo>
                    <a:lnTo>
                      <a:pt x="176" y="46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92" y="44"/>
                    </a:lnTo>
                    <a:lnTo>
                      <a:pt x="196" y="46"/>
                    </a:lnTo>
                    <a:lnTo>
                      <a:pt x="200" y="46"/>
                    </a:lnTo>
                    <a:lnTo>
                      <a:pt x="200" y="46"/>
                    </a:lnTo>
                    <a:lnTo>
                      <a:pt x="200" y="44"/>
                    </a:lnTo>
                    <a:lnTo>
                      <a:pt x="198" y="42"/>
                    </a:lnTo>
                    <a:lnTo>
                      <a:pt x="196" y="40"/>
                    </a:lnTo>
                    <a:lnTo>
                      <a:pt x="192" y="38"/>
                    </a:lnTo>
                    <a:lnTo>
                      <a:pt x="192" y="38"/>
                    </a:lnTo>
                    <a:lnTo>
                      <a:pt x="190" y="38"/>
                    </a:lnTo>
                    <a:lnTo>
                      <a:pt x="186" y="36"/>
                    </a:lnTo>
                    <a:lnTo>
                      <a:pt x="184" y="36"/>
                    </a:lnTo>
                    <a:lnTo>
                      <a:pt x="182" y="34"/>
                    </a:lnTo>
                    <a:lnTo>
                      <a:pt x="182" y="32"/>
                    </a:lnTo>
                    <a:lnTo>
                      <a:pt x="180" y="32"/>
                    </a:lnTo>
                    <a:lnTo>
                      <a:pt x="178" y="30"/>
                    </a:lnTo>
                    <a:lnTo>
                      <a:pt x="176" y="28"/>
                    </a:lnTo>
                    <a:lnTo>
                      <a:pt x="172" y="26"/>
                    </a:lnTo>
                    <a:lnTo>
                      <a:pt x="166" y="26"/>
                    </a:lnTo>
                    <a:lnTo>
                      <a:pt x="160" y="28"/>
                    </a:lnTo>
                    <a:lnTo>
                      <a:pt x="160" y="28"/>
                    </a:lnTo>
                    <a:lnTo>
                      <a:pt x="158" y="26"/>
                    </a:lnTo>
                    <a:lnTo>
                      <a:pt x="156" y="22"/>
                    </a:lnTo>
                    <a:lnTo>
                      <a:pt x="156" y="18"/>
                    </a:lnTo>
                    <a:lnTo>
                      <a:pt x="156" y="14"/>
                    </a:lnTo>
                    <a:lnTo>
                      <a:pt x="172" y="0"/>
                    </a:lnTo>
                    <a:lnTo>
                      <a:pt x="15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5" name="Freeform 199">
                <a:extLst>
                  <a:ext uri="{FF2B5EF4-FFF2-40B4-BE49-F238E27FC236}">
                    <a16:creationId xmlns:a16="http://schemas.microsoft.com/office/drawing/2014/main" id="{EE71F157-DEB8-4EEB-9230-2F16DEFD6D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21780" y="3987023"/>
                <a:ext cx="45866" cy="46566"/>
              </a:xfrm>
              <a:custGeom>
                <a:avLst/>
                <a:gdLst>
                  <a:gd name="T0" fmla="*/ 0 w 68"/>
                  <a:gd name="T1" fmla="*/ 0 h 66"/>
                  <a:gd name="T2" fmla="*/ 16 w 68"/>
                  <a:gd name="T3" fmla="*/ 26 h 66"/>
                  <a:gd name="T4" fmla="*/ 18 w 68"/>
                  <a:gd name="T5" fmla="*/ 28 h 66"/>
                  <a:gd name="T6" fmla="*/ 28 w 68"/>
                  <a:gd name="T7" fmla="*/ 36 h 66"/>
                  <a:gd name="T8" fmla="*/ 38 w 68"/>
                  <a:gd name="T9" fmla="*/ 44 h 66"/>
                  <a:gd name="T10" fmla="*/ 50 w 68"/>
                  <a:gd name="T11" fmla="*/ 54 h 66"/>
                  <a:gd name="T12" fmla="*/ 60 w 68"/>
                  <a:gd name="T13" fmla="*/ 62 h 66"/>
                  <a:gd name="T14" fmla="*/ 66 w 68"/>
                  <a:gd name="T15" fmla="*/ 66 h 66"/>
                  <a:gd name="T16" fmla="*/ 68 w 68"/>
                  <a:gd name="T17" fmla="*/ 66 h 66"/>
                  <a:gd name="T18" fmla="*/ 68 w 68"/>
                  <a:gd name="T19" fmla="*/ 62 h 66"/>
                  <a:gd name="T20" fmla="*/ 68 w 68"/>
                  <a:gd name="T21" fmla="*/ 60 h 66"/>
                  <a:gd name="T22" fmla="*/ 68 w 68"/>
                  <a:gd name="T23" fmla="*/ 58 h 66"/>
                  <a:gd name="T24" fmla="*/ 66 w 68"/>
                  <a:gd name="T25" fmla="*/ 56 h 66"/>
                  <a:gd name="T26" fmla="*/ 66 w 68"/>
                  <a:gd name="T27" fmla="*/ 54 h 66"/>
                  <a:gd name="T28" fmla="*/ 58 w 68"/>
                  <a:gd name="T29" fmla="*/ 42 h 66"/>
                  <a:gd name="T30" fmla="*/ 58 w 68"/>
                  <a:gd name="T31" fmla="*/ 40 h 66"/>
                  <a:gd name="T32" fmla="*/ 58 w 68"/>
                  <a:gd name="T33" fmla="*/ 36 h 66"/>
                  <a:gd name="T34" fmla="*/ 56 w 68"/>
                  <a:gd name="T35" fmla="*/ 32 h 66"/>
                  <a:gd name="T36" fmla="*/ 56 w 68"/>
                  <a:gd name="T37" fmla="*/ 26 h 66"/>
                  <a:gd name="T38" fmla="*/ 54 w 68"/>
                  <a:gd name="T39" fmla="*/ 24 h 66"/>
                  <a:gd name="T40" fmla="*/ 46 w 68"/>
                  <a:gd name="T41" fmla="*/ 12 h 66"/>
                  <a:gd name="T42" fmla="*/ 38 w 68"/>
                  <a:gd name="T43" fmla="*/ 14 h 66"/>
                  <a:gd name="T44" fmla="*/ 30 w 68"/>
                  <a:gd name="T45" fmla="*/ 4 h 66"/>
                  <a:gd name="T46" fmla="*/ 12 w 68"/>
                  <a:gd name="T47" fmla="*/ 6 h 66"/>
                  <a:gd name="T48" fmla="*/ 0 w 68"/>
                  <a:gd name="T4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66">
                    <a:moveTo>
                      <a:pt x="0" y="0"/>
                    </a:moveTo>
                    <a:lnTo>
                      <a:pt x="16" y="26"/>
                    </a:lnTo>
                    <a:lnTo>
                      <a:pt x="18" y="28"/>
                    </a:lnTo>
                    <a:lnTo>
                      <a:pt x="28" y="36"/>
                    </a:lnTo>
                    <a:lnTo>
                      <a:pt x="38" y="44"/>
                    </a:lnTo>
                    <a:lnTo>
                      <a:pt x="50" y="54"/>
                    </a:lnTo>
                    <a:lnTo>
                      <a:pt x="60" y="62"/>
                    </a:lnTo>
                    <a:lnTo>
                      <a:pt x="66" y="66"/>
                    </a:lnTo>
                    <a:lnTo>
                      <a:pt x="68" y="66"/>
                    </a:lnTo>
                    <a:lnTo>
                      <a:pt x="68" y="62"/>
                    </a:lnTo>
                    <a:lnTo>
                      <a:pt x="68" y="60"/>
                    </a:lnTo>
                    <a:lnTo>
                      <a:pt x="68" y="58"/>
                    </a:lnTo>
                    <a:lnTo>
                      <a:pt x="66" y="56"/>
                    </a:lnTo>
                    <a:lnTo>
                      <a:pt x="66" y="54"/>
                    </a:lnTo>
                    <a:lnTo>
                      <a:pt x="58" y="42"/>
                    </a:lnTo>
                    <a:lnTo>
                      <a:pt x="58" y="40"/>
                    </a:lnTo>
                    <a:lnTo>
                      <a:pt x="58" y="36"/>
                    </a:lnTo>
                    <a:lnTo>
                      <a:pt x="56" y="32"/>
                    </a:lnTo>
                    <a:lnTo>
                      <a:pt x="56" y="26"/>
                    </a:lnTo>
                    <a:lnTo>
                      <a:pt x="54" y="24"/>
                    </a:lnTo>
                    <a:lnTo>
                      <a:pt x="46" y="12"/>
                    </a:lnTo>
                    <a:lnTo>
                      <a:pt x="38" y="14"/>
                    </a:lnTo>
                    <a:lnTo>
                      <a:pt x="30" y="4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6" name="Freeform 200">
                <a:extLst>
                  <a:ext uri="{FF2B5EF4-FFF2-40B4-BE49-F238E27FC236}">
                    <a16:creationId xmlns:a16="http://schemas.microsoft.com/office/drawing/2014/main" id="{5DE45C7F-E8C8-4AB6-A7E3-600D6CAD8B5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28699" y="3807813"/>
                <a:ext cx="36423" cy="39511"/>
              </a:xfrm>
              <a:custGeom>
                <a:avLst/>
                <a:gdLst>
                  <a:gd name="T0" fmla="*/ 54 w 54"/>
                  <a:gd name="T1" fmla="*/ 56 h 56"/>
                  <a:gd name="T2" fmla="*/ 48 w 54"/>
                  <a:gd name="T3" fmla="*/ 44 h 56"/>
                  <a:gd name="T4" fmla="*/ 48 w 54"/>
                  <a:gd name="T5" fmla="*/ 44 h 56"/>
                  <a:gd name="T6" fmla="*/ 48 w 54"/>
                  <a:gd name="T7" fmla="*/ 42 h 56"/>
                  <a:gd name="T8" fmla="*/ 44 w 54"/>
                  <a:gd name="T9" fmla="*/ 40 h 56"/>
                  <a:gd name="T10" fmla="*/ 40 w 54"/>
                  <a:gd name="T11" fmla="*/ 38 h 56"/>
                  <a:gd name="T12" fmla="*/ 40 w 54"/>
                  <a:gd name="T13" fmla="*/ 38 h 56"/>
                  <a:gd name="T14" fmla="*/ 38 w 54"/>
                  <a:gd name="T15" fmla="*/ 36 h 56"/>
                  <a:gd name="T16" fmla="*/ 34 w 54"/>
                  <a:gd name="T17" fmla="*/ 36 h 56"/>
                  <a:gd name="T18" fmla="*/ 28 w 54"/>
                  <a:gd name="T19" fmla="*/ 36 h 56"/>
                  <a:gd name="T20" fmla="*/ 24 w 54"/>
                  <a:gd name="T21" fmla="*/ 38 h 56"/>
                  <a:gd name="T22" fmla="*/ 20 w 54"/>
                  <a:gd name="T23" fmla="*/ 40 h 56"/>
                  <a:gd name="T24" fmla="*/ 20 w 54"/>
                  <a:gd name="T25" fmla="*/ 42 h 56"/>
                  <a:gd name="T26" fmla="*/ 18 w 54"/>
                  <a:gd name="T27" fmla="*/ 42 h 56"/>
                  <a:gd name="T28" fmla="*/ 18 w 54"/>
                  <a:gd name="T29" fmla="*/ 44 h 56"/>
                  <a:gd name="T30" fmla="*/ 16 w 54"/>
                  <a:gd name="T31" fmla="*/ 44 h 56"/>
                  <a:gd name="T32" fmla="*/ 12 w 54"/>
                  <a:gd name="T33" fmla="*/ 46 h 56"/>
                  <a:gd name="T34" fmla="*/ 6 w 54"/>
                  <a:gd name="T35" fmla="*/ 46 h 56"/>
                  <a:gd name="T36" fmla="*/ 6 w 54"/>
                  <a:gd name="T37" fmla="*/ 32 h 56"/>
                  <a:gd name="T38" fmla="*/ 6 w 54"/>
                  <a:gd name="T39" fmla="*/ 32 h 56"/>
                  <a:gd name="T40" fmla="*/ 6 w 54"/>
                  <a:gd name="T41" fmla="*/ 30 h 56"/>
                  <a:gd name="T42" fmla="*/ 4 w 54"/>
                  <a:gd name="T43" fmla="*/ 26 h 56"/>
                  <a:gd name="T44" fmla="*/ 2 w 54"/>
                  <a:gd name="T45" fmla="*/ 26 h 56"/>
                  <a:gd name="T46" fmla="*/ 2 w 54"/>
                  <a:gd name="T47" fmla="*/ 24 h 56"/>
                  <a:gd name="T48" fmla="*/ 0 w 54"/>
                  <a:gd name="T49" fmla="*/ 22 h 56"/>
                  <a:gd name="T50" fmla="*/ 0 w 54"/>
                  <a:gd name="T51" fmla="*/ 18 h 56"/>
                  <a:gd name="T52" fmla="*/ 0 w 54"/>
                  <a:gd name="T53" fmla="*/ 14 h 56"/>
                  <a:gd name="T54" fmla="*/ 2 w 54"/>
                  <a:gd name="T55" fmla="*/ 12 h 56"/>
                  <a:gd name="T56" fmla="*/ 2 w 54"/>
                  <a:gd name="T57" fmla="*/ 10 h 56"/>
                  <a:gd name="T58" fmla="*/ 2 w 54"/>
                  <a:gd name="T59" fmla="*/ 8 h 56"/>
                  <a:gd name="T60" fmla="*/ 4 w 54"/>
                  <a:gd name="T61" fmla="*/ 4 h 56"/>
                  <a:gd name="T62" fmla="*/ 4 w 54"/>
                  <a:gd name="T63" fmla="*/ 2 h 56"/>
                  <a:gd name="T64" fmla="*/ 6 w 54"/>
                  <a:gd name="T65" fmla="*/ 0 h 56"/>
                  <a:gd name="T66" fmla="*/ 10 w 54"/>
                  <a:gd name="T67" fmla="*/ 0 h 56"/>
                  <a:gd name="T68" fmla="*/ 18 w 54"/>
                  <a:gd name="T69" fmla="*/ 0 h 56"/>
                  <a:gd name="T70" fmla="*/ 24 w 54"/>
                  <a:gd name="T71" fmla="*/ 0 h 56"/>
                  <a:gd name="T72" fmla="*/ 24 w 54"/>
                  <a:gd name="T73" fmla="*/ 0 h 56"/>
                  <a:gd name="T74" fmla="*/ 26 w 54"/>
                  <a:gd name="T75" fmla="*/ 0 h 56"/>
                  <a:gd name="T76" fmla="*/ 26 w 54"/>
                  <a:gd name="T77" fmla="*/ 0 h 56"/>
                  <a:gd name="T78" fmla="*/ 28 w 54"/>
                  <a:gd name="T79" fmla="*/ 2 h 56"/>
                  <a:gd name="T80" fmla="*/ 30 w 54"/>
                  <a:gd name="T81" fmla="*/ 6 h 56"/>
                  <a:gd name="T82" fmla="*/ 30 w 54"/>
                  <a:gd name="T83" fmla="*/ 14 h 56"/>
                  <a:gd name="T84" fmla="*/ 34 w 54"/>
                  <a:gd name="T85" fmla="*/ 28 h 56"/>
                  <a:gd name="T86" fmla="*/ 36 w 54"/>
                  <a:gd name="T87" fmla="*/ 26 h 56"/>
                  <a:gd name="T88" fmla="*/ 36 w 54"/>
                  <a:gd name="T89" fmla="*/ 26 h 56"/>
                  <a:gd name="T90" fmla="*/ 38 w 54"/>
                  <a:gd name="T91" fmla="*/ 24 h 56"/>
                  <a:gd name="T92" fmla="*/ 40 w 54"/>
                  <a:gd name="T93" fmla="*/ 20 h 56"/>
                  <a:gd name="T94" fmla="*/ 40 w 54"/>
                  <a:gd name="T95" fmla="*/ 18 h 56"/>
                  <a:gd name="T96" fmla="*/ 42 w 54"/>
                  <a:gd name="T97" fmla="*/ 14 h 56"/>
                  <a:gd name="T98" fmla="*/ 44 w 54"/>
                  <a:gd name="T99" fmla="*/ 12 h 56"/>
                  <a:gd name="T100" fmla="*/ 44 w 54"/>
                  <a:gd name="T101" fmla="*/ 12 h 56"/>
                  <a:gd name="T102" fmla="*/ 46 w 54"/>
                  <a:gd name="T103" fmla="*/ 12 h 56"/>
                  <a:gd name="T104" fmla="*/ 48 w 54"/>
                  <a:gd name="T105" fmla="*/ 14 h 56"/>
                  <a:gd name="T106" fmla="*/ 48 w 54"/>
                  <a:gd name="T107" fmla="*/ 18 h 56"/>
                  <a:gd name="T108" fmla="*/ 52 w 54"/>
                  <a:gd name="T109" fmla="*/ 34 h 56"/>
                  <a:gd name="T110" fmla="*/ 54 w 54"/>
                  <a:gd name="T111" fmla="*/ 46 h 56"/>
                  <a:gd name="T112" fmla="*/ 54 w 54"/>
                  <a:gd name="T1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" h="56">
                    <a:moveTo>
                      <a:pt x="54" y="56"/>
                    </a:moveTo>
                    <a:lnTo>
                      <a:pt x="48" y="44"/>
                    </a:lnTo>
                    <a:lnTo>
                      <a:pt x="48" y="44"/>
                    </a:lnTo>
                    <a:lnTo>
                      <a:pt x="48" y="42"/>
                    </a:lnTo>
                    <a:lnTo>
                      <a:pt x="44" y="40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38" y="36"/>
                    </a:lnTo>
                    <a:lnTo>
                      <a:pt x="34" y="36"/>
                    </a:lnTo>
                    <a:lnTo>
                      <a:pt x="28" y="36"/>
                    </a:lnTo>
                    <a:lnTo>
                      <a:pt x="24" y="38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2" y="46"/>
                    </a:lnTo>
                    <a:lnTo>
                      <a:pt x="6" y="4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2"/>
                    </a:lnTo>
                    <a:lnTo>
                      <a:pt x="30" y="6"/>
                    </a:lnTo>
                    <a:lnTo>
                      <a:pt x="30" y="14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8" y="24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2" y="14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6" y="12"/>
                    </a:lnTo>
                    <a:lnTo>
                      <a:pt x="48" y="14"/>
                    </a:lnTo>
                    <a:lnTo>
                      <a:pt x="48" y="18"/>
                    </a:lnTo>
                    <a:lnTo>
                      <a:pt x="52" y="34"/>
                    </a:lnTo>
                    <a:lnTo>
                      <a:pt x="54" y="46"/>
                    </a:lnTo>
                    <a:lnTo>
                      <a:pt x="54" y="5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7" name="Freeform 201">
                <a:extLst>
                  <a:ext uri="{FF2B5EF4-FFF2-40B4-BE49-F238E27FC236}">
                    <a16:creationId xmlns:a16="http://schemas.microsoft.com/office/drawing/2014/main" id="{3DBA3A88-7035-492C-BACE-80770EC8F4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62424" y="3781002"/>
                <a:ext cx="67450" cy="191910"/>
              </a:xfrm>
              <a:custGeom>
                <a:avLst/>
                <a:gdLst>
                  <a:gd name="T0" fmla="*/ 40 w 100"/>
                  <a:gd name="T1" fmla="*/ 170 h 272"/>
                  <a:gd name="T2" fmla="*/ 26 w 100"/>
                  <a:gd name="T3" fmla="*/ 166 h 272"/>
                  <a:gd name="T4" fmla="*/ 26 w 100"/>
                  <a:gd name="T5" fmla="*/ 156 h 272"/>
                  <a:gd name="T6" fmla="*/ 26 w 100"/>
                  <a:gd name="T7" fmla="*/ 142 h 272"/>
                  <a:gd name="T8" fmla="*/ 24 w 100"/>
                  <a:gd name="T9" fmla="*/ 136 h 272"/>
                  <a:gd name="T10" fmla="*/ 20 w 100"/>
                  <a:gd name="T11" fmla="*/ 130 h 272"/>
                  <a:gd name="T12" fmla="*/ 16 w 100"/>
                  <a:gd name="T13" fmla="*/ 120 h 272"/>
                  <a:gd name="T14" fmla="*/ 10 w 100"/>
                  <a:gd name="T15" fmla="*/ 112 h 272"/>
                  <a:gd name="T16" fmla="*/ 8 w 100"/>
                  <a:gd name="T17" fmla="*/ 108 h 272"/>
                  <a:gd name="T18" fmla="*/ 4 w 100"/>
                  <a:gd name="T19" fmla="*/ 102 h 272"/>
                  <a:gd name="T20" fmla="*/ 2 w 100"/>
                  <a:gd name="T21" fmla="*/ 94 h 272"/>
                  <a:gd name="T22" fmla="*/ 2 w 100"/>
                  <a:gd name="T23" fmla="*/ 90 h 272"/>
                  <a:gd name="T24" fmla="*/ 4 w 100"/>
                  <a:gd name="T25" fmla="*/ 82 h 272"/>
                  <a:gd name="T26" fmla="*/ 2 w 100"/>
                  <a:gd name="T27" fmla="*/ 78 h 272"/>
                  <a:gd name="T28" fmla="*/ 0 w 100"/>
                  <a:gd name="T29" fmla="*/ 74 h 272"/>
                  <a:gd name="T30" fmla="*/ 2 w 100"/>
                  <a:gd name="T31" fmla="*/ 70 h 272"/>
                  <a:gd name="T32" fmla="*/ 4 w 100"/>
                  <a:gd name="T33" fmla="*/ 72 h 272"/>
                  <a:gd name="T34" fmla="*/ 6 w 100"/>
                  <a:gd name="T35" fmla="*/ 72 h 272"/>
                  <a:gd name="T36" fmla="*/ 8 w 100"/>
                  <a:gd name="T37" fmla="*/ 74 h 272"/>
                  <a:gd name="T38" fmla="*/ 10 w 100"/>
                  <a:gd name="T39" fmla="*/ 70 h 272"/>
                  <a:gd name="T40" fmla="*/ 6 w 100"/>
                  <a:gd name="T41" fmla="*/ 56 h 272"/>
                  <a:gd name="T42" fmla="*/ 8 w 100"/>
                  <a:gd name="T43" fmla="*/ 56 h 272"/>
                  <a:gd name="T44" fmla="*/ 10 w 100"/>
                  <a:gd name="T45" fmla="*/ 58 h 272"/>
                  <a:gd name="T46" fmla="*/ 16 w 100"/>
                  <a:gd name="T47" fmla="*/ 60 h 272"/>
                  <a:gd name="T48" fmla="*/ 22 w 100"/>
                  <a:gd name="T49" fmla="*/ 58 h 272"/>
                  <a:gd name="T50" fmla="*/ 22 w 100"/>
                  <a:gd name="T51" fmla="*/ 56 h 272"/>
                  <a:gd name="T52" fmla="*/ 26 w 100"/>
                  <a:gd name="T53" fmla="*/ 54 h 272"/>
                  <a:gd name="T54" fmla="*/ 28 w 100"/>
                  <a:gd name="T55" fmla="*/ 48 h 272"/>
                  <a:gd name="T56" fmla="*/ 32 w 100"/>
                  <a:gd name="T57" fmla="*/ 40 h 272"/>
                  <a:gd name="T58" fmla="*/ 36 w 100"/>
                  <a:gd name="T59" fmla="*/ 34 h 272"/>
                  <a:gd name="T60" fmla="*/ 36 w 100"/>
                  <a:gd name="T61" fmla="*/ 30 h 272"/>
                  <a:gd name="T62" fmla="*/ 40 w 100"/>
                  <a:gd name="T63" fmla="*/ 26 h 272"/>
                  <a:gd name="T64" fmla="*/ 66 w 100"/>
                  <a:gd name="T65" fmla="*/ 0 h 272"/>
                  <a:gd name="T66" fmla="*/ 74 w 100"/>
                  <a:gd name="T67" fmla="*/ 8 h 272"/>
                  <a:gd name="T68" fmla="*/ 84 w 100"/>
                  <a:gd name="T69" fmla="*/ 34 h 272"/>
                  <a:gd name="T70" fmla="*/ 82 w 100"/>
                  <a:gd name="T71" fmla="*/ 36 h 272"/>
                  <a:gd name="T72" fmla="*/ 76 w 100"/>
                  <a:gd name="T73" fmla="*/ 52 h 272"/>
                  <a:gd name="T74" fmla="*/ 72 w 100"/>
                  <a:gd name="T75" fmla="*/ 72 h 272"/>
                  <a:gd name="T76" fmla="*/ 76 w 100"/>
                  <a:gd name="T77" fmla="*/ 76 h 272"/>
                  <a:gd name="T78" fmla="*/ 80 w 100"/>
                  <a:gd name="T79" fmla="*/ 80 h 272"/>
                  <a:gd name="T80" fmla="*/ 90 w 100"/>
                  <a:gd name="T81" fmla="*/ 78 h 272"/>
                  <a:gd name="T82" fmla="*/ 96 w 100"/>
                  <a:gd name="T83" fmla="*/ 98 h 272"/>
                  <a:gd name="T84" fmla="*/ 90 w 100"/>
                  <a:gd name="T85" fmla="*/ 102 h 272"/>
                  <a:gd name="T86" fmla="*/ 82 w 100"/>
                  <a:gd name="T87" fmla="*/ 112 h 272"/>
                  <a:gd name="T88" fmla="*/ 84 w 100"/>
                  <a:gd name="T89" fmla="*/ 138 h 272"/>
                  <a:gd name="T90" fmla="*/ 82 w 100"/>
                  <a:gd name="T91" fmla="*/ 138 h 272"/>
                  <a:gd name="T92" fmla="*/ 80 w 100"/>
                  <a:gd name="T93" fmla="*/ 142 h 272"/>
                  <a:gd name="T94" fmla="*/ 80 w 100"/>
                  <a:gd name="T95" fmla="*/ 150 h 272"/>
                  <a:gd name="T96" fmla="*/ 80 w 100"/>
                  <a:gd name="T97" fmla="*/ 158 h 272"/>
                  <a:gd name="T98" fmla="*/ 80 w 100"/>
                  <a:gd name="T99" fmla="*/ 168 h 272"/>
                  <a:gd name="T100" fmla="*/ 84 w 100"/>
                  <a:gd name="T101" fmla="*/ 182 h 272"/>
                  <a:gd name="T102" fmla="*/ 84 w 100"/>
                  <a:gd name="T103" fmla="*/ 210 h 272"/>
                  <a:gd name="T104" fmla="*/ 84 w 100"/>
                  <a:gd name="T105" fmla="*/ 224 h 272"/>
                  <a:gd name="T106" fmla="*/ 82 w 100"/>
                  <a:gd name="T107" fmla="*/ 244 h 272"/>
                  <a:gd name="T108" fmla="*/ 76 w 100"/>
                  <a:gd name="T109" fmla="*/ 272 h 272"/>
                  <a:gd name="T110" fmla="*/ 72 w 100"/>
                  <a:gd name="T111" fmla="*/ 262 h 272"/>
                  <a:gd name="T112" fmla="*/ 74 w 100"/>
                  <a:gd name="T113" fmla="*/ 226 h 272"/>
                  <a:gd name="T114" fmla="*/ 74 w 100"/>
                  <a:gd name="T115" fmla="*/ 206 h 272"/>
                  <a:gd name="T116" fmla="*/ 70 w 100"/>
                  <a:gd name="T117" fmla="*/ 1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0" h="272">
                    <a:moveTo>
                      <a:pt x="62" y="154"/>
                    </a:moveTo>
                    <a:lnTo>
                      <a:pt x="40" y="170"/>
                    </a:lnTo>
                    <a:lnTo>
                      <a:pt x="26" y="168"/>
                    </a:lnTo>
                    <a:lnTo>
                      <a:pt x="26" y="166"/>
                    </a:lnTo>
                    <a:lnTo>
                      <a:pt x="26" y="162"/>
                    </a:lnTo>
                    <a:lnTo>
                      <a:pt x="26" y="156"/>
                    </a:lnTo>
                    <a:lnTo>
                      <a:pt x="26" y="148"/>
                    </a:lnTo>
                    <a:lnTo>
                      <a:pt x="26" y="142"/>
                    </a:lnTo>
                    <a:lnTo>
                      <a:pt x="24" y="138"/>
                    </a:lnTo>
                    <a:lnTo>
                      <a:pt x="24" y="136"/>
                    </a:lnTo>
                    <a:lnTo>
                      <a:pt x="22" y="134"/>
                    </a:lnTo>
                    <a:lnTo>
                      <a:pt x="20" y="130"/>
                    </a:lnTo>
                    <a:lnTo>
                      <a:pt x="18" y="126"/>
                    </a:lnTo>
                    <a:lnTo>
                      <a:pt x="16" y="120"/>
                    </a:lnTo>
                    <a:lnTo>
                      <a:pt x="12" y="116"/>
                    </a:lnTo>
                    <a:lnTo>
                      <a:pt x="10" y="112"/>
                    </a:lnTo>
                    <a:lnTo>
                      <a:pt x="10" y="108"/>
                    </a:lnTo>
                    <a:lnTo>
                      <a:pt x="8" y="108"/>
                    </a:lnTo>
                    <a:lnTo>
                      <a:pt x="6" y="106"/>
                    </a:lnTo>
                    <a:lnTo>
                      <a:pt x="4" y="102"/>
                    </a:lnTo>
                    <a:lnTo>
                      <a:pt x="4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2" y="90"/>
                    </a:lnTo>
                    <a:lnTo>
                      <a:pt x="4" y="86"/>
                    </a:lnTo>
                    <a:lnTo>
                      <a:pt x="4" y="82"/>
                    </a:lnTo>
                    <a:lnTo>
                      <a:pt x="2" y="78"/>
                    </a:lnTo>
                    <a:lnTo>
                      <a:pt x="2" y="78"/>
                    </a:lnTo>
                    <a:lnTo>
                      <a:pt x="2" y="76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10" y="58"/>
                    </a:lnTo>
                    <a:lnTo>
                      <a:pt x="14" y="60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22" y="58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0"/>
                    </a:lnTo>
                    <a:lnTo>
                      <a:pt x="34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54" y="24"/>
                    </a:lnTo>
                    <a:lnTo>
                      <a:pt x="66" y="0"/>
                    </a:lnTo>
                    <a:lnTo>
                      <a:pt x="68" y="2"/>
                    </a:lnTo>
                    <a:lnTo>
                      <a:pt x="74" y="8"/>
                    </a:lnTo>
                    <a:lnTo>
                      <a:pt x="80" y="20"/>
                    </a:lnTo>
                    <a:lnTo>
                      <a:pt x="84" y="34"/>
                    </a:lnTo>
                    <a:lnTo>
                      <a:pt x="84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6" y="52"/>
                    </a:lnTo>
                    <a:lnTo>
                      <a:pt x="72" y="70"/>
                    </a:lnTo>
                    <a:lnTo>
                      <a:pt x="72" y="72"/>
                    </a:lnTo>
                    <a:lnTo>
                      <a:pt x="74" y="74"/>
                    </a:lnTo>
                    <a:lnTo>
                      <a:pt x="76" y="76"/>
                    </a:lnTo>
                    <a:lnTo>
                      <a:pt x="78" y="78"/>
                    </a:lnTo>
                    <a:lnTo>
                      <a:pt x="80" y="80"/>
                    </a:lnTo>
                    <a:lnTo>
                      <a:pt x="84" y="80"/>
                    </a:lnTo>
                    <a:lnTo>
                      <a:pt x="90" y="78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4" y="100"/>
                    </a:lnTo>
                    <a:lnTo>
                      <a:pt x="90" y="102"/>
                    </a:lnTo>
                    <a:lnTo>
                      <a:pt x="86" y="104"/>
                    </a:lnTo>
                    <a:lnTo>
                      <a:pt x="82" y="112"/>
                    </a:lnTo>
                    <a:lnTo>
                      <a:pt x="80" y="122"/>
                    </a:lnTo>
                    <a:lnTo>
                      <a:pt x="84" y="138"/>
                    </a:lnTo>
                    <a:lnTo>
                      <a:pt x="82" y="138"/>
                    </a:lnTo>
                    <a:lnTo>
                      <a:pt x="82" y="138"/>
                    </a:lnTo>
                    <a:lnTo>
                      <a:pt x="80" y="140"/>
                    </a:lnTo>
                    <a:lnTo>
                      <a:pt x="80" y="142"/>
                    </a:lnTo>
                    <a:lnTo>
                      <a:pt x="78" y="146"/>
                    </a:lnTo>
                    <a:lnTo>
                      <a:pt x="80" y="150"/>
                    </a:lnTo>
                    <a:lnTo>
                      <a:pt x="80" y="156"/>
                    </a:lnTo>
                    <a:lnTo>
                      <a:pt x="80" y="158"/>
                    </a:lnTo>
                    <a:lnTo>
                      <a:pt x="80" y="162"/>
                    </a:lnTo>
                    <a:lnTo>
                      <a:pt x="80" y="168"/>
                    </a:lnTo>
                    <a:lnTo>
                      <a:pt x="82" y="174"/>
                    </a:lnTo>
                    <a:lnTo>
                      <a:pt x="84" y="182"/>
                    </a:lnTo>
                    <a:lnTo>
                      <a:pt x="88" y="188"/>
                    </a:lnTo>
                    <a:lnTo>
                      <a:pt x="84" y="210"/>
                    </a:lnTo>
                    <a:lnTo>
                      <a:pt x="84" y="218"/>
                    </a:lnTo>
                    <a:lnTo>
                      <a:pt x="84" y="224"/>
                    </a:lnTo>
                    <a:lnTo>
                      <a:pt x="84" y="230"/>
                    </a:lnTo>
                    <a:lnTo>
                      <a:pt x="82" y="244"/>
                    </a:lnTo>
                    <a:lnTo>
                      <a:pt x="80" y="260"/>
                    </a:lnTo>
                    <a:lnTo>
                      <a:pt x="76" y="272"/>
                    </a:lnTo>
                    <a:lnTo>
                      <a:pt x="74" y="270"/>
                    </a:lnTo>
                    <a:lnTo>
                      <a:pt x="72" y="262"/>
                    </a:lnTo>
                    <a:lnTo>
                      <a:pt x="72" y="248"/>
                    </a:lnTo>
                    <a:lnTo>
                      <a:pt x="74" y="226"/>
                    </a:lnTo>
                    <a:lnTo>
                      <a:pt x="74" y="220"/>
                    </a:lnTo>
                    <a:lnTo>
                      <a:pt x="74" y="206"/>
                    </a:lnTo>
                    <a:lnTo>
                      <a:pt x="74" y="188"/>
                    </a:lnTo>
                    <a:lnTo>
                      <a:pt x="70" y="168"/>
                    </a:lnTo>
                    <a:lnTo>
                      <a:pt x="62" y="15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8" name="Freeform 202">
                <a:extLst>
                  <a:ext uri="{FF2B5EF4-FFF2-40B4-BE49-F238E27FC236}">
                    <a16:creationId xmlns:a16="http://schemas.microsoft.com/office/drawing/2014/main" id="{53CC135B-BA0C-4054-A9DA-F356D998E6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47411" y="3824746"/>
                <a:ext cx="60705" cy="118533"/>
              </a:xfrm>
              <a:custGeom>
                <a:avLst/>
                <a:gdLst>
                  <a:gd name="T0" fmla="*/ 58 w 90"/>
                  <a:gd name="T1" fmla="*/ 124 h 168"/>
                  <a:gd name="T2" fmla="*/ 62 w 90"/>
                  <a:gd name="T3" fmla="*/ 128 h 168"/>
                  <a:gd name="T4" fmla="*/ 64 w 90"/>
                  <a:gd name="T5" fmla="*/ 132 h 168"/>
                  <a:gd name="T6" fmla="*/ 50 w 90"/>
                  <a:gd name="T7" fmla="*/ 154 h 168"/>
                  <a:gd name="T8" fmla="*/ 42 w 90"/>
                  <a:gd name="T9" fmla="*/ 158 h 168"/>
                  <a:gd name="T10" fmla="*/ 46 w 90"/>
                  <a:gd name="T11" fmla="*/ 166 h 168"/>
                  <a:gd name="T12" fmla="*/ 64 w 90"/>
                  <a:gd name="T13" fmla="*/ 164 h 168"/>
                  <a:gd name="T14" fmla="*/ 78 w 90"/>
                  <a:gd name="T15" fmla="*/ 150 h 168"/>
                  <a:gd name="T16" fmla="*/ 88 w 90"/>
                  <a:gd name="T17" fmla="*/ 134 h 168"/>
                  <a:gd name="T18" fmla="*/ 90 w 90"/>
                  <a:gd name="T19" fmla="*/ 126 h 168"/>
                  <a:gd name="T20" fmla="*/ 84 w 90"/>
                  <a:gd name="T21" fmla="*/ 102 h 168"/>
                  <a:gd name="T22" fmla="*/ 84 w 90"/>
                  <a:gd name="T23" fmla="*/ 98 h 168"/>
                  <a:gd name="T24" fmla="*/ 82 w 90"/>
                  <a:gd name="T25" fmla="*/ 90 h 168"/>
                  <a:gd name="T26" fmla="*/ 76 w 90"/>
                  <a:gd name="T27" fmla="*/ 82 h 168"/>
                  <a:gd name="T28" fmla="*/ 60 w 90"/>
                  <a:gd name="T29" fmla="*/ 74 h 168"/>
                  <a:gd name="T30" fmla="*/ 46 w 90"/>
                  <a:gd name="T31" fmla="*/ 46 h 168"/>
                  <a:gd name="T32" fmla="*/ 48 w 90"/>
                  <a:gd name="T33" fmla="*/ 42 h 168"/>
                  <a:gd name="T34" fmla="*/ 52 w 90"/>
                  <a:gd name="T35" fmla="*/ 36 h 168"/>
                  <a:gd name="T36" fmla="*/ 60 w 90"/>
                  <a:gd name="T37" fmla="*/ 32 h 168"/>
                  <a:gd name="T38" fmla="*/ 64 w 90"/>
                  <a:gd name="T39" fmla="*/ 30 h 168"/>
                  <a:gd name="T40" fmla="*/ 72 w 90"/>
                  <a:gd name="T41" fmla="*/ 26 h 168"/>
                  <a:gd name="T42" fmla="*/ 70 w 90"/>
                  <a:gd name="T43" fmla="*/ 22 h 168"/>
                  <a:gd name="T44" fmla="*/ 68 w 90"/>
                  <a:gd name="T45" fmla="*/ 16 h 168"/>
                  <a:gd name="T46" fmla="*/ 64 w 90"/>
                  <a:gd name="T47" fmla="*/ 12 h 168"/>
                  <a:gd name="T48" fmla="*/ 60 w 90"/>
                  <a:gd name="T49" fmla="*/ 6 h 168"/>
                  <a:gd name="T50" fmla="*/ 50 w 90"/>
                  <a:gd name="T51" fmla="*/ 2 h 168"/>
                  <a:gd name="T52" fmla="*/ 48 w 90"/>
                  <a:gd name="T53" fmla="*/ 4 h 168"/>
                  <a:gd name="T54" fmla="*/ 40 w 90"/>
                  <a:gd name="T55" fmla="*/ 4 h 168"/>
                  <a:gd name="T56" fmla="*/ 28 w 90"/>
                  <a:gd name="T57" fmla="*/ 2 h 168"/>
                  <a:gd name="T58" fmla="*/ 20 w 90"/>
                  <a:gd name="T59" fmla="*/ 0 h 168"/>
                  <a:gd name="T60" fmla="*/ 14 w 90"/>
                  <a:gd name="T61" fmla="*/ 2 h 168"/>
                  <a:gd name="T62" fmla="*/ 8 w 90"/>
                  <a:gd name="T63" fmla="*/ 2 h 168"/>
                  <a:gd name="T64" fmla="*/ 2 w 90"/>
                  <a:gd name="T65" fmla="*/ 4 h 168"/>
                  <a:gd name="T66" fmla="*/ 0 w 90"/>
                  <a:gd name="T67" fmla="*/ 10 h 168"/>
                  <a:gd name="T68" fmla="*/ 4 w 90"/>
                  <a:gd name="T69" fmla="*/ 10 h 168"/>
                  <a:gd name="T70" fmla="*/ 8 w 90"/>
                  <a:gd name="T71" fmla="*/ 14 h 168"/>
                  <a:gd name="T72" fmla="*/ 20 w 90"/>
                  <a:gd name="T73" fmla="*/ 30 h 168"/>
                  <a:gd name="T74" fmla="*/ 24 w 90"/>
                  <a:gd name="T75" fmla="*/ 36 h 168"/>
                  <a:gd name="T76" fmla="*/ 22 w 90"/>
                  <a:gd name="T77" fmla="*/ 44 h 168"/>
                  <a:gd name="T78" fmla="*/ 20 w 90"/>
                  <a:gd name="T79" fmla="*/ 48 h 168"/>
                  <a:gd name="T80" fmla="*/ 18 w 90"/>
                  <a:gd name="T81" fmla="*/ 50 h 168"/>
                  <a:gd name="T82" fmla="*/ 18 w 90"/>
                  <a:gd name="T83" fmla="*/ 58 h 168"/>
                  <a:gd name="T84" fmla="*/ 24 w 90"/>
                  <a:gd name="T85" fmla="*/ 64 h 168"/>
                  <a:gd name="T86" fmla="*/ 30 w 90"/>
                  <a:gd name="T87" fmla="*/ 68 h 168"/>
                  <a:gd name="T88" fmla="*/ 32 w 90"/>
                  <a:gd name="T89" fmla="*/ 70 h 168"/>
                  <a:gd name="T90" fmla="*/ 38 w 90"/>
                  <a:gd name="T91" fmla="*/ 76 h 168"/>
                  <a:gd name="T92" fmla="*/ 46 w 90"/>
                  <a:gd name="T93" fmla="*/ 84 h 168"/>
                  <a:gd name="T94" fmla="*/ 52 w 90"/>
                  <a:gd name="T95" fmla="*/ 94 h 168"/>
                  <a:gd name="T96" fmla="*/ 56 w 90"/>
                  <a:gd name="T97" fmla="*/ 106 h 168"/>
                  <a:gd name="T98" fmla="*/ 56 w 90"/>
                  <a:gd name="T99" fmla="*/ 116 h 168"/>
                  <a:gd name="T100" fmla="*/ 56 w 90"/>
                  <a:gd name="T101" fmla="*/ 1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" h="168">
                    <a:moveTo>
                      <a:pt x="56" y="124"/>
                    </a:moveTo>
                    <a:lnTo>
                      <a:pt x="58" y="124"/>
                    </a:lnTo>
                    <a:lnTo>
                      <a:pt x="60" y="126"/>
                    </a:lnTo>
                    <a:lnTo>
                      <a:pt x="62" y="128"/>
                    </a:lnTo>
                    <a:lnTo>
                      <a:pt x="64" y="132"/>
                    </a:lnTo>
                    <a:lnTo>
                      <a:pt x="64" y="132"/>
                    </a:lnTo>
                    <a:lnTo>
                      <a:pt x="60" y="150"/>
                    </a:lnTo>
                    <a:lnTo>
                      <a:pt x="50" y="154"/>
                    </a:lnTo>
                    <a:lnTo>
                      <a:pt x="46" y="158"/>
                    </a:lnTo>
                    <a:lnTo>
                      <a:pt x="42" y="158"/>
                    </a:lnTo>
                    <a:lnTo>
                      <a:pt x="38" y="168"/>
                    </a:lnTo>
                    <a:lnTo>
                      <a:pt x="46" y="166"/>
                    </a:lnTo>
                    <a:lnTo>
                      <a:pt x="62" y="168"/>
                    </a:lnTo>
                    <a:lnTo>
                      <a:pt x="64" y="164"/>
                    </a:lnTo>
                    <a:lnTo>
                      <a:pt x="70" y="158"/>
                    </a:lnTo>
                    <a:lnTo>
                      <a:pt x="78" y="150"/>
                    </a:lnTo>
                    <a:lnTo>
                      <a:pt x="86" y="140"/>
                    </a:lnTo>
                    <a:lnTo>
                      <a:pt x="88" y="134"/>
                    </a:lnTo>
                    <a:lnTo>
                      <a:pt x="90" y="130"/>
                    </a:lnTo>
                    <a:lnTo>
                      <a:pt x="90" y="126"/>
                    </a:lnTo>
                    <a:lnTo>
                      <a:pt x="88" y="124"/>
                    </a:lnTo>
                    <a:lnTo>
                      <a:pt x="84" y="102"/>
                    </a:lnTo>
                    <a:lnTo>
                      <a:pt x="84" y="100"/>
                    </a:lnTo>
                    <a:lnTo>
                      <a:pt x="84" y="98"/>
                    </a:lnTo>
                    <a:lnTo>
                      <a:pt x="84" y="94"/>
                    </a:lnTo>
                    <a:lnTo>
                      <a:pt x="82" y="90"/>
                    </a:lnTo>
                    <a:lnTo>
                      <a:pt x="80" y="86"/>
                    </a:lnTo>
                    <a:lnTo>
                      <a:pt x="76" y="82"/>
                    </a:lnTo>
                    <a:lnTo>
                      <a:pt x="70" y="78"/>
                    </a:lnTo>
                    <a:lnTo>
                      <a:pt x="60" y="74"/>
                    </a:lnTo>
                    <a:lnTo>
                      <a:pt x="46" y="54"/>
                    </a:lnTo>
                    <a:lnTo>
                      <a:pt x="46" y="46"/>
                    </a:lnTo>
                    <a:lnTo>
                      <a:pt x="48" y="44"/>
                    </a:lnTo>
                    <a:lnTo>
                      <a:pt x="48" y="42"/>
                    </a:lnTo>
                    <a:lnTo>
                      <a:pt x="50" y="40"/>
                    </a:lnTo>
                    <a:lnTo>
                      <a:pt x="52" y="36"/>
                    </a:lnTo>
                    <a:lnTo>
                      <a:pt x="56" y="34"/>
                    </a:lnTo>
                    <a:lnTo>
                      <a:pt x="60" y="32"/>
                    </a:lnTo>
                    <a:lnTo>
                      <a:pt x="60" y="32"/>
                    </a:lnTo>
                    <a:lnTo>
                      <a:pt x="64" y="30"/>
                    </a:lnTo>
                    <a:lnTo>
                      <a:pt x="68" y="28"/>
                    </a:lnTo>
                    <a:lnTo>
                      <a:pt x="72" y="26"/>
                    </a:lnTo>
                    <a:lnTo>
                      <a:pt x="70" y="24"/>
                    </a:lnTo>
                    <a:lnTo>
                      <a:pt x="70" y="22"/>
                    </a:lnTo>
                    <a:lnTo>
                      <a:pt x="68" y="18"/>
                    </a:lnTo>
                    <a:lnTo>
                      <a:pt x="68" y="1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8" y="4"/>
                    </a:lnTo>
                    <a:lnTo>
                      <a:pt x="46" y="4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10" y="26"/>
                    </a:lnTo>
                    <a:lnTo>
                      <a:pt x="20" y="30"/>
                    </a:lnTo>
                    <a:lnTo>
                      <a:pt x="22" y="34"/>
                    </a:lnTo>
                    <a:lnTo>
                      <a:pt x="24" y="36"/>
                    </a:lnTo>
                    <a:lnTo>
                      <a:pt x="24" y="40"/>
                    </a:lnTo>
                    <a:lnTo>
                      <a:pt x="22" y="44"/>
                    </a:lnTo>
                    <a:lnTo>
                      <a:pt x="22" y="46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18" y="50"/>
                    </a:lnTo>
                    <a:lnTo>
                      <a:pt x="16" y="54"/>
                    </a:lnTo>
                    <a:lnTo>
                      <a:pt x="18" y="58"/>
                    </a:lnTo>
                    <a:lnTo>
                      <a:pt x="22" y="60"/>
                    </a:lnTo>
                    <a:lnTo>
                      <a:pt x="24" y="64"/>
                    </a:lnTo>
                    <a:lnTo>
                      <a:pt x="28" y="66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2" y="70"/>
                    </a:lnTo>
                    <a:lnTo>
                      <a:pt x="34" y="72"/>
                    </a:lnTo>
                    <a:lnTo>
                      <a:pt x="38" y="76"/>
                    </a:lnTo>
                    <a:lnTo>
                      <a:pt x="42" y="80"/>
                    </a:lnTo>
                    <a:lnTo>
                      <a:pt x="46" y="84"/>
                    </a:lnTo>
                    <a:lnTo>
                      <a:pt x="50" y="88"/>
                    </a:lnTo>
                    <a:lnTo>
                      <a:pt x="52" y="94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56" y="112"/>
                    </a:lnTo>
                    <a:lnTo>
                      <a:pt x="56" y="116"/>
                    </a:lnTo>
                    <a:lnTo>
                      <a:pt x="56" y="118"/>
                    </a:lnTo>
                    <a:lnTo>
                      <a:pt x="56" y="12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59" name="Freeform 203">
                <a:extLst>
                  <a:ext uri="{FF2B5EF4-FFF2-40B4-BE49-F238E27FC236}">
                    <a16:creationId xmlns:a16="http://schemas.microsoft.com/office/drawing/2014/main" id="{A540E1D1-C670-48BC-833E-2DBC138A77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13686" y="3850146"/>
                <a:ext cx="55309" cy="146755"/>
              </a:xfrm>
              <a:custGeom>
                <a:avLst/>
                <a:gdLst>
                  <a:gd name="T0" fmla="*/ 18 w 82"/>
                  <a:gd name="T1" fmla="*/ 2 h 208"/>
                  <a:gd name="T2" fmla="*/ 10 w 82"/>
                  <a:gd name="T3" fmla="*/ 6 h 208"/>
                  <a:gd name="T4" fmla="*/ 4 w 82"/>
                  <a:gd name="T5" fmla="*/ 24 h 208"/>
                  <a:gd name="T6" fmla="*/ 6 w 82"/>
                  <a:gd name="T7" fmla="*/ 40 h 208"/>
                  <a:gd name="T8" fmla="*/ 4 w 82"/>
                  <a:gd name="T9" fmla="*/ 42 h 208"/>
                  <a:gd name="T10" fmla="*/ 2 w 82"/>
                  <a:gd name="T11" fmla="*/ 48 h 208"/>
                  <a:gd name="T12" fmla="*/ 4 w 82"/>
                  <a:gd name="T13" fmla="*/ 58 h 208"/>
                  <a:gd name="T14" fmla="*/ 4 w 82"/>
                  <a:gd name="T15" fmla="*/ 64 h 208"/>
                  <a:gd name="T16" fmla="*/ 6 w 82"/>
                  <a:gd name="T17" fmla="*/ 76 h 208"/>
                  <a:gd name="T18" fmla="*/ 12 w 82"/>
                  <a:gd name="T19" fmla="*/ 90 h 208"/>
                  <a:gd name="T20" fmla="*/ 8 w 82"/>
                  <a:gd name="T21" fmla="*/ 120 h 208"/>
                  <a:gd name="T22" fmla="*/ 8 w 82"/>
                  <a:gd name="T23" fmla="*/ 132 h 208"/>
                  <a:gd name="T24" fmla="*/ 4 w 82"/>
                  <a:gd name="T25" fmla="*/ 162 h 208"/>
                  <a:gd name="T26" fmla="*/ 0 w 82"/>
                  <a:gd name="T27" fmla="*/ 174 h 208"/>
                  <a:gd name="T28" fmla="*/ 0 w 82"/>
                  <a:gd name="T29" fmla="*/ 176 h 208"/>
                  <a:gd name="T30" fmla="*/ 2 w 82"/>
                  <a:gd name="T31" fmla="*/ 178 h 208"/>
                  <a:gd name="T32" fmla="*/ 8 w 82"/>
                  <a:gd name="T33" fmla="*/ 186 h 208"/>
                  <a:gd name="T34" fmla="*/ 24 w 82"/>
                  <a:gd name="T35" fmla="*/ 200 h 208"/>
                  <a:gd name="T36" fmla="*/ 50 w 82"/>
                  <a:gd name="T37" fmla="*/ 208 h 208"/>
                  <a:gd name="T38" fmla="*/ 46 w 82"/>
                  <a:gd name="T39" fmla="*/ 192 h 208"/>
                  <a:gd name="T40" fmla="*/ 20 w 82"/>
                  <a:gd name="T41" fmla="*/ 166 h 208"/>
                  <a:gd name="T42" fmla="*/ 14 w 82"/>
                  <a:gd name="T43" fmla="*/ 148 h 208"/>
                  <a:gd name="T44" fmla="*/ 18 w 82"/>
                  <a:gd name="T45" fmla="*/ 128 h 208"/>
                  <a:gd name="T46" fmla="*/ 22 w 82"/>
                  <a:gd name="T47" fmla="*/ 108 h 208"/>
                  <a:gd name="T48" fmla="*/ 24 w 82"/>
                  <a:gd name="T49" fmla="*/ 90 h 208"/>
                  <a:gd name="T50" fmla="*/ 26 w 82"/>
                  <a:gd name="T51" fmla="*/ 86 h 208"/>
                  <a:gd name="T52" fmla="*/ 28 w 82"/>
                  <a:gd name="T53" fmla="*/ 82 h 208"/>
                  <a:gd name="T54" fmla="*/ 32 w 82"/>
                  <a:gd name="T55" fmla="*/ 84 h 208"/>
                  <a:gd name="T56" fmla="*/ 34 w 82"/>
                  <a:gd name="T57" fmla="*/ 90 h 208"/>
                  <a:gd name="T58" fmla="*/ 42 w 82"/>
                  <a:gd name="T59" fmla="*/ 110 h 208"/>
                  <a:gd name="T60" fmla="*/ 48 w 82"/>
                  <a:gd name="T61" fmla="*/ 112 h 208"/>
                  <a:gd name="T62" fmla="*/ 48 w 82"/>
                  <a:gd name="T63" fmla="*/ 92 h 208"/>
                  <a:gd name="T64" fmla="*/ 56 w 82"/>
                  <a:gd name="T65" fmla="*/ 82 h 208"/>
                  <a:gd name="T66" fmla="*/ 64 w 82"/>
                  <a:gd name="T67" fmla="*/ 80 h 208"/>
                  <a:gd name="T68" fmla="*/ 74 w 82"/>
                  <a:gd name="T69" fmla="*/ 82 h 208"/>
                  <a:gd name="T70" fmla="*/ 82 w 82"/>
                  <a:gd name="T71" fmla="*/ 82 h 208"/>
                  <a:gd name="T72" fmla="*/ 82 w 82"/>
                  <a:gd name="T73" fmla="*/ 74 h 208"/>
                  <a:gd name="T74" fmla="*/ 80 w 82"/>
                  <a:gd name="T75" fmla="*/ 62 h 208"/>
                  <a:gd name="T76" fmla="*/ 80 w 82"/>
                  <a:gd name="T77" fmla="*/ 58 h 208"/>
                  <a:gd name="T78" fmla="*/ 74 w 82"/>
                  <a:gd name="T79" fmla="*/ 46 h 208"/>
                  <a:gd name="T80" fmla="*/ 64 w 82"/>
                  <a:gd name="T81" fmla="*/ 34 h 208"/>
                  <a:gd name="T82" fmla="*/ 60 w 82"/>
                  <a:gd name="T83" fmla="*/ 32 h 208"/>
                  <a:gd name="T84" fmla="*/ 54 w 82"/>
                  <a:gd name="T85" fmla="*/ 30 h 208"/>
                  <a:gd name="T86" fmla="*/ 50 w 82"/>
                  <a:gd name="T87" fmla="*/ 32 h 208"/>
                  <a:gd name="T88" fmla="*/ 44 w 82"/>
                  <a:gd name="T89" fmla="*/ 36 h 208"/>
                  <a:gd name="T90" fmla="*/ 38 w 82"/>
                  <a:gd name="T91" fmla="*/ 36 h 208"/>
                  <a:gd name="T92" fmla="*/ 38 w 82"/>
                  <a:gd name="T93" fmla="*/ 34 h 208"/>
                  <a:gd name="T94" fmla="*/ 40 w 82"/>
                  <a:gd name="T95" fmla="*/ 28 h 208"/>
                  <a:gd name="T96" fmla="*/ 42 w 82"/>
                  <a:gd name="T97" fmla="*/ 18 h 208"/>
                  <a:gd name="T98" fmla="*/ 40 w 82"/>
                  <a:gd name="T99" fmla="*/ 10 h 208"/>
                  <a:gd name="T100" fmla="*/ 30 w 82"/>
                  <a:gd name="T101" fmla="*/ 10 h 208"/>
                  <a:gd name="T102" fmla="*/ 28 w 82"/>
                  <a:gd name="T103" fmla="*/ 4 h 208"/>
                  <a:gd name="T104" fmla="*/ 24 w 82"/>
                  <a:gd name="T105" fmla="*/ 0 h 208"/>
                  <a:gd name="T106" fmla="*/ 20 w 82"/>
                  <a:gd name="T10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2" h="208">
                    <a:moveTo>
                      <a:pt x="20" y="0"/>
                    </a:moveTo>
                    <a:lnTo>
                      <a:pt x="18" y="2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6" y="14"/>
                    </a:lnTo>
                    <a:lnTo>
                      <a:pt x="4" y="24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2" y="48"/>
                    </a:lnTo>
                    <a:lnTo>
                      <a:pt x="4" y="52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4" y="64"/>
                    </a:lnTo>
                    <a:lnTo>
                      <a:pt x="4" y="70"/>
                    </a:lnTo>
                    <a:lnTo>
                      <a:pt x="6" y="76"/>
                    </a:lnTo>
                    <a:lnTo>
                      <a:pt x="8" y="84"/>
                    </a:lnTo>
                    <a:lnTo>
                      <a:pt x="12" y="90"/>
                    </a:lnTo>
                    <a:lnTo>
                      <a:pt x="8" y="112"/>
                    </a:lnTo>
                    <a:lnTo>
                      <a:pt x="8" y="120"/>
                    </a:lnTo>
                    <a:lnTo>
                      <a:pt x="8" y="126"/>
                    </a:lnTo>
                    <a:lnTo>
                      <a:pt x="8" y="132"/>
                    </a:lnTo>
                    <a:lnTo>
                      <a:pt x="6" y="146"/>
                    </a:lnTo>
                    <a:lnTo>
                      <a:pt x="4" y="162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0" y="176"/>
                    </a:lnTo>
                    <a:lnTo>
                      <a:pt x="2" y="178"/>
                    </a:lnTo>
                    <a:lnTo>
                      <a:pt x="4" y="182"/>
                    </a:lnTo>
                    <a:lnTo>
                      <a:pt x="8" y="186"/>
                    </a:lnTo>
                    <a:lnTo>
                      <a:pt x="12" y="192"/>
                    </a:lnTo>
                    <a:lnTo>
                      <a:pt x="24" y="200"/>
                    </a:lnTo>
                    <a:lnTo>
                      <a:pt x="42" y="198"/>
                    </a:lnTo>
                    <a:lnTo>
                      <a:pt x="50" y="208"/>
                    </a:lnTo>
                    <a:lnTo>
                      <a:pt x="58" y="206"/>
                    </a:lnTo>
                    <a:lnTo>
                      <a:pt x="46" y="192"/>
                    </a:lnTo>
                    <a:lnTo>
                      <a:pt x="22" y="168"/>
                    </a:lnTo>
                    <a:lnTo>
                      <a:pt x="20" y="166"/>
                    </a:lnTo>
                    <a:lnTo>
                      <a:pt x="16" y="158"/>
                    </a:lnTo>
                    <a:lnTo>
                      <a:pt x="14" y="148"/>
                    </a:lnTo>
                    <a:lnTo>
                      <a:pt x="16" y="132"/>
                    </a:lnTo>
                    <a:lnTo>
                      <a:pt x="18" y="128"/>
                    </a:lnTo>
                    <a:lnTo>
                      <a:pt x="20" y="120"/>
                    </a:lnTo>
                    <a:lnTo>
                      <a:pt x="22" y="108"/>
                    </a:lnTo>
                    <a:lnTo>
                      <a:pt x="24" y="98"/>
                    </a:lnTo>
                    <a:lnTo>
                      <a:pt x="24" y="90"/>
                    </a:lnTo>
                    <a:lnTo>
                      <a:pt x="26" y="88"/>
                    </a:lnTo>
                    <a:lnTo>
                      <a:pt x="26" y="86"/>
                    </a:lnTo>
                    <a:lnTo>
                      <a:pt x="26" y="84"/>
                    </a:lnTo>
                    <a:lnTo>
                      <a:pt x="28" y="82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2" y="86"/>
                    </a:lnTo>
                    <a:lnTo>
                      <a:pt x="34" y="90"/>
                    </a:lnTo>
                    <a:lnTo>
                      <a:pt x="34" y="94"/>
                    </a:lnTo>
                    <a:lnTo>
                      <a:pt x="42" y="110"/>
                    </a:lnTo>
                    <a:lnTo>
                      <a:pt x="48" y="116"/>
                    </a:lnTo>
                    <a:lnTo>
                      <a:pt x="48" y="112"/>
                    </a:lnTo>
                    <a:lnTo>
                      <a:pt x="46" y="102"/>
                    </a:lnTo>
                    <a:lnTo>
                      <a:pt x="48" y="92"/>
                    </a:lnTo>
                    <a:lnTo>
                      <a:pt x="56" y="84"/>
                    </a:lnTo>
                    <a:lnTo>
                      <a:pt x="56" y="82"/>
                    </a:lnTo>
                    <a:lnTo>
                      <a:pt x="60" y="82"/>
                    </a:lnTo>
                    <a:lnTo>
                      <a:pt x="64" y="80"/>
                    </a:lnTo>
                    <a:lnTo>
                      <a:pt x="68" y="80"/>
                    </a:lnTo>
                    <a:lnTo>
                      <a:pt x="74" y="82"/>
                    </a:lnTo>
                    <a:lnTo>
                      <a:pt x="80" y="84"/>
                    </a:lnTo>
                    <a:lnTo>
                      <a:pt x="82" y="82"/>
                    </a:lnTo>
                    <a:lnTo>
                      <a:pt x="82" y="78"/>
                    </a:lnTo>
                    <a:lnTo>
                      <a:pt x="82" y="74"/>
                    </a:lnTo>
                    <a:lnTo>
                      <a:pt x="82" y="68"/>
                    </a:lnTo>
                    <a:lnTo>
                      <a:pt x="80" y="62"/>
                    </a:lnTo>
                    <a:lnTo>
                      <a:pt x="80" y="60"/>
                    </a:lnTo>
                    <a:lnTo>
                      <a:pt x="80" y="58"/>
                    </a:lnTo>
                    <a:lnTo>
                      <a:pt x="78" y="52"/>
                    </a:lnTo>
                    <a:lnTo>
                      <a:pt x="74" y="46"/>
                    </a:lnTo>
                    <a:lnTo>
                      <a:pt x="70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0" y="32"/>
                    </a:lnTo>
                    <a:lnTo>
                      <a:pt x="58" y="30"/>
                    </a:lnTo>
                    <a:lnTo>
                      <a:pt x="54" y="30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42" y="22"/>
                    </a:lnTo>
                    <a:lnTo>
                      <a:pt x="42" y="18"/>
                    </a:lnTo>
                    <a:lnTo>
                      <a:pt x="42" y="14"/>
                    </a:lnTo>
                    <a:lnTo>
                      <a:pt x="40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0" name="Freeform 204">
                <a:extLst>
                  <a:ext uri="{FF2B5EF4-FFF2-40B4-BE49-F238E27FC236}">
                    <a16:creationId xmlns:a16="http://schemas.microsoft.com/office/drawing/2014/main" id="{71C640BD-ED66-4B70-9716-6043255144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26001" y="3772535"/>
                <a:ext cx="47215" cy="26811"/>
              </a:xfrm>
              <a:custGeom>
                <a:avLst/>
                <a:gdLst>
                  <a:gd name="T0" fmla="*/ 58 w 70"/>
                  <a:gd name="T1" fmla="*/ 38 h 38"/>
                  <a:gd name="T2" fmla="*/ 34 w 70"/>
                  <a:gd name="T3" fmla="*/ 36 h 38"/>
                  <a:gd name="T4" fmla="*/ 34 w 70"/>
                  <a:gd name="T5" fmla="*/ 36 h 38"/>
                  <a:gd name="T6" fmla="*/ 30 w 70"/>
                  <a:gd name="T7" fmla="*/ 36 h 38"/>
                  <a:gd name="T8" fmla="*/ 26 w 70"/>
                  <a:gd name="T9" fmla="*/ 36 h 38"/>
                  <a:gd name="T10" fmla="*/ 18 w 70"/>
                  <a:gd name="T11" fmla="*/ 36 h 38"/>
                  <a:gd name="T12" fmla="*/ 10 w 70"/>
                  <a:gd name="T13" fmla="*/ 38 h 38"/>
                  <a:gd name="T14" fmla="*/ 8 w 70"/>
                  <a:gd name="T15" fmla="*/ 38 h 38"/>
                  <a:gd name="T16" fmla="*/ 8 w 70"/>
                  <a:gd name="T17" fmla="*/ 38 h 38"/>
                  <a:gd name="T18" fmla="*/ 4 w 70"/>
                  <a:gd name="T19" fmla="*/ 38 h 38"/>
                  <a:gd name="T20" fmla="*/ 2 w 70"/>
                  <a:gd name="T21" fmla="*/ 38 h 38"/>
                  <a:gd name="T22" fmla="*/ 0 w 70"/>
                  <a:gd name="T23" fmla="*/ 36 h 38"/>
                  <a:gd name="T24" fmla="*/ 0 w 70"/>
                  <a:gd name="T25" fmla="*/ 34 h 38"/>
                  <a:gd name="T26" fmla="*/ 0 w 70"/>
                  <a:gd name="T27" fmla="*/ 32 h 38"/>
                  <a:gd name="T28" fmla="*/ 4 w 70"/>
                  <a:gd name="T29" fmla="*/ 16 h 38"/>
                  <a:gd name="T30" fmla="*/ 4 w 70"/>
                  <a:gd name="T31" fmla="*/ 16 h 38"/>
                  <a:gd name="T32" fmla="*/ 8 w 70"/>
                  <a:gd name="T33" fmla="*/ 14 h 38"/>
                  <a:gd name="T34" fmla="*/ 10 w 70"/>
                  <a:gd name="T35" fmla="*/ 10 h 38"/>
                  <a:gd name="T36" fmla="*/ 16 w 70"/>
                  <a:gd name="T37" fmla="*/ 6 h 38"/>
                  <a:gd name="T38" fmla="*/ 20 w 70"/>
                  <a:gd name="T39" fmla="*/ 4 h 38"/>
                  <a:gd name="T40" fmla="*/ 26 w 70"/>
                  <a:gd name="T41" fmla="*/ 2 h 38"/>
                  <a:gd name="T42" fmla="*/ 32 w 70"/>
                  <a:gd name="T43" fmla="*/ 0 h 38"/>
                  <a:gd name="T44" fmla="*/ 50 w 70"/>
                  <a:gd name="T45" fmla="*/ 2 h 38"/>
                  <a:gd name="T46" fmla="*/ 64 w 70"/>
                  <a:gd name="T47" fmla="*/ 4 h 38"/>
                  <a:gd name="T48" fmla="*/ 70 w 70"/>
                  <a:gd name="T49" fmla="*/ 12 h 38"/>
                  <a:gd name="T50" fmla="*/ 58 w 70"/>
                  <a:gd name="T5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38">
                    <a:moveTo>
                      <a:pt x="58" y="38"/>
                    </a:moveTo>
                    <a:lnTo>
                      <a:pt x="34" y="36"/>
                    </a:lnTo>
                    <a:lnTo>
                      <a:pt x="34" y="36"/>
                    </a:lnTo>
                    <a:lnTo>
                      <a:pt x="30" y="36"/>
                    </a:lnTo>
                    <a:lnTo>
                      <a:pt x="26" y="36"/>
                    </a:lnTo>
                    <a:lnTo>
                      <a:pt x="18" y="36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4" y="38"/>
                    </a:lnTo>
                    <a:lnTo>
                      <a:pt x="2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50" y="2"/>
                    </a:lnTo>
                    <a:lnTo>
                      <a:pt x="64" y="4"/>
                    </a:lnTo>
                    <a:lnTo>
                      <a:pt x="70" y="12"/>
                    </a:lnTo>
                    <a:lnTo>
                      <a:pt x="58" y="3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1" name="Freeform 205">
                <a:extLst>
                  <a:ext uri="{FF2B5EF4-FFF2-40B4-BE49-F238E27FC236}">
                    <a16:creationId xmlns:a16="http://schemas.microsoft.com/office/drawing/2014/main" id="{CE1085B6-8478-4634-8C4F-517E169C38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57202" y="3757013"/>
                <a:ext cx="66101" cy="36689"/>
              </a:xfrm>
              <a:custGeom>
                <a:avLst/>
                <a:gdLst>
                  <a:gd name="T0" fmla="*/ 8 w 98"/>
                  <a:gd name="T1" fmla="*/ 0 h 52"/>
                  <a:gd name="T2" fmla="*/ 8 w 98"/>
                  <a:gd name="T3" fmla="*/ 0 h 52"/>
                  <a:gd name="T4" fmla="*/ 6 w 98"/>
                  <a:gd name="T5" fmla="*/ 2 h 52"/>
                  <a:gd name="T6" fmla="*/ 4 w 98"/>
                  <a:gd name="T7" fmla="*/ 4 h 52"/>
                  <a:gd name="T8" fmla="*/ 2 w 98"/>
                  <a:gd name="T9" fmla="*/ 6 h 52"/>
                  <a:gd name="T10" fmla="*/ 0 w 98"/>
                  <a:gd name="T11" fmla="*/ 10 h 52"/>
                  <a:gd name="T12" fmla="*/ 0 w 98"/>
                  <a:gd name="T13" fmla="*/ 12 h 52"/>
                  <a:gd name="T14" fmla="*/ 2 w 98"/>
                  <a:gd name="T15" fmla="*/ 16 h 52"/>
                  <a:gd name="T16" fmla="*/ 8 w 98"/>
                  <a:gd name="T17" fmla="*/ 20 h 52"/>
                  <a:gd name="T18" fmla="*/ 8 w 98"/>
                  <a:gd name="T19" fmla="*/ 20 h 52"/>
                  <a:gd name="T20" fmla="*/ 8 w 98"/>
                  <a:gd name="T21" fmla="*/ 22 h 52"/>
                  <a:gd name="T22" fmla="*/ 10 w 98"/>
                  <a:gd name="T23" fmla="*/ 22 h 52"/>
                  <a:gd name="T24" fmla="*/ 10 w 98"/>
                  <a:gd name="T25" fmla="*/ 24 h 52"/>
                  <a:gd name="T26" fmla="*/ 14 w 98"/>
                  <a:gd name="T27" fmla="*/ 28 h 52"/>
                  <a:gd name="T28" fmla="*/ 18 w 98"/>
                  <a:gd name="T29" fmla="*/ 32 h 52"/>
                  <a:gd name="T30" fmla="*/ 26 w 98"/>
                  <a:gd name="T31" fmla="*/ 36 h 52"/>
                  <a:gd name="T32" fmla="*/ 42 w 98"/>
                  <a:gd name="T33" fmla="*/ 42 h 52"/>
                  <a:gd name="T34" fmla="*/ 64 w 98"/>
                  <a:gd name="T35" fmla="*/ 48 h 52"/>
                  <a:gd name="T36" fmla="*/ 96 w 98"/>
                  <a:gd name="T37" fmla="*/ 52 h 52"/>
                  <a:gd name="T38" fmla="*/ 98 w 98"/>
                  <a:gd name="T39" fmla="*/ 34 h 52"/>
                  <a:gd name="T40" fmla="*/ 82 w 98"/>
                  <a:gd name="T41" fmla="*/ 32 h 52"/>
                  <a:gd name="T42" fmla="*/ 36 w 98"/>
                  <a:gd name="T43" fmla="*/ 22 h 52"/>
                  <a:gd name="T44" fmla="*/ 24 w 98"/>
                  <a:gd name="T45" fmla="*/ 12 h 52"/>
                  <a:gd name="T46" fmla="*/ 8 w 98"/>
                  <a:gd name="T4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52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14" y="28"/>
                    </a:lnTo>
                    <a:lnTo>
                      <a:pt x="18" y="32"/>
                    </a:lnTo>
                    <a:lnTo>
                      <a:pt x="26" y="36"/>
                    </a:lnTo>
                    <a:lnTo>
                      <a:pt x="42" y="42"/>
                    </a:lnTo>
                    <a:lnTo>
                      <a:pt x="64" y="48"/>
                    </a:lnTo>
                    <a:lnTo>
                      <a:pt x="96" y="52"/>
                    </a:lnTo>
                    <a:lnTo>
                      <a:pt x="98" y="34"/>
                    </a:lnTo>
                    <a:lnTo>
                      <a:pt x="82" y="32"/>
                    </a:lnTo>
                    <a:lnTo>
                      <a:pt x="36" y="22"/>
                    </a:lnTo>
                    <a:lnTo>
                      <a:pt x="24" y="12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2" name="Freeform 206">
                <a:extLst>
                  <a:ext uri="{FF2B5EF4-FFF2-40B4-BE49-F238E27FC236}">
                    <a16:creationId xmlns:a16="http://schemas.microsoft.com/office/drawing/2014/main" id="{6B8B51EA-7584-4D14-A1DE-3D42C6ED63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550631" y="3701980"/>
                <a:ext cx="254961" cy="262465"/>
              </a:xfrm>
              <a:custGeom>
                <a:avLst/>
                <a:gdLst>
                  <a:gd name="T0" fmla="*/ 262 w 378"/>
                  <a:gd name="T1" fmla="*/ 126 h 372"/>
                  <a:gd name="T2" fmla="*/ 264 w 378"/>
                  <a:gd name="T3" fmla="*/ 110 h 372"/>
                  <a:gd name="T4" fmla="*/ 256 w 378"/>
                  <a:gd name="T5" fmla="*/ 114 h 372"/>
                  <a:gd name="T6" fmla="*/ 254 w 378"/>
                  <a:gd name="T7" fmla="*/ 130 h 372"/>
                  <a:gd name="T8" fmla="*/ 192 w 378"/>
                  <a:gd name="T9" fmla="*/ 116 h 372"/>
                  <a:gd name="T10" fmla="*/ 168 w 378"/>
                  <a:gd name="T11" fmla="*/ 98 h 372"/>
                  <a:gd name="T12" fmla="*/ 162 w 378"/>
                  <a:gd name="T13" fmla="*/ 82 h 372"/>
                  <a:gd name="T14" fmla="*/ 160 w 378"/>
                  <a:gd name="T15" fmla="*/ 58 h 372"/>
                  <a:gd name="T16" fmla="*/ 174 w 378"/>
                  <a:gd name="T17" fmla="*/ 40 h 372"/>
                  <a:gd name="T18" fmla="*/ 170 w 378"/>
                  <a:gd name="T19" fmla="*/ 6 h 372"/>
                  <a:gd name="T20" fmla="*/ 152 w 378"/>
                  <a:gd name="T21" fmla="*/ 0 h 372"/>
                  <a:gd name="T22" fmla="*/ 140 w 378"/>
                  <a:gd name="T23" fmla="*/ 8 h 372"/>
                  <a:gd name="T24" fmla="*/ 110 w 378"/>
                  <a:gd name="T25" fmla="*/ 18 h 372"/>
                  <a:gd name="T26" fmla="*/ 112 w 378"/>
                  <a:gd name="T27" fmla="*/ 28 h 372"/>
                  <a:gd name="T28" fmla="*/ 124 w 378"/>
                  <a:gd name="T29" fmla="*/ 34 h 372"/>
                  <a:gd name="T30" fmla="*/ 108 w 378"/>
                  <a:gd name="T31" fmla="*/ 36 h 372"/>
                  <a:gd name="T32" fmla="*/ 96 w 378"/>
                  <a:gd name="T33" fmla="*/ 48 h 372"/>
                  <a:gd name="T34" fmla="*/ 88 w 378"/>
                  <a:gd name="T35" fmla="*/ 60 h 372"/>
                  <a:gd name="T36" fmla="*/ 58 w 378"/>
                  <a:gd name="T37" fmla="*/ 84 h 372"/>
                  <a:gd name="T38" fmla="*/ 48 w 378"/>
                  <a:gd name="T39" fmla="*/ 126 h 372"/>
                  <a:gd name="T40" fmla="*/ 18 w 378"/>
                  <a:gd name="T41" fmla="*/ 148 h 372"/>
                  <a:gd name="T42" fmla="*/ 12 w 378"/>
                  <a:gd name="T43" fmla="*/ 170 h 372"/>
                  <a:gd name="T44" fmla="*/ 32 w 378"/>
                  <a:gd name="T45" fmla="*/ 166 h 372"/>
                  <a:gd name="T46" fmla="*/ 32 w 378"/>
                  <a:gd name="T47" fmla="*/ 176 h 372"/>
                  <a:gd name="T48" fmla="*/ 16 w 378"/>
                  <a:gd name="T49" fmla="*/ 192 h 372"/>
                  <a:gd name="T50" fmla="*/ 38 w 378"/>
                  <a:gd name="T51" fmla="*/ 214 h 372"/>
                  <a:gd name="T52" fmla="*/ 50 w 378"/>
                  <a:gd name="T53" fmla="*/ 206 h 372"/>
                  <a:gd name="T54" fmla="*/ 58 w 378"/>
                  <a:gd name="T55" fmla="*/ 194 h 372"/>
                  <a:gd name="T56" fmla="*/ 56 w 378"/>
                  <a:gd name="T57" fmla="*/ 210 h 372"/>
                  <a:gd name="T58" fmla="*/ 76 w 378"/>
                  <a:gd name="T59" fmla="*/ 308 h 372"/>
                  <a:gd name="T60" fmla="*/ 102 w 378"/>
                  <a:gd name="T61" fmla="*/ 352 h 372"/>
                  <a:gd name="T62" fmla="*/ 114 w 378"/>
                  <a:gd name="T63" fmla="*/ 370 h 372"/>
                  <a:gd name="T64" fmla="*/ 132 w 378"/>
                  <a:gd name="T65" fmla="*/ 370 h 372"/>
                  <a:gd name="T66" fmla="*/ 134 w 378"/>
                  <a:gd name="T67" fmla="*/ 362 h 372"/>
                  <a:gd name="T68" fmla="*/ 146 w 378"/>
                  <a:gd name="T69" fmla="*/ 348 h 372"/>
                  <a:gd name="T70" fmla="*/ 160 w 378"/>
                  <a:gd name="T71" fmla="*/ 318 h 372"/>
                  <a:gd name="T72" fmla="*/ 162 w 378"/>
                  <a:gd name="T73" fmla="*/ 280 h 372"/>
                  <a:gd name="T74" fmla="*/ 182 w 378"/>
                  <a:gd name="T75" fmla="*/ 268 h 372"/>
                  <a:gd name="T76" fmla="*/ 224 w 378"/>
                  <a:gd name="T77" fmla="*/ 232 h 372"/>
                  <a:gd name="T78" fmla="*/ 248 w 378"/>
                  <a:gd name="T79" fmla="*/ 202 h 372"/>
                  <a:gd name="T80" fmla="*/ 262 w 378"/>
                  <a:gd name="T81" fmla="*/ 194 h 372"/>
                  <a:gd name="T82" fmla="*/ 266 w 378"/>
                  <a:gd name="T83" fmla="*/ 176 h 372"/>
                  <a:gd name="T84" fmla="*/ 266 w 378"/>
                  <a:gd name="T85" fmla="*/ 160 h 372"/>
                  <a:gd name="T86" fmla="*/ 282 w 378"/>
                  <a:gd name="T87" fmla="*/ 150 h 372"/>
                  <a:gd name="T88" fmla="*/ 294 w 378"/>
                  <a:gd name="T89" fmla="*/ 156 h 372"/>
                  <a:gd name="T90" fmla="*/ 304 w 378"/>
                  <a:gd name="T91" fmla="*/ 170 h 372"/>
                  <a:gd name="T92" fmla="*/ 312 w 378"/>
                  <a:gd name="T93" fmla="*/ 164 h 372"/>
                  <a:gd name="T94" fmla="*/ 318 w 378"/>
                  <a:gd name="T95" fmla="*/ 182 h 372"/>
                  <a:gd name="T96" fmla="*/ 324 w 378"/>
                  <a:gd name="T97" fmla="*/ 184 h 372"/>
                  <a:gd name="T98" fmla="*/ 322 w 378"/>
                  <a:gd name="T99" fmla="*/ 168 h 372"/>
                  <a:gd name="T100" fmla="*/ 336 w 378"/>
                  <a:gd name="T101" fmla="*/ 168 h 372"/>
                  <a:gd name="T102" fmla="*/ 346 w 378"/>
                  <a:gd name="T103" fmla="*/ 152 h 372"/>
                  <a:gd name="T104" fmla="*/ 370 w 378"/>
                  <a:gd name="T105" fmla="*/ 130 h 372"/>
                  <a:gd name="T106" fmla="*/ 378 w 378"/>
                  <a:gd name="T107" fmla="*/ 114 h 372"/>
                  <a:gd name="T108" fmla="*/ 344 w 378"/>
                  <a:gd name="T109" fmla="*/ 114 h 372"/>
                  <a:gd name="T110" fmla="*/ 322 w 378"/>
                  <a:gd name="T111" fmla="*/ 130 h 372"/>
                  <a:gd name="T112" fmla="*/ 306 w 378"/>
                  <a:gd name="T113" fmla="*/ 136 h 372"/>
                  <a:gd name="T114" fmla="*/ 282 w 378"/>
                  <a:gd name="T115" fmla="*/ 136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8" h="372">
                    <a:moveTo>
                      <a:pt x="264" y="138"/>
                    </a:moveTo>
                    <a:lnTo>
                      <a:pt x="262" y="136"/>
                    </a:lnTo>
                    <a:lnTo>
                      <a:pt x="260" y="134"/>
                    </a:lnTo>
                    <a:lnTo>
                      <a:pt x="260" y="130"/>
                    </a:lnTo>
                    <a:lnTo>
                      <a:pt x="262" y="128"/>
                    </a:lnTo>
                    <a:lnTo>
                      <a:pt x="262" y="126"/>
                    </a:lnTo>
                    <a:lnTo>
                      <a:pt x="262" y="126"/>
                    </a:lnTo>
                    <a:lnTo>
                      <a:pt x="262" y="122"/>
                    </a:lnTo>
                    <a:lnTo>
                      <a:pt x="264" y="118"/>
                    </a:lnTo>
                    <a:lnTo>
                      <a:pt x="264" y="114"/>
                    </a:lnTo>
                    <a:lnTo>
                      <a:pt x="264" y="114"/>
                    </a:lnTo>
                    <a:lnTo>
                      <a:pt x="264" y="110"/>
                    </a:lnTo>
                    <a:lnTo>
                      <a:pt x="262" y="110"/>
                    </a:lnTo>
                    <a:lnTo>
                      <a:pt x="260" y="110"/>
                    </a:lnTo>
                    <a:lnTo>
                      <a:pt x="258" y="110"/>
                    </a:lnTo>
                    <a:lnTo>
                      <a:pt x="258" y="112"/>
                    </a:lnTo>
                    <a:lnTo>
                      <a:pt x="256" y="112"/>
                    </a:lnTo>
                    <a:lnTo>
                      <a:pt x="256" y="114"/>
                    </a:lnTo>
                    <a:lnTo>
                      <a:pt x="256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4" y="128"/>
                    </a:lnTo>
                    <a:lnTo>
                      <a:pt x="254" y="130"/>
                    </a:lnTo>
                    <a:lnTo>
                      <a:pt x="254" y="130"/>
                    </a:lnTo>
                    <a:lnTo>
                      <a:pt x="226" y="126"/>
                    </a:lnTo>
                    <a:lnTo>
                      <a:pt x="218" y="122"/>
                    </a:lnTo>
                    <a:lnTo>
                      <a:pt x="206" y="120"/>
                    </a:lnTo>
                    <a:lnTo>
                      <a:pt x="196" y="118"/>
                    </a:lnTo>
                    <a:lnTo>
                      <a:pt x="192" y="116"/>
                    </a:lnTo>
                    <a:lnTo>
                      <a:pt x="186" y="114"/>
                    </a:lnTo>
                    <a:lnTo>
                      <a:pt x="180" y="112"/>
                    </a:lnTo>
                    <a:lnTo>
                      <a:pt x="176" y="108"/>
                    </a:lnTo>
                    <a:lnTo>
                      <a:pt x="172" y="104"/>
                    </a:lnTo>
                    <a:lnTo>
                      <a:pt x="168" y="102"/>
                    </a:lnTo>
                    <a:lnTo>
                      <a:pt x="168" y="98"/>
                    </a:lnTo>
                    <a:lnTo>
                      <a:pt x="166" y="98"/>
                    </a:lnTo>
                    <a:lnTo>
                      <a:pt x="162" y="94"/>
                    </a:lnTo>
                    <a:lnTo>
                      <a:pt x="160" y="90"/>
                    </a:lnTo>
                    <a:lnTo>
                      <a:pt x="158" y="88"/>
                    </a:lnTo>
                    <a:lnTo>
                      <a:pt x="160" y="84"/>
                    </a:lnTo>
                    <a:lnTo>
                      <a:pt x="162" y="82"/>
                    </a:lnTo>
                    <a:lnTo>
                      <a:pt x="164" y="80"/>
                    </a:lnTo>
                    <a:lnTo>
                      <a:pt x="166" y="78"/>
                    </a:lnTo>
                    <a:lnTo>
                      <a:pt x="166" y="78"/>
                    </a:lnTo>
                    <a:lnTo>
                      <a:pt x="162" y="72"/>
                    </a:lnTo>
                    <a:lnTo>
                      <a:pt x="160" y="64"/>
                    </a:lnTo>
                    <a:lnTo>
                      <a:pt x="160" y="58"/>
                    </a:lnTo>
                    <a:lnTo>
                      <a:pt x="162" y="52"/>
                    </a:lnTo>
                    <a:lnTo>
                      <a:pt x="164" y="48"/>
                    </a:lnTo>
                    <a:lnTo>
                      <a:pt x="166" y="44"/>
                    </a:lnTo>
                    <a:lnTo>
                      <a:pt x="170" y="42"/>
                    </a:lnTo>
                    <a:lnTo>
                      <a:pt x="172" y="40"/>
                    </a:lnTo>
                    <a:lnTo>
                      <a:pt x="174" y="40"/>
                    </a:lnTo>
                    <a:lnTo>
                      <a:pt x="168" y="28"/>
                    </a:lnTo>
                    <a:lnTo>
                      <a:pt x="174" y="22"/>
                    </a:lnTo>
                    <a:lnTo>
                      <a:pt x="172" y="20"/>
                    </a:lnTo>
                    <a:lnTo>
                      <a:pt x="170" y="14"/>
                    </a:lnTo>
                    <a:lnTo>
                      <a:pt x="170" y="10"/>
                    </a:lnTo>
                    <a:lnTo>
                      <a:pt x="170" y="6"/>
                    </a:lnTo>
                    <a:lnTo>
                      <a:pt x="168" y="6"/>
                    </a:lnTo>
                    <a:lnTo>
                      <a:pt x="168" y="2"/>
                    </a:lnTo>
                    <a:lnTo>
                      <a:pt x="164" y="0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50" y="0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4" y="2"/>
                    </a:lnTo>
                    <a:lnTo>
                      <a:pt x="140" y="6"/>
                    </a:lnTo>
                    <a:lnTo>
                      <a:pt x="140" y="8"/>
                    </a:lnTo>
                    <a:lnTo>
                      <a:pt x="138" y="12"/>
                    </a:lnTo>
                    <a:lnTo>
                      <a:pt x="138" y="12"/>
                    </a:lnTo>
                    <a:lnTo>
                      <a:pt x="126" y="14"/>
                    </a:lnTo>
                    <a:lnTo>
                      <a:pt x="120" y="14"/>
                    </a:lnTo>
                    <a:lnTo>
                      <a:pt x="114" y="16"/>
                    </a:lnTo>
                    <a:lnTo>
                      <a:pt x="110" y="18"/>
                    </a:lnTo>
                    <a:lnTo>
                      <a:pt x="108" y="20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6" y="26"/>
                    </a:lnTo>
                    <a:lnTo>
                      <a:pt x="108" y="26"/>
                    </a:lnTo>
                    <a:lnTo>
                      <a:pt x="112" y="28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8" y="28"/>
                    </a:lnTo>
                    <a:lnTo>
                      <a:pt x="120" y="30"/>
                    </a:lnTo>
                    <a:lnTo>
                      <a:pt x="124" y="32"/>
                    </a:lnTo>
                    <a:lnTo>
                      <a:pt x="124" y="34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2" y="36"/>
                    </a:lnTo>
                    <a:lnTo>
                      <a:pt x="118" y="36"/>
                    </a:lnTo>
                    <a:lnTo>
                      <a:pt x="114" y="36"/>
                    </a:lnTo>
                    <a:lnTo>
                      <a:pt x="108" y="36"/>
                    </a:lnTo>
                    <a:lnTo>
                      <a:pt x="106" y="38"/>
                    </a:lnTo>
                    <a:lnTo>
                      <a:pt x="102" y="38"/>
                    </a:lnTo>
                    <a:lnTo>
                      <a:pt x="102" y="38"/>
                    </a:lnTo>
                    <a:lnTo>
                      <a:pt x="98" y="40"/>
                    </a:lnTo>
                    <a:lnTo>
                      <a:pt x="96" y="44"/>
                    </a:lnTo>
                    <a:lnTo>
                      <a:pt x="96" y="48"/>
                    </a:lnTo>
                    <a:lnTo>
                      <a:pt x="96" y="50"/>
                    </a:lnTo>
                    <a:lnTo>
                      <a:pt x="96" y="52"/>
                    </a:lnTo>
                    <a:lnTo>
                      <a:pt x="96" y="54"/>
                    </a:lnTo>
                    <a:lnTo>
                      <a:pt x="90" y="54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4" y="64"/>
                    </a:lnTo>
                    <a:lnTo>
                      <a:pt x="82" y="68"/>
                    </a:lnTo>
                    <a:lnTo>
                      <a:pt x="78" y="70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58" y="84"/>
                    </a:lnTo>
                    <a:lnTo>
                      <a:pt x="46" y="94"/>
                    </a:lnTo>
                    <a:lnTo>
                      <a:pt x="40" y="104"/>
                    </a:lnTo>
                    <a:lnTo>
                      <a:pt x="38" y="112"/>
                    </a:lnTo>
                    <a:lnTo>
                      <a:pt x="38" y="118"/>
                    </a:lnTo>
                    <a:lnTo>
                      <a:pt x="40" y="122"/>
                    </a:lnTo>
                    <a:lnTo>
                      <a:pt x="48" y="126"/>
                    </a:lnTo>
                    <a:lnTo>
                      <a:pt x="44" y="146"/>
                    </a:lnTo>
                    <a:lnTo>
                      <a:pt x="38" y="146"/>
                    </a:lnTo>
                    <a:lnTo>
                      <a:pt x="24" y="146"/>
                    </a:lnTo>
                    <a:lnTo>
                      <a:pt x="22" y="146"/>
                    </a:lnTo>
                    <a:lnTo>
                      <a:pt x="20" y="146"/>
                    </a:lnTo>
                    <a:lnTo>
                      <a:pt x="18" y="148"/>
                    </a:lnTo>
                    <a:lnTo>
                      <a:pt x="16" y="148"/>
                    </a:lnTo>
                    <a:lnTo>
                      <a:pt x="0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6" y="170"/>
                    </a:lnTo>
                    <a:lnTo>
                      <a:pt x="12" y="170"/>
                    </a:lnTo>
                    <a:lnTo>
                      <a:pt x="18" y="170"/>
                    </a:lnTo>
                    <a:lnTo>
                      <a:pt x="24" y="168"/>
                    </a:lnTo>
                    <a:lnTo>
                      <a:pt x="26" y="168"/>
                    </a:lnTo>
                    <a:lnTo>
                      <a:pt x="28" y="166"/>
                    </a:lnTo>
                    <a:lnTo>
                      <a:pt x="30" y="166"/>
                    </a:lnTo>
                    <a:lnTo>
                      <a:pt x="32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8"/>
                    </a:lnTo>
                    <a:lnTo>
                      <a:pt x="34" y="170"/>
                    </a:lnTo>
                    <a:lnTo>
                      <a:pt x="32" y="176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0" y="188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92"/>
                    </a:lnTo>
                    <a:lnTo>
                      <a:pt x="16" y="194"/>
                    </a:lnTo>
                    <a:lnTo>
                      <a:pt x="18" y="198"/>
                    </a:lnTo>
                    <a:lnTo>
                      <a:pt x="20" y="202"/>
                    </a:lnTo>
                    <a:lnTo>
                      <a:pt x="24" y="206"/>
                    </a:lnTo>
                    <a:lnTo>
                      <a:pt x="30" y="210"/>
                    </a:lnTo>
                    <a:lnTo>
                      <a:pt x="38" y="214"/>
                    </a:lnTo>
                    <a:lnTo>
                      <a:pt x="40" y="214"/>
                    </a:lnTo>
                    <a:lnTo>
                      <a:pt x="42" y="214"/>
                    </a:lnTo>
                    <a:lnTo>
                      <a:pt x="44" y="214"/>
                    </a:lnTo>
                    <a:lnTo>
                      <a:pt x="46" y="210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50" y="204"/>
                    </a:lnTo>
                    <a:lnTo>
                      <a:pt x="50" y="200"/>
                    </a:lnTo>
                    <a:lnTo>
                      <a:pt x="52" y="196"/>
                    </a:lnTo>
                    <a:lnTo>
                      <a:pt x="54" y="194"/>
                    </a:lnTo>
                    <a:lnTo>
                      <a:pt x="58" y="192"/>
                    </a:lnTo>
                    <a:lnTo>
                      <a:pt x="58" y="194"/>
                    </a:lnTo>
                    <a:lnTo>
                      <a:pt x="56" y="196"/>
                    </a:lnTo>
                    <a:lnTo>
                      <a:pt x="56" y="200"/>
                    </a:lnTo>
                    <a:lnTo>
                      <a:pt x="56" y="204"/>
                    </a:lnTo>
                    <a:lnTo>
                      <a:pt x="58" y="206"/>
                    </a:lnTo>
                    <a:lnTo>
                      <a:pt x="58" y="208"/>
                    </a:lnTo>
                    <a:lnTo>
                      <a:pt x="56" y="210"/>
                    </a:lnTo>
                    <a:lnTo>
                      <a:pt x="56" y="212"/>
                    </a:lnTo>
                    <a:lnTo>
                      <a:pt x="56" y="216"/>
                    </a:lnTo>
                    <a:lnTo>
                      <a:pt x="56" y="220"/>
                    </a:lnTo>
                    <a:lnTo>
                      <a:pt x="56" y="228"/>
                    </a:lnTo>
                    <a:lnTo>
                      <a:pt x="60" y="258"/>
                    </a:lnTo>
                    <a:lnTo>
                      <a:pt x="76" y="308"/>
                    </a:lnTo>
                    <a:lnTo>
                      <a:pt x="92" y="336"/>
                    </a:lnTo>
                    <a:lnTo>
                      <a:pt x="94" y="336"/>
                    </a:lnTo>
                    <a:lnTo>
                      <a:pt x="96" y="340"/>
                    </a:lnTo>
                    <a:lnTo>
                      <a:pt x="98" y="344"/>
                    </a:lnTo>
                    <a:lnTo>
                      <a:pt x="102" y="352"/>
                    </a:lnTo>
                    <a:lnTo>
                      <a:pt x="102" y="352"/>
                    </a:lnTo>
                    <a:lnTo>
                      <a:pt x="104" y="354"/>
                    </a:lnTo>
                    <a:lnTo>
                      <a:pt x="108" y="358"/>
                    </a:lnTo>
                    <a:lnTo>
                      <a:pt x="110" y="362"/>
                    </a:lnTo>
                    <a:lnTo>
                      <a:pt x="112" y="366"/>
                    </a:lnTo>
                    <a:lnTo>
                      <a:pt x="114" y="370"/>
                    </a:lnTo>
                    <a:lnTo>
                      <a:pt x="114" y="370"/>
                    </a:lnTo>
                    <a:lnTo>
                      <a:pt x="116" y="372"/>
                    </a:lnTo>
                    <a:lnTo>
                      <a:pt x="120" y="372"/>
                    </a:lnTo>
                    <a:lnTo>
                      <a:pt x="126" y="372"/>
                    </a:lnTo>
                    <a:lnTo>
                      <a:pt x="130" y="372"/>
                    </a:lnTo>
                    <a:lnTo>
                      <a:pt x="132" y="372"/>
                    </a:lnTo>
                    <a:lnTo>
                      <a:pt x="132" y="370"/>
                    </a:lnTo>
                    <a:lnTo>
                      <a:pt x="132" y="370"/>
                    </a:lnTo>
                    <a:lnTo>
                      <a:pt x="132" y="368"/>
                    </a:lnTo>
                    <a:lnTo>
                      <a:pt x="132" y="368"/>
                    </a:lnTo>
                    <a:lnTo>
                      <a:pt x="132" y="368"/>
                    </a:lnTo>
                    <a:lnTo>
                      <a:pt x="134" y="364"/>
                    </a:lnTo>
                    <a:lnTo>
                      <a:pt x="134" y="362"/>
                    </a:lnTo>
                    <a:lnTo>
                      <a:pt x="138" y="358"/>
                    </a:lnTo>
                    <a:lnTo>
                      <a:pt x="140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6" y="352"/>
                    </a:lnTo>
                    <a:lnTo>
                      <a:pt x="146" y="348"/>
                    </a:lnTo>
                    <a:lnTo>
                      <a:pt x="150" y="346"/>
                    </a:lnTo>
                    <a:lnTo>
                      <a:pt x="152" y="344"/>
                    </a:lnTo>
                    <a:lnTo>
                      <a:pt x="154" y="342"/>
                    </a:lnTo>
                    <a:lnTo>
                      <a:pt x="156" y="338"/>
                    </a:lnTo>
                    <a:lnTo>
                      <a:pt x="158" y="330"/>
                    </a:lnTo>
                    <a:lnTo>
                      <a:pt x="160" y="318"/>
                    </a:lnTo>
                    <a:lnTo>
                      <a:pt x="158" y="308"/>
                    </a:lnTo>
                    <a:lnTo>
                      <a:pt x="156" y="302"/>
                    </a:lnTo>
                    <a:lnTo>
                      <a:pt x="156" y="296"/>
                    </a:lnTo>
                    <a:lnTo>
                      <a:pt x="156" y="290"/>
                    </a:lnTo>
                    <a:lnTo>
                      <a:pt x="158" y="284"/>
                    </a:lnTo>
                    <a:lnTo>
                      <a:pt x="162" y="280"/>
                    </a:lnTo>
                    <a:lnTo>
                      <a:pt x="166" y="278"/>
                    </a:lnTo>
                    <a:lnTo>
                      <a:pt x="168" y="276"/>
                    </a:lnTo>
                    <a:lnTo>
                      <a:pt x="170" y="276"/>
                    </a:lnTo>
                    <a:lnTo>
                      <a:pt x="174" y="274"/>
                    </a:lnTo>
                    <a:lnTo>
                      <a:pt x="178" y="270"/>
                    </a:lnTo>
                    <a:lnTo>
                      <a:pt x="182" y="268"/>
                    </a:lnTo>
                    <a:lnTo>
                      <a:pt x="184" y="266"/>
                    </a:lnTo>
                    <a:lnTo>
                      <a:pt x="190" y="260"/>
                    </a:lnTo>
                    <a:lnTo>
                      <a:pt x="198" y="252"/>
                    </a:lnTo>
                    <a:lnTo>
                      <a:pt x="208" y="244"/>
                    </a:lnTo>
                    <a:lnTo>
                      <a:pt x="218" y="236"/>
                    </a:lnTo>
                    <a:lnTo>
                      <a:pt x="224" y="232"/>
                    </a:lnTo>
                    <a:lnTo>
                      <a:pt x="226" y="230"/>
                    </a:lnTo>
                    <a:lnTo>
                      <a:pt x="232" y="228"/>
                    </a:lnTo>
                    <a:lnTo>
                      <a:pt x="236" y="222"/>
                    </a:lnTo>
                    <a:lnTo>
                      <a:pt x="242" y="216"/>
                    </a:lnTo>
                    <a:lnTo>
                      <a:pt x="246" y="210"/>
                    </a:lnTo>
                    <a:lnTo>
                      <a:pt x="248" y="202"/>
                    </a:lnTo>
                    <a:lnTo>
                      <a:pt x="248" y="202"/>
                    </a:lnTo>
                    <a:lnTo>
                      <a:pt x="250" y="200"/>
                    </a:lnTo>
                    <a:lnTo>
                      <a:pt x="250" y="198"/>
                    </a:lnTo>
                    <a:lnTo>
                      <a:pt x="254" y="196"/>
                    </a:lnTo>
                    <a:lnTo>
                      <a:pt x="258" y="194"/>
                    </a:lnTo>
                    <a:lnTo>
                      <a:pt x="262" y="194"/>
                    </a:lnTo>
                    <a:lnTo>
                      <a:pt x="270" y="196"/>
                    </a:lnTo>
                    <a:lnTo>
                      <a:pt x="270" y="182"/>
                    </a:lnTo>
                    <a:lnTo>
                      <a:pt x="270" y="182"/>
                    </a:lnTo>
                    <a:lnTo>
                      <a:pt x="270" y="180"/>
                    </a:lnTo>
                    <a:lnTo>
                      <a:pt x="268" y="176"/>
                    </a:lnTo>
                    <a:lnTo>
                      <a:pt x="266" y="176"/>
                    </a:lnTo>
                    <a:lnTo>
                      <a:pt x="266" y="174"/>
                    </a:lnTo>
                    <a:lnTo>
                      <a:pt x="264" y="172"/>
                    </a:lnTo>
                    <a:lnTo>
                      <a:pt x="264" y="168"/>
                    </a:lnTo>
                    <a:lnTo>
                      <a:pt x="264" y="164"/>
                    </a:lnTo>
                    <a:lnTo>
                      <a:pt x="266" y="162"/>
                    </a:lnTo>
                    <a:lnTo>
                      <a:pt x="266" y="160"/>
                    </a:lnTo>
                    <a:lnTo>
                      <a:pt x="266" y="158"/>
                    </a:lnTo>
                    <a:lnTo>
                      <a:pt x="268" y="154"/>
                    </a:lnTo>
                    <a:lnTo>
                      <a:pt x="268" y="152"/>
                    </a:lnTo>
                    <a:lnTo>
                      <a:pt x="270" y="150"/>
                    </a:lnTo>
                    <a:lnTo>
                      <a:pt x="274" y="150"/>
                    </a:lnTo>
                    <a:lnTo>
                      <a:pt x="282" y="150"/>
                    </a:lnTo>
                    <a:lnTo>
                      <a:pt x="288" y="150"/>
                    </a:lnTo>
                    <a:lnTo>
                      <a:pt x="288" y="150"/>
                    </a:lnTo>
                    <a:lnTo>
                      <a:pt x="290" y="150"/>
                    </a:lnTo>
                    <a:lnTo>
                      <a:pt x="290" y="150"/>
                    </a:lnTo>
                    <a:lnTo>
                      <a:pt x="292" y="152"/>
                    </a:lnTo>
                    <a:lnTo>
                      <a:pt x="294" y="156"/>
                    </a:lnTo>
                    <a:lnTo>
                      <a:pt x="294" y="164"/>
                    </a:lnTo>
                    <a:lnTo>
                      <a:pt x="298" y="178"/>
                    </a:lnTo>
                    <a:lnTo>
                      <a:pt x="300" y="176"/>
                    </a:lnTo>
                    <a:lnTo>
                      <a:pt x="300" y="176"/>
                    </a:lnTo>
                    <a:lnTo>
                      <a:pt x="302" y="174"/>
                    </a:lnTo>
                    <a:lnTo>
                      <a:pt x="304" y="170"/>
                    </a:lnTo>
                    <a:lnTo>
                      <a:pt x="304" y="168"/>
                    </a:lnTo>
                    <a:lnTo>
                      <a:pt x="306" y="164"/>
                    </a:lnTo>
                    <a:lnTo>
                      <a:pt x="308" y="162"/>
                    </a:lnTo>
                    <a:lnTo>
                      <a:pt x="308" y="162"/>
                    </a:lnTo>
                    <a:lnTo>
                      <a:pt x="310" y="162"/>
                    </a:lnTo>
                    <a:lnTo>
                      <a:pt x="312" y="164"/>
                    </a:lnTo>
                    <a:lnTo>
                      <a:pt x="312" y="168"/>
                    </a:lnTo>
                    <a:lnTo>
                      <a:pt x="314" y="176"/>
                    </a:lnTo>
                    <a:lnTo>
                      <a:pt x="316" y="184"/>
                    </a:lnTo>
                    <a:lnTo>
                      <a:pt x="316" y="184"/>
                    </a:lnTo>
                    <a:lnTo>
                      <a:pt x="316" y="182"/>
                    </a:lnTo>
                    <a:lnTo>
                      <a:pt x="318" y="182"/>
                    </a:lnTo>
                    <a:lnTo>
                      <a:pt x="320" y="182"/>
                    </a:lnTo>
                    <a:lnTo>
                      <a:pt x="320" y="184"/>
                    </a:lnTo>
                    <a:lnTo>
                      <a:pt x="320" y="184"/>
                    </a:lnTo>
                    <a:lnTo>
                      <a:pt x="322" y="184"/>
                    </a:lnTo>
                    <a:lnTo>
                      <a:pt x="324" y="184"/>
                    </a:lnTo>
                    <a:lnTo>
                      <a:pt x="324" y="184"/>
                    </a:lnTo>
                    <a:lnTo>
                      <a:pt x="324" y="182"/>
                    </a:lnTo>
                    <a:lnTo>
                      <a:pt x="324" y="178"/>
                    </a:lnTo>
                    <a:lnTo>
                      <a:pt x="322" y="174"/>
                    </a:lnTo>
                    <a:lnTo>
                      <a:pt x="322" y="170"/>
                    </a:lnTo>
                    <a:lnTo>
                      <a:pt x="322" y="168"/>
                    </a:lnTo>
                    <a:lnTo>
                      <a:pt x="322" y="168"/>
                    </a:lnTo>
                    <a:lnTo>
                      <a:pt x="324" y="168"/>
                    </a:lnTo>
                    <a:lnTo>
                      <a:pt x="328" y="170"/>
                    </a:lnTo>
                    <a:lnTo>
                      <a:pt x="330" y="172"/>
                    </a:lnTo>
                    <a:lnTo>
                      <a:pt x="332" y="172"/>
                    </a:lnTo>
                    <a:lnTo>
                      <a:pt x="334" y="170"/>
                    </a:lnTo>
                    <a:lnTo>
                      <a:pt x="336" y="168"/>
                    </a:lnTo>
                    <a:lnTo>
                      <a:pt x="338" y="166"/>
                    </a:lnTo>
                    <a:lnTo>
                      <a:pt x="340" y="164"/>
                    </a:lnTo>
                    <a:lnTo>
                      <a:pt x="342" y="164"/>
                    </a:lnTo>
                    <a:lnTo>
                      <a:pt x="344" y="160"/>
                    </a:lnTo>
                    <a:lnTo>
                      <a:pt x="344" y="156"/>
                    </a:lnTo>
                    <a:lnTo>
                      <a:pt x="346" y="152"/>
                    </a:lnTo>
                    <a:lnTo>
                      <a:pt x="348" y="146"/>
                    </a:lnTo>
                    <a:lnTo>
                      <a:pt x="350" y="142"/>
                    </a:lnTo>
                    <a:lnTo>
                      <a:pt x="354" y="140"/>
                    </a:lnTo>
                    <a:lnTo>
                      <a:pt x="358" y="138"/>
                    </a:lnTo>
                    <a:lnTo>
                      <a:pt x="368" y="134"/>
                    </a:lnTo>
                    <a:lnTo>
                      <a:pt x="370" y="130"/>
                    </a:lnTo>
                    <a:lnTo>
                      <a:pt x="370" y="128"/>
                    </a:lnTo>
                    <a:lnTo>
                      <a:pt x="372" y="126"/>
                    </a:lnTo>
                    <a:lnTo>
                      <a:pt x="374" y="124"/>
                    </a:lnTo>
                    <a:lnTo>
                      <a:pt x="374" y="120"/>
                    </a:lnTo>
                    <a:lnTo>
                      <a:pt x="376" y="116"/>
                    </a:lnTo>
                    <a:lnTo>
                      <a:pt x="378" y="114"/>
                    </a:lnTo>
                    <a:lnTo>
                      <a:pt x="378" y="110"/>
                    </a:lnTo>
                    <a:lnTo>
                      <a:pt x="378" y="108"/>
                    </a:lnTo>
                    <a:lnTo>
                      <a:pt x="376" y="108"/>
                    </a:lnTo>
                    <a:lnTo>
                      <a:pt x="366" y="110"/>
                    </a:lnTo>
                    <a:lnTo>
                      <a:pt x="354" y="112"/>
                    </a:lnTo>
                    <a:lnTo>
                      <a:pt x="344" y="114"/>
                    </a:lnTo>
                    <a:lnTo>
                      <a:pt x="330" y="112"/>
                    </a:lnTo>
                    <a:lnTo>
                      <a:pt x="330" y="112"/>
                    </a:lnTo>
                    <a:lnTo>
                      <a:pt x="328" y="116"/>
                    </a:lnTo>
                    <a:lnTo>
                      <a:pt x="326" y="120"/>
                    </a:lnTo>
                    <a:lnTo>
                      <a:pt x="324" y="124"/>
                    </a:lnTo>
                    <a:lnTo>
                      <a:pt x="322" y="130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6" y="138"/>
                    </a:lnTo>
                    <a:lnTo>
                      <a:pt x="314" y="138"/>
                    </a:lnTo>
                    <a:lnTo>
                      <a:pt x="310" y="138"/>
                    </a:lnTo>
                    <a:lnTo>
                      <a:pt x="306" y="136"/>
                    </a:lnTo>
                    <a:lnTo>
                      <a:pt x="302" y="136"/>
                    </a:lnTo>
                    <a:lnTo>
                      <a:pt x="298" y="136"/>
                    </a:lnTo>
                    <a:lnTo>
                      <a:pt x="294" y="138"/>
                    </a:lnTo>
                    <a:lnTo>
                      <a:pt x="290" y="136"/>
                    </a:lnTo>
                    <a:lnTo>
                      <a:pt x="284" y="136"/>
                    </a:lnTo>
                    <a:lnTo>
                      <a:pt x="282" y="136"/>
                    </a:lnTo>
                    <a:lnTo>
                      <a:pt x="280" y="136"/>
                    </a:lnTo>
                    <a:lnTo>
                      <a:pt x="264" y="13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3" name="Freeform 207">
                <a:extLst>
                  <a:ext uri="{FF2B5EF4-FFF2-40B4-BE49-F238E27FC236}">
                    <a16:creationId xmlns:a16="http://schemas.microsoft.com/office/drawing/2014/main" id="{E87D4D29-0A2D-400A-921A-8F092B69E4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91275" y="3670936"/>
                <a:ext cx="132202" cy="95955"/>
              </a:xfrm>
              <a:custGeom>
                <a:avLst/>
                <a:gdLst>
                  <a:gd name="T0" fmla="*/ 194 w 196"/>
                  <a:gd name="T1" fmla="*/ 36 h 136"/>
                  <a:gd name="T2" fmla="*/ 184 w 196"/>
                  <a:gd name="T3" fmla="*/ 36 h 136"/>
                  <a:gd name="T4" fmla="*/ 166 w 196"/>
                  <a:gd name="T5" fmla="*/ 38 h 136"/>
                  <a:gd name="T6" fmla="*/ 162 w 196"/>
                  <a:gd name="T7" fmla="*/ 40 h 136"/>
                  <a:gd name="T8" fmla="*/ 156 w 196"/>
                  <a:gd name="T9" fmla="*/ 44 h 136"/>
                  <a:gd name="T10" fmla="*/ 154 w 196"/>
                  <a:gd name="T11" fmla="*/ 50 h 136"/>
                  <a:gd name="T12" fmla="*/ 134 w 196"/>
                  <a:gd name="T13" fmla="*/ 66 h 136"/>
                  <a:gd name="T14" fmla="*/ 132 w 196"/>
                  <a:gd name="T15" fmla="*/ 66 h 136"/>
                  <a:gd name="T16" fmla="*/ 128 w 196"/>
                  <a:gd name="T17" fmla="*/ 66 h 136"/>
                  <a:gd name="T18" fmla="*/ 122 w 196"/>
                  <a:gd name="T19" fmla="*/ 72 h 136"/>
                  <a:gd name="T20" fmla="*/ 122 w 196"/>
                  <a:gd name="T21" fmla="*/ 84 h 136"/>
                  <a:gd name="T22" fmla="*/ 102 w 196"/>
                  <a:gd name="T23" fmla="*/ 102 h 136"/>
                  <a:gd name="T24" fmla="*/ 94 w 196"/>
                  <a:gd name="T25" fmla="*/ 102 h 136"/>
                  <a:gd name="T26" fmla="*/ 84 w 196"/>
                  <a:gd name="T27" fmla="*/ 104 h 136"/>
                  <a:gd name="T28" fmla="*/ 74 w 196"/>
                  <a:gd name="T29" fmla="*/ 110 h 136"/>
                  <a:gd name="T30" fmla="*/ 68 w 196"/>
                  <a:gd name="T31" fmla="*/ 118 h 136"/>
                  <a:gd name="T32" fmla="*/ 60 w 196"/>
                  <a:gd name="T33" fmla="*/ 124 h 136"/>
                  <a:gd name="T34" fmla="*/ 56 w 196"/>
                  <a:gd name="T35" fmla="*/ 128 h 136"/>
                  <a:gd name="T36" fmla="*/ 52 w 196"/>
                  <a:gd name="T37" fmla="*/ 130 h 136"/>
                  <a:gd name="T38" fmla="*/ 32 w 196"/>
                  <a:gd name="T39" fmla="*/ 136 h 136"/>
                  <a:gd name="T40" fmla="*/ 12 w 196"/>
                  <a:gd name="T41" fmla="*/ 132 h 136"/>
                  <a:gd name="T42" fmla="*/ 0 w 196"/>
                  <a:gd name="T43" fmla="*/ 80 h 136"/>
                  <a:gd name="T44" fmla="*/ 12 w 196"/>
                  <a:gd name="T45" fmla="*/ 42 h 136"/>
                  <a:gd name="T46" fmla="*/ 32 w 196"/>
                  <a:gd name="T47" fmla="*/ 32 h 136"/>
                  <a:gd name="T48" fmla="*/ 38 w 196"/>
                  <a:gd name="T49" fmla="*/ 30 h 136"/>
                  <a:gd name="T50" fmla="*/ 48 w 196"/>
                  <a:gd name="T51" fmla="*/ 24 h 136"/>
                  <a:gd name="T52" fmla="*/ 56 w 196"/>
                  <a:gd name="T53" fmla="*/ 14 h 136"/>
                  <a:gd name="T54" fmla="*/ 60 w 196"/>
                  <a:gd name="T55" fmla="*/ 8 h 136"/>
                  <a:gd name="T56" fmla="*/ 66 w 196"/>
                  <a:gd name="T57" fmla="*/ 10 h 136"/>
                  <a:gd name="T58" fmla="*/ 74 w 196"/>
                  <a:gd name="T59" fmla="*/ 10 h 136"/>
                  <a:gd name="T60" fmla="*/ 92 w 196"/>
                  <a:gd name="T61" fmla="*/ 12 h 136"/>
                  <a:gd name="T62" fmla="*/ 122 w 196"/>
                  <a:gd name="T63" fmla="*/ 2 h 136"/>
                  <a:gd name="T64" fmla="*/ 140 w 196"/>
                  <a:gd name="T65" fmla="*/ 8 h 136"/>
                  <a:gd name="T66" fmla="*/ 142 w 196"/>
                  <a:gd name="T67" fmla="*/ 12 h 136"/>
                  <a:gd name="T68" fmla="*/ 150 w 196"/>
                  <a:gd name="T69" fmla="*/ 16 h 136"/>
                  <a:gd name="T70" fmla="*/ 158 w 196"/>
                  <a:gd name="T71" fmla="*/ 20 h 136"/>
                  <a:gd name="T72" fmla="*/ 194 w 196"/>
                  <a:gd name="T73" fmla="*/ 20 h 136"/>
                  <a:gd name="T74" fmla="*/ 194 w 196"/>
                  <a:gd name="T75" fmla="*/ 24 h 136"/>
                  <a:gd name="T76" fmla="*/ 196 w 196"/>
                  <a:gd name="T77" fmla="*/ 3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6" h="136">
                    <a:moveTo>
                      <a:pt x="196" y="36"/>
                    </a:moveTo>
                    <a:lnTo>
                      <a:pt x="194" y="36"/>
                    </a:lnTo>
                    <a:lnTo>
                      <a:pt x="190" y="36"/>
                    </a:lnTo>
                    <a:lnTo>
                      <a:pt x="184" y="36"/>
                    </a:lnTo>
                    <a:lnTo>
                      <a:pt x="176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2" y="40"/>
                    </a:lnTo>
                    <a:lnTo>
                      <a:pt x="160" y="42"/>
                    </a:lnTo>
                    <a:lnTo>
                      <a:pt x="156" y="44"/>
                    </a:lnTo>
                    <a:lnTo>
                      <a:pt x="154" y="46"/>
                    </a:lnTo>
                    <a:lnTo>
                      <a:pt x="154" y="50"/>
                    </a:lnTo>
                    <a:lnTo>
                      <a:pt x="138" y="56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32" y="66"/>
                    </a:lnTo>
                    <a:lnTo>
                      <a:pt x="130" y="66"/>
                    </a:lnTo>
                    <a:lnTo>
                      <a:pt x="128" y="66"/>
                    </a:lnTo>
                    <a:lnTo>
                      <a:pt x="124" y="68"/>
                    </a:lnTo>
                    <a:lnTo>
                      <a:pt x="122" y="72"/>
                    </a:lnTo>
                    <a:lnTo>
                      <a:pt x="122" y="76"/>
                    </a:lnTo>
                    <a:lnTo>
                      <a:pt x="122" y="84"/>
                    </a:lnTo>
                    <a:lnTo>
                      <a:pt x="104" y="102"/>
                    </a:lnTo>
                    <a:lnTo>
                      <a:pt x="102" y="102"/>
                    </a:lnTo>
                    <a:lnTo>
                      <a:pt x="98" y="102"/>
                    </a:lnTo>
                    <a:lnTo>
                      <a:pt x="94" y="102"/>
                    </a:lnTo>
                    <a:lnTo>
                      <a:pt x="88" y="104"/>
                    </a:lnTo>
                    <a:lnTo>
                      <a:pt x="84" y="104"/>
                    </a:lnTo>
                    <a:lnTo>
                      <a:pt x="78" y="108"/>
                    </a:lnTo>
                    <a:lnTo>
                      <a:pt x="74" y="110"/>
                    </a:lnTo>
                    <a:lnTo>
                      <a:pt x="72" y="114"/>
                    </a:lnTo>
                    <a:lnTo>
                      <a:pt x="68" y="118"/>
                    </a:lnTo>
                    <a:lnTo>
                      <a:pt x="64" y="122"/>
                    </a:lnTo>
                    <a:lnTo>
                      <a:pt x="60" y="124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30"/>
                    </a:lnTo>
                    <a:lnTo>
                      <a:pt x="52" y="130"/>
                    </a:lnTo>
                    <a:lnTo>
                      <a:pt x="44" y="134"/>
                    </a:lnTo>
                    <a:lnTo>
                      <a:pt x="32" y="136"/>
                    </a:lnTo>
                    <a:lnTo>
                      <a:pt x="20" y="134"/>
                    </a:lnTo>
                    <a:lnTo>
                      <a:pt x="12" y="132"/>
                    </a:lnTo>
                    <a:lnTo>
                      <a:pt x="2" y="110"/>
                    </a:lnTo>
                    <a:lnTo>
                      <a:pt x="0" y="80"/>
                    </a:lnTo>
                    <a:lnTo>
                      <a:pt x="10" y="64"/>
                    </a:lnTo>
                    <a:lnTo>
                      <a:pt x="12" y="42"/>
                    </a:lnTo>
                    <a:lnTo>
                      <a:pt x="28" y="42"/>
                    </a:lnTo>
                    <a:lnTo>
                      <a:pt x="32" y="32"/>
                    </a:lnTo>
                    <a:lnTo>
                      <a:pt x="34" y="32"/>
                    </a:lnTo>
                    <a:lnTo>
                      <a:pt x="38" y="30"/>
                    </a:lnTo>
                    <a:lnTo>
                      <a:pt x="42" y="28"/>
                    </a:lnTo>
                    <a:lnTo>
                      <a:pt x="48" y="24"/>
                    </a:lnTo>
                    <a:lnTo>
                      <a:pt x="52" y="20"/>
                    </a:lnTo>
                    <a:lnTo>
                      <a:pt x="56" y="14"/>
                    </a:lnTo>
                    <a:lnTo>
                      <a:pt x="58" y="8"/>
                    </a:lnTo>
                    <a:lnTo>
                      <a:pt x="60" y="8"/>
                    </a:lnTo>
                    <a:lnTo>
                      <a:pt x="62" y="10"/>
                    </a:lnTo>
                    <a:lnTo>
                      <a:pt x="66" y="10"/>
                    </a:lnTo>
                    <a:lnTo>
                      <a:pt x="70" y="10"/>
                    </a:lnTo>
                    <a:lnTo>
                      <a:pt x="74" y="10"/>
                    </a:lnTo>
                    <a:lnTo>
                      <a:pt x="80" y="10"/>
                    </a:lnTo>
                    <a:lnTo>
                      <a:pt x="92" y="12"/>
                    </a:lnTo>
                    <a:lnTo>
                      <a:pt x="108" y="10"/>
                    </a:lnTo>
                    <a:lnTo>
                      <a:pt x="122" y="2"/>
                    </a:lnTo>
                    <a:lnTo>
                      <a:pt x="132" y="0"/>
                    </a:lnTo>
                    <a:lnTo>
                      <a:pt x="140" y="8"/>
                    </a:lnTo>
                    <a:lnTo>
                      <a:pt x="140" y="10"/>
                    </a:lnTo>
                    <a:lnTo>
                      <a:pt x="142" y="12"/>
                    </a:lnTo>
                    <a:lnTo>
                      <a:pt x="146" y="14"/>
                    </a:lnTo>
                    <a:lnTo>
                      <a:pt x="150" y="16"/>
                    </a:lnTo>
                    <a:lnTo>
                      <a:pt x="154" y="18"/>
                    </a:lnTo>
                    <a:lnTo>
                      <a:pt x="158" y="20"/>
                    </a:lnTo>
                    <a:lnTo>
                      <a:pt x="162" y="20"/>
                    </a:lnTo>
                    <a:lnTo>
                      <a:pt x="194" y="20"/>
                    </a:lnTo>
                    <a:lnTo>
                      <a:pt x="194" y="22"/>
                    </a:lnTo>
                    <a:lnTo>
                      <a:pt x="194" y="24"/>
                    </a:lnTo>
                    <a:lnTo>
                      <a:pt x="194" y="30"/>
                    </a:lnTo>
                    <a:lnTo>
                      <a:pt x="196" y="34"/>
                    </a:lnTo>
                    <a:lnTo>
                      <a:pt x="196" y="3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4" name="Freeform 208">
                <a:extLst>
                  <a:ext uri="{FF2B5EF4-FFF2-40B4-BE49-F238E27FC236}">
                    <a16:creationId xmlns:a16="http://schemas.microsoft.com/office/drawing/2014/main" id="{CE433F4A-923D-4D0F-BEB5-36C19F8DA2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25479" y="3582036"/>
                <a:ext cx="78242" cy="121355"/>
              </a:xfrm>
              <a:custGeom>
                <a:avLst/>
                <a:gdLst>
                  <a:gd name="T0" fmla="*/ 112 w 116"/>
                  <a:gd name="T1" fmla="*/ 4 h 172"/>
                  <a:gd name="T2" fmla="*/ 94 w 116"/>
                  <a:gd name="T3" fmla="*/ 20 h 172"/>
                  <a:gd name="T4" fmla="*/ 76 w 116"/>
                  <a:gd name="T5" fmla="*/ 34 h 172"/>
                  <a:gd name="T6" fmla="*/ 66 w 116"/>
                  <a:gd name="T7" fmla="*/ 42 h 172"/>
                  <a:gd name="T8" fmla="*/ 58 w 116"/>
                  <a:gd name="T9" fmla="*/ 48 h 172"/>
                  <a:gd name="T10" fmla="*/ 54 w 116"/>
                  <a:gd name="T11" fmla="*/ 50 h 172"/>
                  <a:gd name="T12" fmla="*/ 18 w 116"/>
                  <a:gd name="T13" fmla="*/ 46 h 172"/>
                  <a:gd name="T14" fmla="*/ 16 w 116"/>
                  <a:gd name="T15" fmla="*/ 52 h 172"/>
                  <a:gd name="T16" fmla="*/ 18 w 116"/>
                  <a:gd name="T17" fmla="*/ 60 h 172"/>
                  <a:gd name="T18" fmla="*/ 18 w 116"/>
                  <a:gd name="T19" fmla="*/ 64 h 172"/>
                  <a:gd name="T20" fmla="*/ 18 w 116"/>
                  <a:gd name="T21" fmla="*/ 70 h 172"/>
                  <a:gd name="T22" fmla="*/ 10 w 116"/>
                  <a:gd name="T23" fmla="*/ 72 h 172"/>
                  <a:gd name="T24" fmla="*/ 4 w 116"/>
                  <a:gd name="T25" fmla="*/ 70 h 172"/>
                  <a:gd name="T26" fmla="*/ 0 w 116"/>
                  <a:gd name="T27" fmla="*/ 70 h 172"/>
                  <a:gd name="T28" fmla="*/ 12 w 116"/>
                  <a:gd name="T29" fmla="*/ 90 h 172"/>
                  <a:gd name="T30" fmla="*/ 16 w 116"/>
                  <a:gd name="T31" fmla="*/ 112 h 172"/>
                  <a:gd name="T32" fmla="*/ 20 w 116"/>
                  <a:gd name="T33" fmla="*/ 114 h 172"/>
                  <a:gd name="T34" fmla="*/ 26 w 116"/>
                  <a:gd name="T35" fmla="*/ 120 h 172"/>
                  <a:gd name="T36" fmla="*/ 34 w 116"/>
                  <a:gd name="T37" fmla="*/ 124 h 172"/>
                  <a:gd name="T38" fmla="*/ 40 w 116"/>
                  <a:gd name="T39" fmla="*/ 128 h 172"/>
                  <a:gd name="T40" fmla="*/ 42 w 116"/>
                  <a:gd name="T41" fmla="*/ 132 h 172"/>
                  <a:gd name="T42" fmla="*/ 42 w 116"/>
                  <a:gd name="T43" fmla="*/ 134 h 172"/>
                  <a:gd name="T44" fmla="*/ 42 w 116"/>
                  <a:gd name="T45" fmla="*/ 140 h 172"/>
                  <a:gd name="T46" fmla="*/ 40 w 116"/>
                  <a:gd name="T47" fmla="*/ 156 h 172"/>
                  <a:gd name="T48" fmla="*/ 42 w 116"/>
                  <a:gd name="T49" fmla="*/ 164 h 172"/>
                  <a:gd name="T50" fmla="*/ 48 w 116"/>
                  <a:gd name="T51" fmla="*/ 170 h 172"/>
                  <a:gd name="T52" fmla="*/ 56 w 116"/>
                  <a:gd name="T53" fmla="*/ 172 h 172"/>
                  <a:gd name="T54" fmla="*/ 64 w 116"/>
                  <a:gd name="T55" fmla="*/ 172 h 172"/>
                  <a:gd name="T56" fmla="*/ 72 w 116"/>
                  <a:gd name="T57" fmla="*/ 166 h 172"/>
                  <a:gd name="T58" fmla="*/ 76 w 116"/>
                  <a:gd name="T59" fmla="*/ 160 h 172"/>
                  <a:gd name="T60" fmla="*/ 78 w 116"/>
                  <a:gd name="T61" fmla="*/ 136 h 172"/>
                  <a:gd name="T62" fmla="*/ 76 w 116"/>
                  <a:gd name="T63" fmla="*/ 120 h 172"/>
                  <a:gd name="T64" fmla="*/ 70 w 116"/>
                  <a:gd name="T65" fmla="*/ 112 h 172"/>
                  <a:gd name="T66" fmla="*/ 66 w 116"/>
                  <a:gd name="T67" fmla="*/ 108 h 172"/>
                  <a:gd name="T68" fmla="*/ 62 w 116"/>
                  <a:gd name="T69" fmla="*/ 106 h 172"/>
                  <a:gd name="T70" fmla="*/ 54 w 116"/>
                  <a:gd name="T71" fmla="*/ 96 h 172"/>
                  <a:gd name="T72" fmla="*/ 54 w 116"/>
                  <a:gd name="T73" fmla="*/ 90 h 172"/>
                  <a:gd name="T74" fmla="*/ 56 w 116"/>
                  <a:gd name="T75" fmla="*/ 86 h 172"/>
                  <a:gd name="T76" fmla="*/ 58 w 116"/>
                  <a:gd name="T77" fmla="*/ 84 h 172"/>
                  <a:gd name="T78" fmla="*/ 60 w 116"/>
                  <a:gd name="T79" fmla="*/ 84 h 172"/>
                  <a:gd name="T80" fmla="*/ 86 w 116"/>
                  <a:gd name="T81" fmla="*/ 56 h 172"/>
                  <a:gd name="T82" fmla="*/ 98 w 116"/>
                  <a:gd name="T83" fmla="*/ 42 h 172"/>
                  <a:gd name="T84" fmla="*/ 110 w 116"/>
                  <a:gd name="T85" fmla="*/ 20 h 172"/>
                  <a:gd name="T86" fmla="*/ 114 w 116"/>
                  <a:gd name="T87" fmla="*/ 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6" h="172">
                    <a:moveTo>
                      <a:pt x="116" y="0"/>
                    </a:moveTo>
                    <a:lnTo>
                      <a:pt x="112" y="4"/>
                    </a:lnTo>
                    <a:lnTo>
                      <a:pt x="104" y="10"/>
                    </a:lnTo>
                    <a:lnTo>
                      <a:pt x="94" y="20"/>
                    </a:lnTo>
                    <a:lnTo>
                      <a:pt x="84" y="28"/>
                    </a:lnTo>
                    <a:lnTo>
                      <a:pt x="76" y="34"/>
                    </a:lnTo>
                    <a:lnTo>
                      <a:pt x="70" y="38"/>
                    </a:lnTo>
                    <a:lnTo>
                      <a:pt x="66" y="42"/>
                    </a:lnTo>
                    <a:lnTo>
                      <a:pt x="62" y="46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54" y="50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8" y="48"/>
                    </a:lnTo>
                    <a:lnTo>
                      <a:pt x="16" y="52"/>
                    </a:lnTo>
                    <a:lnTo>
                      <a:pt x="16" y="56"/>
                    </a:lnTo>
                    <a:lnTo>
                      <a:pt x="18" y="60"/>
                    </a:lnTo>
                    <a:lnTo>
                      <a:pt x="18" y="62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14" y="72"/>
                    </a:lnTo>
                    <a:lnTo>
                      <a:pt x="10" y="72"/>
                    </a:lnTo>
                    <a:lnTo>
                      <a:pt x="8" y="72"/>
                    </a:lnTo>
                    <a:lnTo>
                      <a:pt x="4" y="70"/>
                    </a:lnTo>
                    <a:lnTo>
                      <a:pt x="2" y="70"/>
                    </a:lnTo>
                    <a:lnTo>
                      <a:pt x="0" y="70"/>
                    </a:lnTo>
                    <a:lnTo>
                      <a:pt x="0" y="92"/>
                    </a:lnTo>
                    <a:lnTo>
                      <a:pt x="12" y="90"/>
                    </a:lnTo>
                    <a:lnTo>
                      <a:pt x="22" y="98"/>
                    </a:lnTo>
                    <a:lnTo>
                      <a:pt x="16" y="112"/>
                    </a:lnTo>
                    <a:lnTo>
                      <a:pt x="18" y="112"/>
                    </a:lnTo>
                    <a:lnTo>
                      <a:pt x="20" y="114"/>
                    </a:lnTo>
                    <a:lnTo>
                      <a:pt x="22" y="116"/>
                    </a:lnTo>
                    <a:lnTo>
                      <a:pt x="26" y="120"/>
                    </a:lnTo>
                    <a:lnTo>
                      <a:pt x="30" y="122"/>
                    </a:lnTo>
                    <a:lnTo>
                      <a:pt x="34" y="124"/>
                    </a:lnTo>
                    <a:lnTo>
                      <a:pt x="36" y="126"/>
                    </a:lnTo>
                    <a:lnTo>
                      <a:pt x="40" y="128"/>
                    </a:lnTo>
                    <a:lnTo>
                      <a:pt x="42" y="130"/>
                    </a:lnTo>
                    <a:lnTo>
                      <a:pt x="42" y="132"/>
                    </a:lnTo>
                    <a:lnTo>
                      <a:pt x="42" y="134"/>
                    </a:lnTo>
                    <a:lnTo>
                      <a:pt x="42" y="134"/>
                    </a:lnTo>
                    <a:lnTo>
                      <a:pt x="42" y="136"/>
                    </a:lnTo>
                    <a:lnTo>
                      <a:pt x="42" y="140"/>
                    </a:lnTo>
                    <a:lnTo>
                      <a:pt x="42" y="148"/>
                    </a:lnTo>
                    <a:lnTo>
                      <a:pt x="40" y="156"/>
                    </a:lnTo>
                    <a:lnTo>
                      <a:pt x="40" y="160"/>
                    </a:lnTo>
                    <a:lnTo>
                      <a:pt x="42" y="164"/>
                    </a:lnTo>
                    <a:lnTo>
                      <a:pt x="46" y="168"/>
                    </a:lnTo>
                    <a:lnTo>
                      <a:pt x="48" y="170"/>
                    </a:lnTo>
                    <a:lnTo>
                      <a:pt x="52" y="170"/>
                    </a:lnTo>
                    <a:lnTo>
                      <a:pt x="56" y="172"/>
                    </a:lnTo>
                    <a:lnTo>
                      <a:pt x="60" y="172"/>
                    </a:lnTo>
                    <a:lnTo>
                      <a:pt x="64" y="172"/>
                    </a:lnTo>
                    <a:lnTo>
                      <a:pt x="68" y="168"/>
                    </a:lnTo>
                    <a:lnTo>
                      <a:pt x="72" y="166"/>
                    </a:lnTo>
                    <a:lnTo>
                      <a:pt x="74" y="162"/>
                    </a:lnTo>
                    <a:lnTo>
                      <a:pt x="76" y="160"/>
                    </a:lnTo>
                    <a:lnTo>
                      <a:pt x="76" y="160"/>
                    </a:lnTo>
                    <a:lnTo>
                      <a:pt x="78" y="136"/>
                    </a:lnTo>
                    <a:lnTo>
                      <a:pt x="78" y="128"/>
                    </a:lnTo>
                    <a:lnTo>
                      <a:pt x="76" y="120"/>
                    </a:lnTo>
                    <a:lnTo>
                      <a:pt x="74" y="116"/>
                    </a:lnTo>
                    <a:lnTo>
                      <a:pt x="70" y="112"/>
                    </a:lnTo>
                    <a:lnTo>
                      <a:pt x="68" y="108"/>
                    </a:lnTo>
                    <a:lnTo>
                      <a:pt x="66" y="108"/>
                    </a:lnTo>
                    <a:lnTo>
                      <a:pt x="64" y="106"/>
                    </a:lnTo>
                    <a:lnTo>
                      <a:pt x="62" y="106"/>
                    </a:lnTo>
                    <a:lnTo>
                      <a:pt x="58" y="100"/>
                    </a:lnTo>
                    <a:lnTo>
                      <a:pt x="54" y="96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8" y="86"/>
                    </a:lnTo>
                    <a:lnTo>
                      <a:pt x="58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74" y="70"/>
                    </a:lnTo>
                    <a:lnTo>
                      <a:pt x="86" y="56"/>
                    </a:lnTo>
                    <a:lnTo>
                      <a:pt x="94" y="46"/>
                    </a:lnTo>
                    <a:lnTo>
                      <a:pt x="98" y="42"/>
                    </a:lnTo>
                    <a:lnTo>
                      <a:pt x="104" y="32"/>
                    </a:lnTo>
                    <a:lnTo>
                      <a:pt x="110" y="20"/>
                    </a:lnTo>
                    <a:lnTo>
                      <a:pt x="114" y="12"/>
                    </a:lnTo>
                    <a:lnTo>
                      <a:pt x="114" y="8"/>
                    </a:lnTo>
                    <a:lnTo>
                      <a:pt x="11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5" name="Freeform 209">
                <a:extLst>
                  <a:ext uri="{FF2B5EF4-FFF2-40B4-BE49-F238E27FC236}">
                    <a16:creationId xmlns:a16="http://schemas.microsoft.com/office/drawing/2014/main" id="{C555FF8C-2249-4DBD-9902-131C42A903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32746" y="3501604"/>
                <a:ext cx="283290" cy="122766"/>
              </a:xfrm>
              <a:custGeom>
                <a:avLst/>
                <a:gdLst>
                  <a:gd name="T0" fmla="*/ 26 w 420"/>
                  <a:gd name="T1" fmla="*/ 20 h 174"/>
                  <a:gd name="T2" fmla="*/ 26 w 420"/>
                  <a:gd name="T3" fmla="*/ 18 h 174"/>
                  <a:gd name="T4" fmla="*/ 30 w 420"/>
                  <a:gd name="T5" fmla="*/ 14 h 174"/>
                  <a:gd name="T6" fmla="*/ 36 w 420"/>
                  <a:gd name="T7" fmla="*/ 10 h 174"/>
                  <a:gd name="T8" fmla="*/ 48 w 420"/>
                  <a:gd name="T9" fmla="*/ 12 h 174"/>
                  <a:gd name="T10" fmla="*/ 58 w 420"/>
                  <a:gd name="T11" fmla="*/ 14 h 174"/>
                  <a:gd name="T12" fmla="*/ 78 w 420"/>
                  <a:gd name="T13" fmla="*/ 18 h 174"/>
                  <a:gd name="T14" fmla="*/ 106 w 420"/>
                  <a:gd name="T15" fmla="*/ 42 h 174"/>
                  <a:gd name="T16" fmla="*/ 108 w 420"/>
                  <a:gd name="T17" fmla="*/ 40 h 174"/>
                  <a:gd name="T18" fmla="*/ 114 w 420"/>
                  <a:gd name="T19" fmla="*/ 36 h 174"/>
                  <a:gd name="T20" fmla="*/ 120 w 420"/>
                  <a:gd name="T21" fmla="*/ 28 h 174"/>
                  <a:gd name="T22" fmla="*/ 122 w 420"/>
                  <a:gd name="T23" fmla="*/ 20 h 174"/>
                  <a:gd name="T24" fmla="*/ 128 w 420"/>
                  <a:gd name="T25" fmla="*/ 18 h 174"/>
                  <a:gd name="T26" fmla="*/ 136 w 420"/>
                  <a:gd name="T27" fmla="*/ 14 h 174"/>
                  <a:gd name="T28" fmla="*/ 154 w 420"/>
                  <a:gd name="T29" fmla="*/ 0 h 174"/>
                  <a:gd name="T30" fmla="*/ 178 w 420"/>
                  <a:gd name="T31" fmla="*/ 4 h 174"/>
                  <a:gd name="T32" fmla="*/ 200 w 420"/>
                  <a:gd name="T33" fmla="*/ 2 h 174"/>
                  <a:gd name="T34" fmla="*/ 234 w 420"/>
                  <a:gd name="T35" fmla="*/ 12 h 174"/>
                  <a:gd name="T36" fmla="*/ 256 w 420"/>
                  <a:gd name="T37" fmla="*/ 24 h 174"/>
                  <a:gd name="T38" fmla="*/ 274 w 420"/>
                  <a:gd name="T39" fmla="*/ 26 h 174"/>
                  <a:gd name="T40" fmla="*/ 304 w 420"/>
                  <a:gd name="T41" fmla="*/ 18 h 174"/>
                  <a:gd name="T42" fmla="*/ 318 w 420"/>
                  <a:gd name="T43" fmla="*/ 10 h 174"/>
                  <a:gd name="T44" fmla="*/ 322 w 420"/>
                  <a:gd name="T45" fmla="*/ 4 h 174"/>
                  <a:gd name="T46" fmla="*/ 322 w 420"/>
                  <a:gd name="T47" fmla="*/ 2 h 174"/>
                  <a:gd name="T48" fmla="*/ 342 w 420"/>
                  <a:gd name="T49" fmla="*/ 6 h 174"/>
                  <a:gd name="T50" fmla="*/ 378 w 420"/>
                  <a:gd name="T51" fmla="*/ 22 h 174"/>
                  <a:gd name="T52" fmla="*/ 372 w 420"/>
                  <a:gd name="T53" fmla="*/ 60 h 174"/>
                  <a:gd name="T54" fmla="*/ 382 w 420"/>
                  <a:gd name="T55" fmla="*/ 60 h 174"/>
                  <a:gd name="T56" fmla="*/ 394 w 420"/>
                  <a:gd name="T57" fmla="*/ 60 h 174"/>
                  <a:gd name="T58" fmla="*/ 404 w 420"/>
                  <a:gd name="T59" fmla="*/ 60 h 174"/>
                  <a:gd name="T60" fmla="*/ 412 w 420"/>
                  <a:gd name="T61" fmla="*/ 64 h 174"/>
                  <a:gd name="T62" fmla="*/ 418 w 420"/>
                  <a:gd name="T63" fmla="*/ 68 h 174"/>
                  <a:gd name="T64" fmla="*/ 420 w 420"/>
                  <a:gd name="T65" fmla="*/ 74 h 174"/>
                  <a:gd name="T66" fmla="*/ 414 w 420"/>
                  <a:gd name="T67" fmla="*/ 78 h 174"/>
                  <a:gd name="T68" fmla="*/ 404 w 420"/>
                  <a:gd name="T69" fmla="*/ 84 h 174"/>
                  <a:gd name="T70" fmla="*/ 390 w 420"/>
                  <a:gd name="T71" fmla="*/ 88 h 174"/>
                  <a:gd name="T72" fmla="*/ 374 w 420"/>
                  <a:gd name="T73" fmla="*/ 92 h 174"/>
                  <a:gd name="T74" fmla="*/ 360 w 420"/>
                  <a:gd name="T75" fmla="*/ 100 h 174"/>
                  <a:gd name="T76" fmla="*/ 360 w 420"/>
                  <a:gd name="T77" fmla="*/ 104 h 174"/>
                  <a:gd name="T78" fmla="*/ 358 w 420"/>
                  <a:gd name="T79" fmla="*/ 112 h 174"/>
                  <a:gd name="T80" fmla="*/ 354 w 420"/>
                  <a:gd name="T81" fmla="*/ 120 h 174"/>
                  <a:gd name="T82" fmla="*/ 344 w 420"/>
                  <a:gd name="T83" fmla="*/ 128 h 174"/>
                  <a:gd name="T84" fmla="*/ 322 w 420"/>
                  <a:gd name="T85" fmla="*/ 136 h 174"/>
                  <a:gd name="T86" fmla="*/ 280 w 420"/>
                  <a:gd name="T87" fmla="*/ 144 h 174"/>
                  <a:gd name="T88" fmla="*/ 246 w 420"/>
                  <a:gd name="T89" fmla="*/ 152 h 174"/>
                  <a:gd name="T90" fmla="*/ 232 w 420"/>
                  <a:gd name="T91" fmla="*/ 158 h 174"/>
                  <a:gd name="T92" fmla="*/ 204 w 420"/>
                  <a:gd name="T93" fmla="*/ 172 h 174"/>
                  <a:gd name="T94" fmla="*/ 176 w 420"/>
                  <a:gd name="T95" fmla="*/ 172 h 174"/>
                  <a:gd name="T96" fmla="*/ 162 w 420"/>
                  <a:gd name="T97" fmla="*/ 162 h 174"/>
                  <a:gd name="T98" fmla="*/ 144 w 420"/>
                  <a:gd name="T99" fmla="*/ 160 h 174"/>
                  <a:gd name="T100" fmla="*/ 116 w 420"/>
                  <a:gd name="T101" fmla="*/ 162 h 174"/>
                  <a:gd name="T102" fmla="*/ 88 w 420"/>
                  <a:gd name="T103" fmla="*/ 160 h 174"/>
                  <a:gd name="T104" fmla="*/ 76 w 420"/>
                  <a:gd name="T105" fmla="*/ 148 h 174"/>
                  <a:gd name="T106" fmla="*/ 76 w 420"/>
                  <a:gd name="T107" fmla="*/ 134 h 174"/>
                  <a:gd name="T108" fmla="*/ 66 w 420"/>
                  <a:gd name="T109" fmla="*/ 108 h 174"/>
                  <a:gd name="T110" fmla="*/ 44 w 420"/>
                  <a:gd name="T111" fmla="*/ 94 h 174"/>
                  <a:gd name="T112" fmla="*/ 16 w 420"/>
                  <a:gd name="T113" fmla="*/ 78 h 174"/>
                  <a:gd name="T114" fmla="*/ 0 w 420"/>
                  <a:gd name="T115" fmla="*/ 5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20" h="174">
                    <a:moveTo>
                      <a:pt x="4" y="32"/>
                    </a:moveTo>
                    <a:lnTo>
                      <a:pt x="26" y="20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8" y="16"/>
                    </a:lnTo>
                    <a:lnTo>
                      <a:pt x="30" y="14"/>
                    </a:lnTo>
                    <a:lnTo>
                      <a:pt x="32" y="12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8" y="12"/>
                    </a:lnTo>
                    <a:lnTo>
                      <a:pt x="56" y="14"/>
                    </a:lnTo>
                    <a:lnTo>
                      <a:pt x="58" y="14"/>
                    </a:lnTo>
                    <a:lnTo>
                      <a:pt x="68" y="14"/>
                    </a:lnTo>
                    <a:lnTo>
                      <a:pt x="78" y="18"/>
                    </a:lnTo>
                    <a:lnTo>
                      <a:pt x="88" y="24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8" y="40"/>
                    </a:lnTo>
                    <a:lnTo>
                      <a:pt x="112" y="40"/>
                    </a:lnTo>
                    <a:lnTo>
                      <a:pt x="114" y="36"/>
                    </a:lnTo>
                    <a:lnTo>
                      <a:pt x="118" y="34"/>
                    </a:lnTo>
                    <a:lnTo>
                      <a:pt x="120" y="28"/>
                    </a:lnTo>
                    <a:lnTo>
                      <a:pt x="120" y="22"/>
                    </a:lnTo>
                    <a:lnTo>
                      <a:pt x="122" y="20"/>
                    </a:lnTo>
                    <a:lnTo>
                      <a:pt x="126" y="18"/>
                    </a:lnTo>
                    <a:lnTo>
                      <a:pt x="128" y="18"/>
                    </a:lnTo>
                    <a:lnTo>
                      <a:pt x="132" y="18"/>
                    </a:lnTo>
                    <a:lnTo>
                      <a:pt x="136" y="14"/>
                    </a:lnTo>
                    <a:lnTo>
                      <a:pt x="144" y="6"/>
                    </a:lnTo>
                    <a:lnTo>
                      <a:pt x="154" y="0"/>
                    </a:lnTo>
                    <a:lnTo>
                      <a:pt x="166" y="0"/>
                    </a:lnTo>
                    <a:lnTo>
                      <a:pt x="178" y="4"/>
                    </a:lnTo>
                    <a:lnTo>
                      <a:pt x="190" y="4"/>
                    </a:lnTo>
                    <a:lnTo>
                      <a:pt x="200" y="2"/>
                    </a:lnTo>
                    <a:lnTo>
                      <a:pt x="216" y="4"/>
                    </a:lnTo>
                    <a:lnTo>
                      <a:pt x="234" y="12"/>
                    </a:lnTo>
                    <a:lnTo>
                      <a:pt x="254" y="24"/>
                    </a:lnTo>
                    <a:lnTo>
                      <a:pt x="256" y="24"/>
                    </a:lnTo>
                    <a:lnTo>
                      <a:pt x="262" y="26"/>
                    </a:lnTo>
                    <a:lnTo>
                      <a:pt x="274" y="26"/>
                    </a:lnTo>
                    <a:lnTo>
                      <a:pt x="292" y="22"/>
                    </a:lnTo>
                    <a:lnTo>
                      <a:pt x="304" y="18"/>
                    </a:lnTo>
                    <a:lnTo>
                      <a:pt x="312" y="14"/>
                    </a:lnTo>
                    <a:lnTo>
                      <a:pt x="318" y="10"/>
                    </a:lnTo>
                    <a:lnTo>
                      <a:pt x="320" y="6"/>
                    </a:lnTo>
                    <a:lnTo>
                      <a:pt x="322" y="4"/>
                    </a:lnTo>
                    <a:lnTo>
                      <a:pt x="322" y="2"/>
                    </a:lnTo>
                    <a:lnTo>
                      <a:pt x="322" y="2"/>
                    </a:lnTo>
                    <a:lnTo>
                      <a:pt x="330" y="2"/>
                    </a:lnTo>
                    <a:lnTo>
                      <a:pt x="342" y="6"/>
                    </a:lnTo>
                    <a:lnTo>
                      <a:pt x="356" y="14"/>
                    </a:lnTo>
                    <a:lnTo>
                      <a:pt x="378" y="22"/>
                    </a:lnTo>
                    <a:lnTo>
                      <a:pt x="372" y="60"/>
                    </a:lnTo>
                    <a:lnTo>
                      <a:pt x="372" y="60"/>
                    </a:lnTo>
                    <a:lnTo>
                      <a:pt x="376" y="60"/>
                    </a:lnTo>
                    <a:lnTo>
                      <a:pt x="382" y="60"/>
                    </a:lnTo>
                    <a:lnTo>
                      <a:pt x="388" y="60"/>
                    </a:lnTo>
                    <a:lnTo>
                      <a:pt x="394" y="60"/>
                    </a:lnTo>
                    <a:lnTo>
                      <a:pt x="398" y="60"/>
                    </a:lnTo>
                    <a:lnTo>
                      <a:pt x="404" y="60"/>
                    </a:lnTo>
                    <a:lnTo>
                      <a:pt x="408" y="62"/>
                    </a:lnTo>
                    <a:lnTo>
                      <a:pt x="412" y="64"/>
                    </a:lnTo>
                    <a:lnTo>
                      <a:pt x="416" y="66"/>
                    </a:lnTo>
                    <a:lnTo>
                      <a:pt x="418" y="68"/>
                    </a:lnTo>
                    <a:lnTo>
                      <a:pt x="420" y="72"/>
                    </a:lnTo>
                    <a:lnTo>
                      <a:pt x="420" y="74"/>
                    </a:lnTo>
                    <a:lnTo>
                      <a:pt x="420" y="76"/>
                    </a:lnTo>
                    <a:lnTo>
                      <a:pt x="414" y="78"/>
                    </a:lnTo>
                    <a:lnTo>
                      <a:pt x="410" y="82"/>
                    </a:lnTo>
                    <a:lnTo>
                      <a:pt x="404" y="84"/>
                    </a:lnTo>
                    <a:lnTo>
                      <a:pt x="398" y="86"/>
                    </a:lnTo>
                    <a:lnTo>
                      <a:pt x="390" y="88"/>
                    </a:lnTo>
                    <a:lnTo>
                      <a:pt x="382" y="88"/>
                    </a:lnTo>
                    <a:lnTo>
                      <a:pt x="374" y="92"/>
                    </a:lnTo>
                    <a:lnTo>
                      <a:pt x="366" y="96"/>
                    </a:lnTo>
                    <a:lnTo>
                      <a:pt x="360" y="100"/>
                    </a:lnTo>
                    <a:lnTo>
                      <a:pt x="360" y="100"/>
                    </a:lnTo>
                    <a:lnTo>
                      <a:pt x="360" y="104"/>
                    </a:lnTo>
                    <a:lnTo>
                      <a:pt x="360" y="106"/>
                    </a:lnTo>
                    <a:lnTo>
                      <a:pt x="358" y="112"/>
                    </a:lnTo>
                    <a:lnTo>
                      <a:pt x="358" y="116"/>
                    </a:lnTo>
                    <a:lnTo>
                      <a:pt x="354" y="120"/>
                    </a:lnTo>
                    <a:lnTo>
                      <a:pt x="350" y="126"/>
                    </a:lnTo>
                    <a:lnTo>
                      <a:pt x="344" y="128"/>
                    </a:lnTo>
                    <a:lnTo>
                      <a:pt x="338" y="132"/>
                    </a:lnTo>
                    <a:lnTo>
                      <a:pt x="322" y="136"/>
                    </a:lnTo>
                    <a:lnTo>
                      <a:pt x="302" y="140"/>
                    </a:lnTo>
                    <a:lnTo>
                      <a:pt x="280" y="144"/>
                    </a:lnTo>
                    <a:lnTo>
                      <a:pt x="262" y="148"/>
                    </a:lnTo>
                    <a:lnTo>
                      <a:pt x="246" y="152"/>
                    </a:lnTo>
                    <a:lnTo>
                      <a:pt x="238" y="154"/>
                    </a:lnTo>
                    <a:lnTo>
                      <a:pt x="232" y="158"/>
                    </a:lnTo>
                    <a:lnTo>
                      <a:pt x="218" y="166"/>
                    </a:lnTo>
                    <a:lnTo>
                      <a:pt x="204" y="172"/>
                    </a:lnTo>
                    <a:lnTo>
                      <a:pt x="186" y="174"/>
                    </a:lnTo>
                    <a:lnTo>
                      <a:pt x="176" y="172"/>
                    </a:lnTo>
                    <a:lnTo>
                      <a:pt x="170" y="166"/>
                    </a:lnTo>
                    <a:lnTo>
                      <a:pt x="162" y="162"/>
                    </a:lnTo>
                    <a:lnTo>
                      <a:pt x="156" y="160"/>
                    </a:lnTo>
                    <a:lnTo>
                      <a:pt x="144" y="160"/>
                    </a:lnTo>
                    <a:lnTo>
                      <a:pt x="132" y="162"/>
                    </a:lnTo>
                    <a:lnTo>
                      <a:pt x="116" y="162"/>
                    </a:lnTo>
                    <a:lnTo>
                      <a:pt x="102" y="162"/>
                    </a:lnTo>
                    <a:lnTo>
                      <a:pt x="88" y="160"/>
                    </a:lnTo>
                    <a:lnTo>
                      <a:pt x="80" y="156"/>
                    </a:lnTo>
                    <a:lnTo>
                      <a:pt x="76" y="148"/>
                    </a:lnTo>
                    <a:lnTo>
                      <a:pt x="76" y="144"/>
                    </a:lnTo>
                    <a:lnTo>
                      <a:pt x="76" y="134"/>
                    </a:lnTo>
                    <a:lnTo>
                      <a:pt x="72" y="120"/>
                    </a:lnTo>
                    <a:lnTo>
                      <a:pt x="66" y="108"/>
                    </a:lnTo>
                    <a:lnTo>
                      <a:pt x="56" y="100"/>
                    </a:lnTo>
                    <a:lnTo>
                      <a:pt x="44" y="94"/>
                    </a:lnTo>
                    <a:lnTo>
                      <a:pt x="30" y="88"/>
                    </a:lnTo>
                    <a:lnTo>
                      <a:pt x="16" y="78"/>
                    </a:lnTo>
                    <a:lnTo>
                      <a:pt x="6" y="66"/>
                    </a:lnTo>
                    <a:lnTo>
                      <a:pt x="0" y="50"/>
                    </a:lnTo>
                    <a:lnTo>
                      <a:pt x="4" y="3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6" name="Freeform 210">
                <a:extLst>
                  <a:ext uri="{FF2B5EF4-FFF2-40B4-BE49-F238E27FC236}">
                    <a16:creationId xmlns:a16="http://schemas.microsoft.com/office/drawing/2014/main" id="{C94FCACC-A87D-4CE0-9AB9-50CFD34540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03242" y="3463504"/>
                <a:ext cx="532855" cy="404986"/>
              </a:xfrm>
              <a:custGeom>
                <a:avLst/>
                <a:gdLst>
                  <a:gd name="T0" fmla="*/ 258 w 790"/>
                  <a:gd name="T1" fmla="*/ 162 h 574"/>
                  <a:gd name="T2" fmla="*/ 310 w 790"/>
                  <a:gd name="T3" fmla="*/ 218 h 574"/>
                  <a:gd name="T4" fmla="*/ 396 w 790"/>
                  <a:gd name="T5" fmla="*/ 226 h 574"/>
                  <a:gd name="T6" fmla="*/ 514 w 790"/>
                  <a:gd name="T7" fmla="*/ 190 h 574"/>
                  <a:gd name="T8" fmla="*/ 584 w 790"/>
                  <a:gd name="T9" fmla="*/ 142 h 574"/>
                  <a:gd name="T10" fmla="*/ 606 w 790"/>
                  <a:gd name="T11" fmla="*/ 118 h 574"/>
                  <a:gd name="T12" fmla="*/ 588 w 790"/>
                  <a:gd name="T13" fmla="*/ 56 h 574"/>
                  <a:gd name="T14" fmla="*/ 658 w 790"/>
                  <a:gd name="T15" fmla="*/ 8 h 574"/>
                  <a:gd name="T16" fmla="*/ 678 w 790"/>
                  <a:gd name="T17" fmla="*/ 52 h 574"/>
                  <a:gd name="T18" fmla="*/ 712 w 790"/>
                  <a:gd name="T19" fmla="*/ 90 h 574"/>
                  <a:gd name="T20" fmla="*/ 734 w 790"/>
                  <a:gd name="T21" fmla="*/ 108 h 574"/>
                  <a:gd name="T22" fmla="*/ 762 w 790"/>
                  <a:gd name="T23" fmla="*/ 104 h 574"/>
                  <a:gd name="T24" fmla="*/ 790 w 790"/>
                  <a:gd name="T25" fmla="*/ 78 h 574"/>
                  <a:gd name="T26" fmla="*/ 778 w 790"/>
                  <a:gd name="T27" fmla="*/ 120 h 574"/>
                  <a:gd name="T28" fmla="*/ 698 w 790"/>
                  <a:gd name="T29" fmla="*/ 208 h 574"/>
                  <a:gd name="T30" fmla="*/ 660 w 790"/>
                  <a:gd name="T31" fmla="*/ 216 h 574"/>
                  <a:gd name="T32" fmla="*/ 644 w 790"/>
                  <a:gd name="T33" fmla="*/ 224 h 574"/>
                  <a:gd name="T34" fmla="*/ 636 w 790"/>
                  <a:gd name="T35" fmla="*/ 242 h 574"/>
                  <a:gd name="T36" fmla="*/ 618 w 790"/>
                  <a:gd name="T37" fmla="*/ 270 h 574"/>
                  <a:gd name="T38" fmla="*/ 600 w 790"/>
                  <a:gd name="T39" fmla="*/ 268 h 574"/>
                  <a:gd name="T40" fmla="*/ 596 w 790"/>
                  <a:gd name="T41" fmla="*/ 254 h 574"/>
                  <a:gd name="T42" fmla="*/ 556 w 790"/>
                  <a:gd name="T43" fmla="*/ 264 h 574"/>
                  <a:gd name="T44" fmla="*/ 560 w 790"/>
                  <a:gd name="T45" fmla="*/ 282 h 574"/>
                  <a:gd name="T46" fmla="*/ 590 w 790"/>
                  <a:gd name="T47" fmla="*/ 294 h 574"/>
                  <a:gd name="T48" fmla="*/ 624 w 790"/>
                  <a:gd name="T49" fmla="*/ 298 h 574"/>
                  <a:gd name="T50" fmla="*/ 592 w 790"/>
                  <a:gd name="T51" fmla="*/ 316 h 574"/>
                  <a:gd name="T52" fmla="*/ 582 w 790"/>
                  <a:gd name="T53" fmla="*/ 336 h 574"/>
                  <a:gd name="T54" fmla="*/ 608 w 790"/>
                  <a:gd name="T55" fmla="*/ 390 h 574"/>
                  <a:gd name="T56" fmla="*/ 614 w 790"/>
                  <a:gd name="T57" fmla="*/ 422 h 574"/>
                  <a:gd name="T58" fmla="*/ 560 w 790"/>
                  <a:gd name="T59" fmla="*/ 502 h 574"/>
                  <a:gd name="T60" fmla="*/ 482 w 790"/>
                  <a:gd name="T61" fmla="*/ 534 h 574"/>
                  <a:gd name="T62" fmla="*/ 468 w 790"/>
                  <a:gd name="T63" fmla="*/ 546 h 574"/>
                  <a:gd name="T64" fmla="*/ 454 w 790"/>
                  <a:gd name="T65" fmla="*/ 574 h 574"/>
                  <a:gd name="T66" fmla="*/ 460 w 790"/>
                  <a:gd name="T67" fmla="*/ 548 h 574"/>
                  <a:gd name="T68" fmla="*/ 442 w 790"/>
                  <a:gd name="T69" fmla="*/ 532 h 574"/>
                  <a:gd name="T70" fmla="*/ 408 w 790"/>
                  <a:gd name="T71" fmla="*/ 516 h 574"/>
                  <a:gd name="T72" fmla="*/ 372 w 790"/>
                  <a:gd name="T73" fmla="*/ 514 h 574"/>
                  <a:gd name="T74" fmla="*/ 358 w 790"/>
                  <a:gd name="T75" fmla="*/ 524 h 574"/>
                  <a:gd name="T76" fmla="*/ 356 w 790"/>
                  <a:gd name="T77" fmla="*/ 542 h 574"/>
                  <a:gd name="T78" fmla="*/ 338 w 790"/>
                  <a:gd name="T79" fmla="*/ 548 h 574"/>
                  <a:gd name="T80" fmla="*/ 334 w 790"/>
                  <a:gd name="T81" fmla="*/ 534 h 574"/>
                  <a:gd name="T82" fmla="*/ 308 w 790"/>
                  <a:gd name="T83" fmla="*/ 520 h 574"/>
                  <a:gd name="T84" fmla="*/ 304 w 790"/>
                  <a:gd name="T85" fmla="*/ 452 h 574"/>
                  <a:gd name="T86" fmla="*/ 232 w 790"/>
                  <a:gd name="T87" fmla="*/ 440 h 574"/>
                  <a:gd name="T88" fmla="*/ 186 w 790"/>
                  <a:gd name="T89" fmla="*/ 454 h 574"/>
                  <a:gd name="T90" fmla="*/ 180 w 790"/>
                  <a:gd name="T91" fmla="*/ 450 h 574"/>
                  <a:gd name="T92" fmla="*/ 92 w 790"/>
                  <a:gd name="T93" fmla="*/ 380 h 574"/>
                  <a:gd name="T94" fmla="*/ 90 w 790"/>
                  <a:gd name="T95" fmla="*/ 346 h 574"/>
                  <a:gd name="T96" fmla="*/ 60 w 790"/>
                  <a:gd name="T97" fmla="*/ 330 h 574"/>
                  <a:gd name="T98" fmla="*/ 22 w 790"/>
                  <a:gd name="T99" fmla="*/ 308 h 574"/>
                  <a:gd name="T100" fmla="*/ 10 w 790"/>
                  <a:gd name="T101" fmla="*/ 282 h 574"/>
                  <a:gd name="T102" fmla="*/ 0 w 790"/>
                  <a:gd name="T103" fmla="*/ 266 h 574"/>
                  <a:gd name="T104" fmla="*/ 40 w 790"/>
                  <a:gd name="T105" fmla="*/ 246 h 574"/>
                  <a:gd name="T106" fmla="*/ 60 w 790"/>
                  <a:gd name="T107" fmla="*/ 240 h 574"/>
                  <a:gd name="T108" fmla="*/ 84 w 790"/>
                  <a:gd name="T109" fmla="*/ 212 h 574"/>
                  <a:gd name="T110" fmla="*/ 74 w 790"/>
                  <a:gd name="T111" fmla="*/ 188 h 574"/>
                  <a:gd name="T112" fmla="*/ 90 w 790"/>
                  <a:gd name="T113" fmla="*/ 176 h 574"/>
                  <a:gd name="T114" fmla="*/ 110 w 790"/>
                  <a:gd name="T115" fmla="*/ 164 h 574"/>
                  <a:gd name="T116" fmla="*/ 134 w 790"/>
                  <a:gd name="T117" fmla="*/ 130 h 574"/>
                  <a:gd name="T118" fmla="*/ 164 w 790"/>
                  <a:gd name="T119" fmla="*/ 102 h 574"/>
                  <a:gd name="T120" fmla="*/ 180 w 790"/>
                  <a:gd name="T121" fmla="*/ 86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90" h="574">
                    <a:moveTo>
                      <a:pt x="194" y="86"/>
                    </a:moveTo>
                    <a:lnTo>
                      <a:pt x="192" y="104"/>
                    </a:lnTo>
                    <a:lnTo>
                      <a:pt x="198" y="120"/>
                    </a:lnTo>
                    <a:lnTo>
                      <a:pt x="208" y="132"/>
                    </a:lnTo>
                    <a:lnTo>
                      <a:pt x="222" y="142"/>
                    </a:lnTo>
                    <a:lnTo>
                      <a:pt x="236" y="148"/>
                    </a:lnTo>
                    <a:lnTo>
                      <a:pt x="248" y="154"/>
                    </a:lnTo>
                    <a:lnTo>
                      <a:pt x="258" y="162"/>
                    </a:lnTo>
                    <a:lnTo>
                      <a:pt x="264" y="174"/>
                    </a:lnTo>
                    <a:lnTo>
                      <a:pt x="268" y="188"/>
                    </a:lnTo>
                    <a:lnTo>
                      <a:pt x="270" y="198"/>
                    </a:lnTo>
                    <a:lnTo>
                      <a:pt x="270" y="202"/>
                    </a:lnTo>
                    <a:lnTo>
                      <a:pt x="272" y="210"/>
                    </a:lnTo>
                    <a:lnTo>
                      <a:pt x="280" y="214"/>
                    </a:lnTo>
                    <a:lnTo>
                      <a:pt x="294" y="216"/>
                    </a:lnTo>
                    <a:lnTo>
                      <a:pt x="310" y="218"/>
                    </a:lnTo>
                    <a:lnTo>
                      <a:pt x="324" y="216"/>
                    </a:lnTo>
                    <a:lnTo>
                      <a:pt x="338" y="214"/>
                    </a:lnTo>
                    <a:lnTo>
                      <a:pt x="348" y="214"/>
                    </a:lnTo>
                    <a:lnTo>
                      <a:pt x="356" y="216"/>
                    </a:lnTo>
                    <a:lnTo>
                      <a:pt x="362" y="222"/>
                    </a:lnTo>
                    <a:lnTo>
                      <a:pt x="368" y="226"/>
                    </a:lnTo>
                    <a:lnTo>
                      <a:pt x="380" y="228"/>
                    </a:lnTo>
                    <a:lnTo>
                      <a:pt x="396" y="226"/>
                    </a:lnTo>
                    <a:lnTo>
                      <a:pt x="412" y="220"/>
                    </a:lnTo>
                    <a:lnTo>
                      <a:pt x="424" y="212"/>
                    </a:lnTo>
                    <a:lnTo>
                      <a:pt x="432" y="208"/>
                    </a:lnTo>
                    <a:lnTo>
                      <a:pt x="440" y="206"/>
                    </a:lnTo>
                    <a:lnTo>
                      <a:pt x="454" y="202"/>
                    </a:lnTo>
                    <a:lnTo>
                      <a:pt x="474" y="198"/>
                    </a:lnTo>
                    <a:lnTo>
                      <a:pt x="494" y="194"/>
                    </a:lnTo>
                    <a:lnTo>
                      <a:pt x="514" y="190"/>
                    </a:lnTo>
                    <a:lnTo>
                      <a:pt x="530" y="186"/>
                    </a:lnTo>
                    <a:lnTo>
                      <a:pt x="542" y="180"/>
                    </a:lnTo>
                    <a:lnTo>
                      <a:pt x="548" y="172"/>
                    </a:lnTo>
                    <a:lnTo>
                      <a:pt x="552" y="164"/>
                    </a:lnTo>
                    <a:lnTo>
                      <a:pt x="552" y="156"/>
                    </a:lnTo>
                    <a:lnTo>
                      <a:pt x="552" y="154"/>
                    </a:lnTo>
                    <a:lnTo>
                      <a:pt x="568" y="146"/>
                    </a:lnTo>
                    <a:lnTo>
                      <a:pt x="584" y="142"/>
                    </a:lnTo>
                    <a:lnTo>
                      <a:pt x="590" y="142"/>
                    </a:lnTo>
                    <a:lnTo>
                      <a:pt x="596" y="140"/>
                    </a:lnTo>
                    <a:lnTo>
                      <a:pt x="604" y="138"/>
                    </a:lnTo>
                    <a:lnTo>
                      <a:pt x="608" y="134"/>
                    </a:lnTo>
                    <a:lnTo>
                      <a:pt x="612" y="130"/>
                    </a:lnTo>
                    <a:lnTo>
                      <a:pt x="612" y="126"/>
                    </a:lnTo>
                    <a:lnTo>
                      <a:pt x="610" y="122"/>
                    </a:lnTo>
                    <a:lnTo>
                      <a:pt x="606" y="118"/>
                    </a:lnTo>
                    <a:lnTo>
                      <a:pt x="600" y="116"/>
                    </a:lnTo>
                    <a:lnTo>
                      <a:pt x="596" y="114"/>
                    </a:lnTo>
                    <a:lnTo>
                      <a:pt x="592" y="114"/>
                    </a:lnTo>
                    <a:lnTo>
                      <a:pt x="590" y="114"/>
                    </a:lnTo>
                    <a:lnTo>
                      <a:pt x="562" y="114"/>
                    </a:lnTo>
                    <a:lnTo>
                      <a:pt x="570" y="76"/>
                    </a:lnTo>
                    <a:lnTo>
                      <a:pt x="588" y="60"/>
                    </a:lnTo>
                    <a:lnTo>
                      <a:pt x="588" y="56"/>
                    </a:lnTo>
                    <a:lnTo>
                      <a:pt x="588" y="46"/>
                    </a:lnTo>
                    <a:lnTo>
                      <a:pt x="590" y="34"/>
                    </a:lnTo>
                    <a:lnTo>
                      <a:pt x="594" y="20"/>
                    </a:lnTo>
                    <a:lnTo>
                      <a:pt x="602" y="8"/>
                    </a:lnTo>
                    <a:lnTo>
                      <a:pt x="614" y="2"/>
                    </a:lnTo>
                    <a:lnTo>
                      <a:pt x="634" y="0"/>
                    </a:lnTo>
                    <a:lnTo>
                      <a:pt x="648" y="2"/>
                    </a:lnTo>
                    <a:lnTo>
                      <a:pt x="658" y="8"/>
                    </a:lnTo>
                    <a:lnTo>
                      <a:pt x="664" y="20"/>
                    </a:lnTo>
                    <a:lnTo>
                      <a:pt x="666" y="22"/>
                    </a:lnTo>
                    <a:lnTo>
                      <a:pt x="666" y="24"/>
                    </a:lnTo>
                    <a:lnTo>
                      <a:pt x="668" y="30"/>
                    </a:lnTo>
                    <a:lnTo>
                      <a:pt x="672" y="36"/>
                    </a:lnTo>
                    <a:lnTo>
                      <a:pt x="674" y="42"/>
                    </a:lnTo>
                    <a:lnTo>
                      <a:pt x="676" y="50"/>
                    </a:lnTo>
                    <a:lnTo>
                      <a:pt x="678" y="52"/>
                    </a:lnTo>
                    <a:lnTo>
                      <a:pt x="686" y="60"/>
                    </a:lnTo>
                    <a:lnTo>
                      <a:pt x="694" y="70"/>
                    </a:lnTo>
                    <a:lnTo>
                      <a:pt x="700" y="80"/>
                    </a:lnTo>
                    <a:lnTo>
                      <a:pt x="702" y="92"/>
                    </a:lnTo>
                    <a:lnTo>
                      <a:pt x="704" y="92"/>
                    </a:lnTo>
                    <a:lnTo>
                      <a:pt x="706" y="92"/>
                    </a:lnTo>
                    <a:lnTo>
                      <a:pt x="708" y="90"/>
                    </a:lnTo>
                    <a:lnTo>
                      <a:pt x="712" y="90"/>
                    </a:lnTo>
                    <a:lnTo>
                      <a:pt x="716" y="90"/>
                    </a:lnTo>
                    <a:lnTo>
                      <a:pt x="722" y="92"/>
                    </a:lnTo>
                    <a:lnTo>
                      <a:pt x="726" y="94"/>
                    </a:lnTo>
                    <a:lnTo>
                      <a:pt x="730" y="98"/>
                    </a:lnTo>
                    <a:lnTo>
                      <a:pt x="732" y="104"/>
                    </a:lnTo>
                    <a:lnTo>
                      <a:pt x="732" y="104"/>
                    </a:lnTo>
                    <a:lnTo>
                      <a:pt x="734" y="106"/>
                    </a:lnTo>
                    <a:lnTo>
                      <a:pt x="734" y="108"/>
                    </a:lnTo>
                    <a:lnTo>
                      <a:pt x="736" y="112"/>
                    </a:lnTo>
                    <a:lnTo>
                      <a:pt x="738" y="114"/>
                    </a:lnTo>
                    <a:lnTo>
                      <a:pt x="742" y="114"/>
                    </a:lnTo>
                    <a:lnTo>
                      <a:pt x="746" y="114"/>
                    </a:lnTo>
                    <a:lnTo>
                      <a:pt x="752" y="112"/>
                    </a:lnTo>
                    <a:lnTo>
                      <a:pt x="758" y="108"/>
                    </a:lnTo>
                    <a:lnTo>
                      <a:pt x="760" y="108"/>
                    </a:lnTo>
                    <a:lnTo>
                      <a:pt x="762" y="104"/>
                    </a:lnTo>
                    <a:lnTo>
                      <a:pt x="764" y="100"/>
                    </a:lnTo>
                    <a:lnTo>
                      <a:pt x="768" y="94"/>
                    </a:lnTo>
                    <a:lnTo>
                      <a:pt x="774" y="90"/>
                    </a:lnTo>
                    <a:lnTo>
                      <a:pt x="778" y="84"/>
                    </a:lnTo>
                    <a:lnTo>
                      <a:pt x="784" y="80"/>
                    </a:lnTo>
                    <a:lnTo>
                      <a:pt x="790" y="78"/>
                    </a:lnTo>
                    <a:lnTo>
                      <a:pt x="790" y="78"/>
                    </a:lnTo>
                    <a:lnTo>
                      <a:pt x="790" y="78"/>
                    </a:lnTo>
                    <a:lnTo>
                      <a:pt x="790" y="80"/>
                    </a:lnTo>
                    <a:lnTo>
                      <a:pt x="790" y="82"/>
                    </a:lnTo>
                    <a:lnTo>
                      <a:pt x="790" y="86"/>
                    </a:lnTo>
                    <a:lnTo>
                      <a:pt x="790" y="90"/>
                    </a:lnTo>
                    <a:lnTo>
                      <a:pt x="788" y="96"/>
                    </a:lnTo>
                    <a:lnTo>
                      <a:pt x="786" y="104"/>
                    </a:lnTo>
                    <a:lnTo>
                      <a:pt x="784" y="108"/>
                    </a:lnTo>
                    <a:lnTo>
                      <a:pt x="778" y="120"/>
                    </a:lnTo>
                    <a:lnTo>
                      <a:pt x="772" y="132"/>
                    </a:lnTo>
                    <a:lnTo>
                      <a:pt x="762" y="144"/>
                    </a:lnTo>
                    <a:lnTo>
                      <a:pt x="752" y="156"/>
                    </a:lnTo>
                    <a:lnTo>
                      <a:pt x="744" y="164"/>
                    </a:lnTo>
                    <a:lnTo>
                      <a:pt x="740" y="174"/>
                    </a:lnTo>
                    <a:lnTo>
                      <a:pt x="720" y="190"/>
                    </a:lnTo>
                    <a:lnTo>
                      <a:pt x="698" y="208"/>
                    </a:lnTo>
                    <a:lnTo>
                      <a:pt x="698" y="208"/>
                    </a:lnTo>
                    <a:lnTo>
                      <a:pt x="696" y="210"/>
                    </a:lnTo>
                    <a:lnTo>
                      <a:pt x="694" y="212"/>
                    </a:lnTo>
                    <a:lnTo>
                      <a:pt x="690" y="214"/>
                    </a:lnTo>
                    <a:lnTo>
                      <a:pt x="686" y="216"/>
                    </a:lnTo>
                    <a:lnTo>
                      <a:pt x="680" y="218"/>
                    </a:lnTo>
                    <a:lnTo>
                      <a:pt x="672" y="218"/>
                    </a:lnTo>
                    <a:lnTo>
                      <a:pt x="666" y="218"/>
                    </a:lnTo>
                    <a:lnTo>
                      <a:pt x="660" y="216"/>
                    </a:lnTo>
                    <a:lnTo>
                      <a:pt x="656" y="216"/>
                    </a:lnTo>
                    <a:lnTo>
                      <a:pt x="654" y="216"/>
                    </a:lnTo>
                    <a:lnTo>
                      <a:pt x="652" y="216"/>
                    </a:lnTo>
                    <a:lnTo>
                      <a:pt x="652" y="216"/>
                    </a:lnTo>
                    <a:lnTo>
                      <a:pt x="648" y="216"/>
                    </a:lnTo>
                    <a:lnTo>
                      <a:pt x="646" y="218"/>
                    </a:lnTo>
                    <a:lnTo>
                      <a:pt x="644" y="220"/>
                    </a:lnTo>
                    <a:lnTo>
                      <a:pt x="644" y="224"/>
                    </a:lnTo>
                    <a:lnTo>
                      <a:pt x="646" y="228"/>
                    </a:lnTo>
                    <a:lnTo>
                      <a:pt x="646" y="232"/>
                    </a:lnTo>
                    <a:lnTo>
                      <a:pt x="646" y="236"/>
                    </a:lnTo>
                    <a:lnTo>
                      <a:pt x="646" y="238"/>
                    </a:lnTo>
                    <a:lnTo>
                      <a:pt x="644" y="240"/>
                    </a:lnTo>
                    <a:lnTo>
                      <a:pt x="642" y="242"/>
                    </a:lnTo>
                    <a:lnTo>
                      <a:pt x="638" y="242"/>
                    </a:lnTo>
                    <a:lnTo>
                      <a:pt x="636" y="242"/>
                    </a:lnTo>
                    <a:lnTo>
                      <a:pt x="632" y="240"/>
                    </a:lnTo>
                    <a:lnTo>
                      <a:pt x="630" y="240"/>
                    </a:lnTo>
                    <a:lnTo>
                      <a:pt x="628" y="240"/>
                    </a:lnTo>
                    <a:lnTo>
                      <a:pt x="628" y="262"/>
                    </a:lnTo>
                    <a:lnTo>
                      <a:pt x="628" y="262"/>
                    </a:lnTo>
                    <a:lnTo>
                      <a:pt x="626" y="264"/>
                    </a:lnTo>
                    <a:lnTo>
                      <a:pt x="622" y="268"/>
                    </a:lnTo>
                    <a:lnTo>
                      <a:pt x="618" y="270"/>
                    </a:lnTo>
                    <a:lnTo>
                      <a:pt x="612" y="274"/>
                    </a:lnTo>
                    <a:lnTo>
                      <a:pt x="608" y="276"/>
                    </a:lnTo>
                    <a:lnTo>
                      <a:pt x="606" y="276"/>
                    </a:lnTo>
                    <a:lnTo>
                      <a:pt x="604" y="276"/>
                    </a:lnTo>
                    <a:lnTo>
                      <a:pt x="602" y="274"/>
                    </a:lnTo>
                    <a:lnTo>
                      <a:pt x="600" y="274"/>
                    </a:lnTo>
                    <a:lnTo>
                      <a:pt x="600" y="272"/>
                    </a:lnTo>
                    <a:lnTo>
                      <a:pt x="600" y="268"/>
                    </a:lnTo>
                    <a:lnTo>
                      <a:pt x="602" y="264"/>
                    </a:lnTo>
                    <a:lnTo>
                      <a:pt x="606" y="262"/>
                    </a:lnTo>
                    <a:lnTo>
                      <a:pt x="608" y="258"/>
                    </a:lnTo>
                    <a:lnTo>
                      <a:pt x="608" y="256"/>
                    </a:lnTo>
                    <a:lnTo>
                      <a:pt x="608" y="254"/>
                    </a:lnTo>
                    <a:lnTo>
                      <a:pt x="604" y="252"/>
                    </a:lnTo>
                    <a:lnTo>
                      <a:pt x="600" y="252"/>
                    </a:lnTo>
                    <a:lnTo>
                      <a:pt x="596" y="254"/>
                    </a:lnTo>
                    <a:lnTo>
                      <a:pt x="592" y="256"/>
                    </a:lnTo>
                    <a:lnTo>
                      <a:pt x="586" y="260"/>
                    </a:lnTo>
                    <a:lnTo>
                      <a:pt x="582" y="264"/>
                    </a:lnTo>
                    <a:lnTo>
                      <a:pt x="574" y="266"/>
                    </a:lnTo>
                    <a:lnTo>
                      <a:pt x="568" y="266"/>
                    </a:lnTo>
                    <a:lnTo>
                      <a:pt x="562" y="266"/>
                    </a:lnTo>
                    <a:lnTo>
                      <a:pt x="558" y="266"/>
                    </a:lnTo>
                    <a:lnTo>
                      <a:pt x="556" y="264"/>
                    </a:lnTo>
                    <a:lnTo>
                      <a:pt x="554" y="264"/>
                    </a:lnTo>
                    <a:lnTo>
                      <a:pt x="554" y="264"/>
                    </a:lnTo>
                    <a:lnTo>
                      <a:pt x="552" y="266"/>
                    </a:lnTo>
                    <a:lnTo>
                      <a:pt x="550" y="268"/>
                    </a:lnTo>
                    <a:lnTo>
                      <a:pt x="550" y="270"/>
                    </a:lnTo>
                    <a:lnTo>
                      <a:pt x="552" y="274"/>
                    </a:lnTo>
                    <a:lnTo>
                      <a:pt x="554" y="278"/>
                    </a:lnTo>
                    <a:lnTo>
                      <a:pt x="560" y="282"/>
                    </a:lnTo>
                    <a:lnTo>
                      <a:pt x="566" y="286"/>
                    </a:lnTo>
                    <a:lnTo>
                      <a:pt x="570" y="290"/>
                    </a:lnTo>
                    <a:lnTo>
                      <a:pt x="574" y="294"/>
                    </a:lnTo>
                    <a:lnTo>
                      <a:pt x="578" y="296"/>
                    </a:lnTo>
                    <a:lnTo>
                      <a:pt x="578" y="296"/>
                    </a:lnTo>
                    <a:lnTo>
                      <a:pt x="580" y="296"/>
                    </a:lnTo>
                    <a:lnTo>
                      <a:pt x="584" y="294"/>
                    </a:lnTo>
                    <a:lnTo>
                      <a:pt x="590" y="294"/>
                    </a:lnTo>
                    <a:lnTo>
                      <a:pt x="594" y="292"/>
                    </a:lnTo>
                    <a:lnTo>
                      <a:pt x="600" y="292"/>
                    </a:lnTo>
                    <a:lnTo>
                      <a:pt x="604" y="290"/>
                    </a:lnTo>
                    <a:lnTo>
                      <a:pt x="610" y="290"/>
                    </a:lnTo>
                    <a:lnTo>
                      <a:pt x="616" y="292"/>
                    </a:lnTo>
                    <a:lnTo>
                      <a:pt x="620" y="294"/>
                    </a:lnTo>
                    <a:lnTo>
                      <a:pt x="622" y="296"/>
                    </a:lnTo>
                    <a:lnTo>
                      <a:pt x="624" y="298"/>
                    </a:lnTo>
                    <a:lnTo>
                      <a:pt x="624" y="300"/>
                    </a:lnTo>
                    <a:lnTo>
                      <a:pt x="620" y="302"/>
                    </a:lnTo>
                    <a:lnTo>
                      <a:pt x="616" y="304"/>
                    </a:lnTo>
                    <a:lnTo>
                      <a:pt x="610" y="306"/>
                    </a:lnTo>
                    <a:lnTo>
                      <a:pt x="604" y="308"/>
                    </a:lnTo>
                    <a:lnTo>
                      <a:pt x="600" y="312"/>
                    </a:lnTo>
                    <a:lnTo>
                      <a:pt x="596" y="314"/>
                    </a:lnTo>
                    <a:lnTo>
                      <a:pt x="592" y="316"/>
                    </a:lnTo>
                    <a:lnTo>
                      <a:pt x="590" y="316"/>
                    </a:lnTo>
                    <a:lnTo>
                      <a:pt x="590" y="316"/>
                    </a:lnTo>
                    <a:lnTo>
                      <a:pt x="588" y="318"/>
                    </a:lnTo>
                    <a:lnTo>
                      <a:pt x="584" y="320"/>
                    </a:lnTo>
                    <a:lnTo>
                      <a:pt x="582" y="324"/>
                    </a:lnTo>
                    <a:lnTo>
                      <a:pt x="580" y="326"/>
                    </a:lnTo>
                    <a:lnTo>
                      <a:pt x="580" y="332"/>
                    </a:lnTo>
                    <a:lnTo>
                      <a:pt x="582" y="336"/>
                    </a:lnTo>
                    <a:lnTo>
                      <a:pt x="586" y="342"/>
                    </a:lnTo>
                    <a:lnTo>
                      <a:pt x="590" y="348"/>
                    </a:lnTo>
                    <a:lnTo>
                      <a:pt x="594" y="352"/>
                    </a:lnTo>
                    <a:lnTo>
                      <a:pt x="596" y="358"/>
                    </a:lnTo>
                    <a:lnTo>
                      <a:pt x="598" y="362"/>
                    </a:lnTo>
                    <a:lnTo>
                      <a:pt x="600" y="364"/>
                    </a:lnTo>
                    <a:lnTo>
                      <a:pt x="600" y="366"/>
                    </a:lnTo>
                    <a:lnTo>
                      <a:pt x="608" y="390"/>
                    </a:lnTo>
                    <a:lnTo>
                      <a:pt x="610" y="390"/>
                    </a:lnTo>
                    <a:lnTo>
                      <a:pt x="610" y="394"/>
                    </a:lnTo>
                    <a:lnTo>
                      <a:pt x="612" y="398"/>
                    </a:lnTo>
                    <a:lnTo>
                      <a:pt x="614" y="402"/>
                    </a:lnTo>
                    <a:lnTo>
                      <a:pt x="614" y="406"/>
                    </a:lnTo>
                    <a:lnTo>
                      <a:pt x="614" y="412"/>
                    </a:lnTo>
                    <a:lnTo>
                      <a:pt x="614" y="416"/>
                    </a:lnTo>
                    <a:lnTo>
                      <a:pt x="614" y="422"/>
                    </a:lnTo>
                    <a:lnTo>
                      <a:pt x="612" y="426"/>
                    </a:lnTo>
                    <a:lnTo>
                      <a:pt x="610" y="430"/>
                    </a:lnTo>
                    <a:lnTo>
                      <a:pt x="606" y="434"/>
                    </a:lnTo>
                    <a:lnTo>
                      <a:pt x="606" y="436"/>
                    </a:lnTo>
                    <a:lnTo>
                      <a:pt x="604" y="438"/>
                    </a:lnTo>
                    <a:lnTo>
                      <a:pt x="592" y="458"/>
                    </a:lnTo>
                    <a:lnTo>
                      <a:pt x="582" y="482"/>
                    </a:lnTo>
                    <a:lnTo>
                      <a:pt x="560" y="502"/>
                    </a:lnTo>
                    <a:lnTo>
                      <a:pt x="544" y="512"/>
                    </a:lnTo>
                    <a:lnTo>
                      <a:pt x="540" y="520"/>
                    </a:lnTo>
                    <a:lnTo>
                      <a:pt x="536" y="520"/>
                    </a:lnTo>
                    <a:lnTo>
                      <a:pt x="526" y="522"/>
                    </a:lnTo>
                    <a:lnTo>
                      <a:pt x="514" y="522"/>
                    </a:lnTo>
                    <a:lnTo>
                      <a:pt x="502" y="520"/>
                    </a:lnTo>
                    <a:lnTo>
                      <a:pt x="494" y="532"/>
                    </a:lnTo>
                    <a:lnTo>
                      <a:pt x="482" y="534"/>
                    </a:lnTo>
                    <a:lnTo>
                      <a:pt x="482" y="534"/>
                    </a:lnTo>
                    <a:lnTo>
                      <a:pt x="480" y="534"/>
                    </a:lnTo>
                    <a:lnTo>
                      <a:pt x="478" y="534"/>
                    </a:lnTo>
                    <a:lnTo>
                      <a:pt x="474" y="536"/>
                    </a:lnTo>
                    <a:lnTo>
                      <a:pt x="472" y="536"/>
                    </a:lnTo>
                    <a:lnTo>
                      <a:pt x="470" y="540"/>
                    </a:lnTo>
                    <a:lnTo>
                      <a:pt x="468" y="542"/>
                    </a:lnTo>
                    <a:lnTo>
                      <a:pt x="468" y="546"/>
                    </a:lnTo>
                    <a:lnTo>
                      <a:pt x="470" y="552"/>
                    </a:lnTo>
                    <a:lnTo>
                      <a:pt x="470" y="558"/>
                    </a:lnTo>
                    <a:lnTo>
                      <a:pt x="470" y="564"/>
                    </a:lnTo>
                    <a:lnTo>
                      <a:pt x="470" y="568"/>
                    </a:lnTo>
                    <a:lnTo>
                      <a:pt x="470" y="570"/>
                    </a:lnTo>
                    <a:lnTo>
                      <a:pt x="468" y="572"/>
                    </a:lnTo>
                    <a:lnTo>
                      <a:pt x="456" y="574"/>
                    </a:lnTo>
                    <a:lnTo>
                      <a:pt x="454" y="574"/>
                    </a:lnTo>
                    <a:lnTo>
                      <a:pt x="452" y="572"/>
                    </a:lnTo>
                    <a:lnTo>
                      <a:pt x="450" y="570"/>
                    </a:lnTo>
                    <a:lnTo>
                      <a:pt x="450" y="566"/>
                    </a:lnTo>
                    <a:lnTo>
                      <a:pt x="450" y="564"/>
                    </a:lnTo>
                    <a:lnTo>
                      <a:pt x="452" y="560"/>
                    </a:lnTo>
                    <a:lnTo>
                      <a:pt x="456" y="556"/>
                    </a:lnTo>
                    <a:lnTo>
                      <a:pt x="458" y="552"/>
                    </a:lnTo>
                    <a:lnTo>
                      <a:pt x="460" y="548"/>
                    </a:lnTo>
                    <a:lnTo>
                      <a:pt x="460" y="544"/>
                    </a:lnTo>
                    <a:lnTo>
                      <a:pt x="458" y="540"/>
                    </a:lnTo>
                    <a:lnTo>
                      <a:pt x="456" y="538"/>
                    </a:lnTo>
                    <a:lnTo>
                      <a:pt x="452" y="536"/>
                    </a:lnTo>
                    <a:lnTo>
                      <a:pt x="448" y="536"/>
                    </a:lnTo>
                    <a:lnTo>
                      <a:pt x="444" y="534"/>
                    </a:lnTo>
                    <a:lnTo>
                      <a:pt x="442" y="532"/>
                    </a:lnTo>
                    <a:lnTo>
                      <a:pt x="442" y="532"/>
                    </a:lnTo>
                    <a:lnTo>
                      <a:pt x="438" y="534"/>
                    </a:lnTo>
                    <a:lnTo>
                      <a:pt x="434" y="536"/>
                    </a:lnTo>
                    <a:lnTo>
                      <a:pt x="434" y="538"/>
                    </a:lnTo>
                    <a:lnTo>
                      <a:pt x="432" y="538"/>
                    </a:lnTo>
                    <a:lnTo>
                      <a:pt x="430" y="528"/>
                    </a:lnTo>
                    <a:lnTo>
                      <a:pt x="418" y="516"/>
                    </a:lnTo>
                    <a:lnTo>
                      <a:pt x="412" y="514"/>
                    </a:lnTo>
                    <a:lnTo>
                      <a:pt x="408" y="516"/>
                    </a:lnTo>
                    <a:lnTo>
                      <a:pt x="402" y="516"/>
                    </a:lnTo>
                    <a:lnTo>
                      <a:pt x="396" y="516"/>
                    </a:lnTo>
                    <a:lnTo>
                      <a:pt x="390" y="516"/>
                    </a:lnTo>
                    <a:lnTo>
                      <a:pt x="386" y="514"/>
                    </a:lnTo>
                    <a:lnTo>
                      <a:pt x="382" y="514"/>
                    </a:lnTo>
                    <a:lnTo>
                      <a:pt x="382" y="514"/>
                    </a:lnTo>
                    <a:lnTo>
                      <a:pt x="378" y="514"/>
                    </a:lnTo>
                    <a:lnTo>
                      <a:pt x="372" y="514"/>
                    </a:lnTo>
                    <a:lnTo>
                      <a:pt x="370" y="516"/>
                    </a:lnTo>
                    <a:lnTo>
                      <a:pt x="368" y="516"/>
                    </a:lnTo>
                    <a:lnTo>
                      <a:pt x="364" y="516"/>
                    </a:lnTo>
                    <a:lnTo>
                      <a:pt x="362" y="518"/>
                    </a:lnTo>
                    <a:lnTo>
                      <a:pt x="362" y="520"/>
                    </a:lnTo>
                    <a:lnTo>
                      <a:pt x="362" y="520"/>
                    </a:lnTo>
                    <a:lnTo>
                      <a:pt x="362" y="522"/>
                    </a:lnTo>
                    <a:lnTo>
                      <a:pt x="358" y="524"/>
                    </a:lnTo>
                    <a:lnTo>
                      <a:pt x="356" y="526"/>
                    </a:lnTo>
                    <a:lnTo>
                      <a:pt x="356" y="526"/>
                    </a:lnTo>
                    <a:lnTo>
                      <a:pt x="356" y="528"/>
                    </a:lnTo>
                    <a:lnTo>
                      <a:pt x="356" y="528"/>
                    </a:lnTo>
                    <a:lnTo>
                      <a:pt x="356" y="528"/>
                    </a:lnTo>
                    <a:lnTo>
                      <a:pt x="356" y="532"/>
                    </a:lnTo>
                    <a:lnTo>
                      <a:pt x="358" y="538"/>
                    </a:lnTo>
                    <a:lnTo>
                      <a:pt x="356" y="542"/>
                    </a:lnTo>
                    <a:lnTo>
                      <a:pt x="356" y="544"/>
                    </a:lnTo>
                    <a:lnTo>
                      <a:pt x="354" y="544"/>
                    </a:lnTo>
                    <a:lnTo>
                      <a:pt x="352" y="544"/>
                    </a:lnTo>
                    <a:lnTo>
                      <a:pt x="352" y="544"/>
                    </a:lnTo>
                    <a:lnTo>
                      <a:pt x="350" y="544"/>
                    </a:lnTo>
                    <a:lnTo>
                      <a:pt x="348" y="544"/>
                    </a:lnTo>
                    <a:lnTo>
                      <a:pt x="342" y="546"/>
                    </a:lnTo>
                    <a:lnTo>
                      <a:pt x="338" y="548"/>
                    </a:lnTo>
                    <a:lnTo>
                      <a:pt x="334" y="548"/>
                    </a:lnTo>
                    <a:lnTo>
                      <a:pt x="332" y="548"/>
                    </a:lnTo>
                    <a:lnTo>
                      <a:pt x="332" y="548"/>
                    </a:lnTo>
                    <a:lnTo>
                      <a:pt x="332" y="546"/>
                    </a:lnTo>
                    <a:lnTo>
                      <a:pt x="332" y="542"/>
                    </a:lnTo>
                    <a:lnTo>
                      <a:pt x="334" y="538"/>
                    </a:lnTo>
                    <a:lnTo>
                      <a:pt x="334" y="536"/>
                    </a:lnTo>
                    <a:lnTo>
                      <a:pt x="334" y="534"/>
                    </a:lnTo>
                    <a:lnTo>
                      <a:pt x="326" y="528"/>
                    </a:lnTo>
                    <a:lnTo>
                      <a:pt x="320" y="530"/>
                    </a:lnTo>
                    <a:lnTo>
                      <a:pt x="316" y="530"/>
                    </a:lnTo>
                    <a:lnTo>
                      <a:pt x="312" y="528"/>
                    </a:lnTo>
                    <a:lnTo>
                      <a:pt x="310" y="526"/>
                    </a:lnTo>
                    <a:lnTo>
                      <a:pt x="308" y="524"/>
                    </a:lnTo>
                    <a:lnTo>
                      <a:pt x="308" y="522"/>
                    </a:lnTo>
                    <a:lnTo>
                      <a:pt x="308" y="520"/>
                    </a:lnTo>
                    <a:lnTo>
                      <a:pt x="308" y="520"/>
                    </a:lnTo>
                    <a:lnTo>
                      <a:pt x="312" y="498"/>
                    </a:lnTo>
                    <a:lnTo>
                      <a:pt x="316" y="488"/>
                    </a:lnTo>
                    <a:lnTo>
                      <a:pt x="320" y="484"/>
                    </a:lnTo>
                    <a:lnTo>
                      <a:pt x="320" y="484"/>
                    </a:lnTo>
                    <a:lnTo>
                      <a:pt x="316" y="470"/>
                    </a:lnTo>
                    <a:lnTo>
                      <a:pt x="310" y="458"/>
                    </a:lnTo>
                    <a:lnTo>
                      <a:pt x="304" y="452"/>
                    </a:lnTo>
                    <a:lnTo>
                      <a:pt x="300" y="450"/>
                    </a:lnTo>
                    <a:lnTo>
                      <a:pt x="300" y="448"/>
                    </a:lnTo>
                    <a:lnTo>
                      <a:pt x="298" y="448"/>
                    </a:lnTo>
                    <a:lnTo>
                      <a:pt x="264" y="452"/>
                    </a:lnTo>
                    <a:lnTo>
                      <a:pt x="252" y="450"/>
                    </a:lnTo>
                    <a:lnTo>
                      <a:pt x="248" y="446"/>
                    </a:lnTo>
                    <a:lnTo>
                      <a:pt x="242" y="442"/>
                    </a:lnTo>
                    <a:lnTo>
                      <a:pt x="232" y="440"/>
                    </a:lnTo>
                    <a:lnTo>
                      <a:pt x="222" y="440"/>
                    </a:lnTo>
                    <a:lnTo>
                      <a:pt x="216" y="438"/>
                    </a:lnTo>
                    <a:lnTo>
                      <a:pt x="208" y="440"/>
                    </a:lnTo>
                    <a:lnTo>
                      <a:pt x="200" y="444"/>
                    </a:lnTo>
                    <a:lnTo>
                      <a:pt x="196" y="446"/>
                    </a:lnTo>
                    <a:lnTo>
                      <a:pt x="192" y="450"/>
                    </a:lnTo>
                    <a:lnTo>
                      <a:pt x="188" y="452"/>
                    </a:lnTo>
                    <a:lnTo>
                      <a:pt x="186" y="454"/>
                    </a:lnTo>
                    <a:lnTo>
                      <a:pt x="186" y="454"/>
                    </a:lnTo>
                    <a:lnTo>
                      <a:pt x="186" y="454"/>
                    </a:lnTo>
                    <a:lnTo>
                      <a:pt x="186" y="452"/>
                    </a:lnTo>
                    <a:lnTo>
                      <a:pt x="186" y="452"/>
                    </a:lnTo>
                    <a:lnTo>
                      <a:pt x="184" y="450"/>
                    </a:lnTo>
                    <a:lnTo>
                      <a:pt x="184" y="448"/>
                    </a:lnTo>
                    <a:lnTo>
                      <a:pt x="182" y="450"/>
                    </a:lnTo>
                    <a:lnTo>
                      <a:pt x="180" y="450"/>
                    </a:lnTo>
                    <a:lnTo>
                      <a:pt x="178" y="450"/>
                    </a:lnTo>
                    <a:lnTo>
                      <a:pt x="178" y="452"/>
                    </a:lnTo>
                    <a:lnTo>
                      <a:pt x="114" y="438"/>
                    </a:lnTo>
                    <a:lnTo>
                      <a:pt x="88" y="416"/>
                    </a:lnTo>
                    <a:lnTo>
                      <a:pt x="82" y="402"/>
                    </a:lnTo>
                    <a:lnTo>
                      <a:pt x="82" y="392"/>
                    </a:lnTo>
                    <a:lnTo>
                      <a:pt x="88" y="384"/>
                    </a:lnTo>
                    <a:lnTo>
                      <a:pt x="92" y="380"/>
                    </a:lnTo>
                    <a:lnTo>
                      <a:pt x="94" y="380"/>
                    </a:lnTo>
                    <a:lnTo>
                      <a:pt x="88" y="366"/>
                    </a:lnTo>
                    <a:lnTo>
                      <a:pt x="96" y="362"/>
                    </a:lnTo>
                    <a:lnTo>
                      <a:pt x="94" y="358"/>
                    </a:lnTo>
                    <a:lnTo>
                      <a:pt x="92" y="354"/>
                    </a:lnTo>
                    <a:lnTo>
                      <a:pt x="92" y="350"/>
                    </a:lnTo>
                    <a:lnTo>
                      <a:pt x="90" y="348"/>
                    </a:lnTo>
                    <a:lnTo>
                      <a:pt x="90" y="346"/>
                    </a:lnTo>
                    <a:lnTo>
                      <a:pt x="88" y="342"/>
                    </a:lnTo>
                    <a:lnTo>
                      <a:pt x="86" y="340"/>
                    </a:lnTo>
                    <a:lnTo>
                      <a:pt x="82" y="338"/>
                    </a:lnTo>
                    <a:lnTo>
                      <a:pt x="76" y="336"/>
                    </a:lnTo>
                    <a:lnTo>
                      <a:pt x="72" y="336"/>
                    </a:lnTo>
                    <a:lnTo>
                      <a:pt x="66" y="334"/>
                    </a:lnTo>
                    <a:lnTo>
                      <a:pt x="62" y="332"/>
                    </a:lnTo>
                    <a:lnTo>
                      <a:pt x="60" y="330"/>
                    </a:lnTo>
                    <a:lnTo>
                      <a:pt x="58" y="328"/>
                    </a:lnTo>
                    <a:lnTo>
                      <a:pt x="50" y="330"/>
                    </a:lnTo>
                    <a:lnTo>
                      <a:pt x="30" y="332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6" y="312"/>
                    </a:lnTo>
                    <a:lnTo>
                      <a:pt x="24" y="310"/>
                    </a:lnTo>
                    <a:lnTo>
                      <a:pt x="22" y="308"/>
                    </a:lnTo>
                    <a:lnTo>
                      <a:pt x="20" y="304"/>
                    </a:lnTo>
                    <a:lnTo>
                      <a:pt x="18" y="300"/>
                    </a:lnTo>
                    <a:lnTo>
                      <a:pt x="16" y="294"/>
                    </a:lnTo>
                    <a:lnTo>
                      <a:pt x="16" y="290"/>
                    </a:lnTo>
                    <a:lnTo>
                      <a:pt x="16" y="290"/>
                    </a:lnTo>
                    <a:lnTo>
                      <a:pt x="14" y="286"/>
                    </a:lnTo>
                    <a:lnTo>
                      <a:pt x="12" y="284"/>
                    </a:lnTo>
                    <a:lnTo>
                      <a:pt x="10" y="282"/>
                    </a:lnTo>
                    <a:lnTo>
                      <a:pt x="6" y="282"/>
                    </a:lnTo>
                    <a:lnTo>
                      <a:pt x="4" y="280"/>
                    </a:lnTo>
                    <a:lnTo>
                      <a:pt x="2" y="280"/>
                    </a:lnTo>
                    <a:lnTo>
                      <a:pt x="0" y="276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0" y="266"/>
                    </a:lnTo>
                    <a:lnTo>
                      <a:pt x="0" y="264"/>
                    </a:lnTo>
                    <a:lnTo>
                      <a:pt x="2" y="260"/>
                    </a:lnTo>
                    <a:lnTo>
                      <a:pt x="4" y="256"/>
                    </a:lnTo>
                    <a:lnTo>
                      <a:pt x="8" y="254"/>
                    </a:lnTo>
                    <a:lnTo>
                      <a:pt x="12" y="252"/>
                    </a:lnTo>
                    <a:lnTo>
                      <a:pt x="18" y="252"/>
                    </a:lnTo>
                    <a:lnTo>
                      <a:pt x="28" y="254"/>
                    </a:lnTo>
                    <a:lnTo>
                      <a:pt x="40" y="246"/>
                    </a:lnTo>
                    <a:lnTo>
                      <a:pt x="40" y="246"/>
                    </a:lnTo>
                    <a:lnTo>
                      <a:pt x="42" y="244"/>
                    </a:lnTo>
                    <a:lnTo>
                      <a:pt x="44" y="242"/>
                    </a:lnTo>
                    <a:lnTo>
                      <a:pt x="48" y="242"/>
                    </a:lnTo>
                    <a:lnTo>
                      <a:pt x="54" y="240"/>
                    </a:lnTo>
                    <a:lnTo>
                      <a:pt x="54" y="240"/>
                    </a:lnTo>
                    <a:lnTo>
                      <a:pt x="56" y="240"/>
                    </a:lnTo>
                    <a:lnTo>
                      <a:pt x="60" y="240"/>
                    </a:lnTo>
                    <a:lnTo>
                      <a:pt x="64" y="238"/>
                    </a:lnTo>
                    <a:lnTo>
                      <a:pt x="70" y="236"/>
                    </a:lnTo>
                    <a:lnTo>
                      <a:pt x="74" y="232"/>
                    </a:lnTo>
                    <a:lnTo>
                      <a:pt x="78" y="226"/>
                    </a:lnTo>
                    <a:lnTo>
                      <a:pt x="80" y="220"/>
                    </a:lnTo>
                    <a:lnTo>
                      <a:pt x="82" y="218"/>
                    </a:lnTo>
                    <a:lnTo>
                      <a:pt x="82" y="216"/>
                    </a:lnTo>
                    <a:lnTo>
                      <a:pt x="84" y="212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84" y="202"/>
                    </a:lnTo>
                    <a:lnTo>
                      <a:pt x="80" y="202"/>
                    </a:lnTo>
                    <a:lnTo>
                      <a:pt x="78" y="198"/>
                    </a:lnTo>
                    <a:lnTo>
                      <a:pt x="76" y="196"/>
                    </a:lnTo>
                    <a:lnTo>
                      <a:pt x="74" y="192"/>
                    </a:lnTo>
                    <a:lnTo>
                      <a:pt x="74" y="188"/>
                    </a:lnTo>
                    <a:lnTo>
                      <a:pt x="74" y="186"/>
                    </a:lnTo>
                    <a:lnTo>
                      <a:pt x="80" y="184"/>
                    </a:lnTo>
                    <a:lnTo>
                      <a:pt x="84" y="182"/>
                    </a:lnTo>
                    <a:lnTo>
                      <a:pt x="86" y="182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90" y="178"/>
                    </a:lnTo>
                    <a:lnTo>
                      <a:pt x="90" y="176"/>
                    </a:lnTo>
                    <a:lnTo>
                      <a:pt x="90" y="174"/>
                    </a:lnTo>
                    <a:lnTo>
                      <a:pt x="90" y="172"/>
                    </a:lnTo>
                    <a:lnTo>
                      <a:pt x="90" y="172"/>
                    </a:lnTo>
                    <a:lnTo>
                      <a:pt x="94" y="172"/>
                    </a:lnTo>
                    <a:lnTo>
                      <a:pt x="98" y="170"/>
                    </a:lnTo>
                    <a:lnTo>
                      <a:pt x="102" y="170"/>
                    </a:lnTo>
                    <a:lnTo>
                      <a:pt x="106" y="168"/>
                    </a:lnTo>
                    <a:lnTo>
                      <a:pt x="110" y="164"/>
                    </a:lnTo>
                    <a:lnTo>
                      <a:pt x="112" y="158"/>
                    </a:lnTo>
                    <a:lnTo>
                      <a:pt x="116" y="152"/>
                    </a:lnTo>
                    <a:lnTo>
                      <a:pt x="116" y="146"/>
                    </a:lnTo>
                    <a:lnTo>
                      <a:pt x="116" y="142"/>
                    </a:lnTo>
                    <a:lnTo>
                      <a:pt x="120" y="136"/>
                    </a:lnTo>
                    <a:lnTo>
                      <a:pt x="124" y="134"/>
                    </a:lnTo>
                    <a:lnTo>
                      <a:pt x="128" y="132"/>
                    </a:lnTo>
                    <a:lnTo>
                      <a:pt x="134" y="130"/>
                    </a:lnTo>
                    <a:lnTo>
                      <a:pt x="140" y="130"/>
                    </a:lnTo>
                    <a:lnTo>
                      <a:pt x="144" y="128"/>
                    </a:lnTo>
                    <a:lnTo>
                      <a:pt x="146" y="124"/>
                    </a:lnTo>
                    <a:lnTo>
                      <a:pt x="148" y="120"/>
                    </a:lnTo>
                    <a:lnTo>
                      <a:pt x="150" y="114"/>
                    </a:lnTo>
                    <a:lnTo>
                      <a:pt x="154" y="110"/>
                    </a:lnTo>
                    <a:lnTo>
                      <a:pt x="158" y="104"/>
                    </a:lnTo>
                    <a:lnTo>
                      <a:pt x="164" y="102"/>
                    </a:lnTo>
                    <a:lnTo>
                      <a:pt x="172" y="100"/>
                    </a:lnTo>
                    <a:lnTo>
                      <a:pt x="176" y="100"/>
                    </a:lnTo>
                    <a:lnTo>
                      <a:pt x="178" y="98"/>
                    </a:lnTo>
                    <a:lnTo>
                      <a:pt x="180" y="96"/>
                    </a:lnTo>
                    <a:lnTo>
                      <a:pt x="180" y="94"/>
                    </a:lnTo>
                    <a:lnTo>
                      <a:pt x="180" y="92"/>
                    </a:lnTo>
                    <a:lnTo>
                      <a:pt x="180" y="90"/>
                    </a:lnTo>
                    <a:lnTo>
                      <a:pt x="180" y="86"/>
                    </a:lnTo>
                    <a:lnTo>
                      <a:pt x="182" y="82"/>
                    </a:lnTo>
                    <a:lnTo>
                      <a:pt x="186" y="80"/>
                    </a:lnTo>
                    <a:lnTo>
                      <a:pt x="190" y="76"/>
                    </a:lnTo>
                    <a:lnTo>
                      <a:pt x="194" y="74"/>
                    </a:lnTo>
                    <a:lnTo>
                      <a:pt x="216" y="74"/>
                    </a:lnTo>
                    <a:lnTo>
                      <a:pt x="194" y="8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7" name="Freeform 211">
                <a:extLst>
                  <a:ext uri="{FF2B5EF4-FFF2-40B4-BE49-F238E27FC236}">
                    <a16:creationId xmlns:a16="http://schemas.microsoft.com/office/drawing/2014/main" id="{99FEF454-52EF-4F00-9B78-AE193E1A4B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44713" y="3906590"/>
                <a:ext cx="45866" cy="39511"/>
              </a:xfrm>
              <a:custGeom>
                <a:avLst/>
                <a:gdLst>
                  <a:gd name="T0" fmla="*/ 2 w 68"/>
                  <a:gd name="T1" fmla="*/ 36 h 56"/>
                  <a:gd name="T2" fmla="*/ 2 w 68"/>
                  <a:gd name="T3" fmla="*/ 32 h 56"/>
                  <a:gd name="T4" fmla="*/ 0 w 68"/>
                  <a:gd name="T5" fmla="*/ 22 h 56"/>
                  <a:gd name="T6" fmla="*/ 2 w 68"/>
                  <a:gd name="T7" fmla="*/ 10 h 56"/>
                  <a:gd name="T8" fmla="*/ 10 w 68"/>
                  <a:gd name="T9" fmla="*/ 4 h 56"/>
                  <a:gd name="T10" fmla="*/ 10 w 68"/>
                  <a:gd name="T11" fmla="*/ 2 h 56"/>
                  <a:gd name="T12" fmla="*/ 12 w 68"/>
                  <a:gd name="T13" fmla="*/ 2 h 56"/>
                  <a:gd name="T14" fmla="*/ 14 w 68"/>
                  <a:gd name="T15" fmla="*/ 2 h 56"/>
                  <a:gd name="T16" fmla="*/ 16 w 68"/>
                  <a:gd name="T17" fmla="*/ 0 h 56"/>
                  <a:gd name="T18" fmla="*/ 22 w 68"/>
                  <a:gd name="T19" fmla="*/ 0 h 56"/>
                  <a:gd name="T20" fmla="*/ 28 w 68"/>
                  <a:gd name="T21" fmla="*/ 2 h 56"/>
                  <a:gd name="T22" fmla="*/ 34 w 68"/>
                  <a:gd name="T23" fmla="*/ 4 h 56"/>
                  <a:gd name="T24" fmla="*/ 42 w 68"/>
                  <a:gd name="T25" fmla="*/ 10 h 56"/>
                  <a:gd name="T26" fmla="*/ 44 w 68"/>
                  <a:gd name="T27" fmla="*/ 8 h 56"/>
                  <a:gd name="T28" fmla="*/ 46 w 68"/>
                  <a:gd name="T29" fmla="*/ 8 h 56"/>
                  <a:gd name="T30" fmla="*/ 50 w 68"/>
                  <a:gd name="T31" fmla="*/ 8 h 56"/>
                  <a:gd name="T32" fmla="*/ 54 w 68"/>
                  <a:gd name="T33" fmla="*/ 8 h 56"/>
                  <a:gd name="T34" fmla="*/ 58 w 68"/>
                  <a:gd name="T35" fmla="*/ 8 h 56"/>
                  <a:gd name="T36" fmla="*/ 60 w 68"/>
                  <a:gd name="T37" fmla="*/ 8 h 56"/>
                  <a:gd name="T38" fmla="*/ 64 w 68"/>
                  <a:gd name="T39" fmla="*/ 10 h 56"/>
                  <a:gd name="T40" fmla="*/ 66 w 68"/>
                  <a:gd name="T41" fmla="*/ 12 h 56"/>
                  <a:gd name="T42" fmla="*/ 68 w 68"/>
                  <a:gd name="T43" fmla="*/ 16 h 56"/>
                  <a:gd name="T44" fmla="*/ 68 w 68"/>
                  <a:gd name="T45" fmla="*/ 18 h 56"/>
                  <a:gd name="T46" fmla="*/ 66 w 68"/>
                  <a:gd name="T47" fmla="*/ 22 h 56"/>
                  <a:gd name="T48" fmla="*/ 66 w 68"/>
                  <a:gd name="T49" fmla="*/ 26 h 56"/>
                  <a:gd name="T50" fmla="*/ 64 w 68"/>
                  <a:gd name="T51" fmla="*/ 30 h 56"/>
                  <a:gd name="T52" fmla="*/ 64 w 68"/>
                  <a:gd name="T53" fmla="*/ 32 h 56"/>
                  <a:gd name="T54" fmla="*/ 64 w 68"/>
                  <a:gd name="T55" fmla="*/ 34 h 56"/>
                  <a:gd name="T56" fmla="*/ 54 w 68"/>
                  <a:gd name="T57" fmla="*/ 38 h 56"/>
                  <a:gd name="T58" fmla="*/ 50 w 68"/>
                  <a:gd name="T59" fmla="*/ 42 h 56"/>
                  <a:gd name="T60" fmla="*/ 46 w 68"/>
                  <a:gd name="T61" fmla="*/ 42 h 56"/>
                  <a:gd name="T62" fmla="*/ 42 w 68"/>
                  <a:gd name="T63" fmla="*/ 52 h 56"/>
                  <a:gd name="T64" fmla="*/ 24 w 68"/>
                  <a:gd name="T65" fmla="*/ 56 h 56"/>
                  <a:gd name="T66" fmla="*/ 2 w 68"/>
                  <a:gd name="T67" fmla="*/ 3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56">
                    <a:moveTo>
                      <a:pt x="2" y="36"/>
                    </a:moveTo>
                    <a:lnTo>
                      <a:pt x="2" y="32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8" y="2"/>
                    </a:lnTo>
                    <a:lnTo>
                      <a:pt x="34" y="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50" y="8"/>
                    </a:lnTo>
                    <a:lnTo>
                      <a:pt x="54" y="8"/>
                    </a:lnTo>
                    <a:lnTo>
                      <a:pt x="58" y="8"/>
                    </a:lnTo>
                    <a:lnTo>
                      <a:pt x="60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6"/>
                    </a:lnTo>
                    <a:lnTo>
                      <a:pt x="68" y="18"/>
                    </a:lnTo>
                    <a:lnTo>
                      <a:pt x="66" y="22"/>
                    </a:lnTo>
                    <a:lnTo>
                      <a:pt x="66" y="26"/>
                    </a:lnTo>
                    <a:lnTo>
                      <a:pt x="64" y="30"/>
                    </a:lnTo>
                    <a:lnTo>
                      <a:pt x="64" y="32"/>
                    </a:lnTo>
                    <a:lnTo>
                      <a:pt x="64" y="34"/>
                    </a:lnTo>
                    <a:lnTo>
                      <a:pt x="54" y="38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52"/>
                    </a:lnTo>
                    <a:lnTo>
                      <a:pt x="24" y="56"/>
                    </a:lnTo>
                    <a:lnTo>
                      <a:pt x="2" y="3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8" name="Freeform 212">
                <a:extLst>
                  <a:ext uri="{FF2B5EF4-FFF2-40B4-BE49-F238E27FC236}">
                    <a16:creationId xmlns:a16="http://schemas.microsoft.com/office/drawing/2014/main" id="{D49341D6-68A0-43DF-B6F3-45DF7AA0CB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83486" y="3713269"/>
                <a:ext cx="24282" cy="31044"/>
              </a:xfrm>
              <a:custGeom>
                <a:avLst/>
                <a:gdLst>
                  <a:gd name="T0" fmla="*/ 6 w 36"/>
                  <a:gd name="T1" fmla="*/ 0 h 44"/>
                  <a:gd name="T2" fmla="*/ 6 w 36"/>
                  <a:gd name="T3" fmla="*/ 2 h 44"/>
                  <a:gd name="T4" fmla="*/ 2 w 36"/>
                  <a:gd name="T5" fmla="*/ 4 h 44"/>
                  <a:gd name="T6" fmla="*/ 0 w 36"/>
                  <a:gd name="T7" fmla="*/ 6 h 44"/>
                  <a:gd name="T8" fmla="*/ 0 w 36"/>
                  <a:gd name="T9" fmla="*/ 10 h 44"/>
                  <a:gd name="T10" fmla="*/ 2 w 36"/>
                  <a:gd name="T11" fmla="*/ 12 h 44"/>
                  <a:gd name="T12" fmla="*/ 4 w 36"/>
                  <a:gd name="T13" fmla="*/ 16 h 44"/>
                  <a:gd name="T14" fmla="*/ 8 w 36"/>
                  <a:gd name="T15" fmla="*/ 20 h 44"/>
                  <a:gd name="T16" fmla="*/ 10 w 36"/>
                  <a:gd name="T17" fmla="*/ 24 h 44"/>
                  <a:gd name="T18" fmla="*/ 14 w 36"/>
                  <a:gd name="T19" fmla="*/ 28 h 44"/>
                  <a:gd name="T20" fmla="*/ 16 w 36"/>
                  <a:gd name="T21" fmla="*/ 32 h 44"/>
                  <a:gd name="T22" fmla="*/ 16 w 36"/>
                  <a:gd name="T23" fmla="*/ 32 h 44"/>
                  <a:gd name="T24" fmla="*/ 16 w 36"/>
                  <a:gd name="T25" fmla="*/ 34 h 44"/>
                  <a:gd name="T26" fmla="*/ 16 w 36"/>
                  <a:gd name="T27" fmla="*/ 36 h 44"/>
                  <a:gd name="T28" fmla="*/ 16 w 36"/>
                  <a:gd name="T29" fmla="*/ 38 h 44"/>
                  <a:gd name="T30" fmla="*/ 18 w 36"/>
                  <a:gd name="T31" fmla="*/ 40 h 44"/>
                  <a:gd name="T32" fmla="*/ 18 w 36"/>
                  <a:gd name="T33" fmla="*/ 42 h 44"/>
                  <a:gd name="T34" fmla="*/ 22 w 36"/>
                  <a:gd name="T35" fmla="*/ 44 h 44"/>
                  <a:gd name="T36" fmla="*/ 26 w 36"/>
                  <a:gd name="T37" fmla="*/ 44 h 44"/>
                  <a:gd name="T38" fmla="*/ 30 w 36"/>
                  <a:gd name="T39" fmla="*/ 42 h 44"/>
                  <a:gd name="T40" fmla="*/ 34 w 36"/>
                  <a:gd name="T41" fmla="*/ 38 h 44"/>
                  <a:gd name="T42" fmla="*/ 34 w 36"/>
                  <a:gd name="T43" fmla="*/ 34 h 44"/>
                  <a:gd name="T44" fmla="*/ 34 w 36"/>
                  <a:gd name="T45" fmla="*/ 30 h 44"/>
                  <a:gd name="T46" fmla="*/ 34 w 36"/>
                  <a:gd name="T47" fmla="*/ 26 h 44"/>
                  <a:gd name="T48" fmla="*/ 34 w 36"/>
                  <a:gd name="T49" fmla="*/ 22 h 44"/>
                  <a:gd name="T50" fmla="*/ 34 w 36"/>
                  <a:gd name="T51" fmla="*/ 18 h 44"/>
                  <a:gd name="T52" fmla="*/ 34 w 36"/>
                  <a:gd name="T53" fmla="*/ 16 h 44"/>
                  <a:gd name="T54" fmla="*/ 36 w 36"/>
                  <a:gd name="T55" fmla="*/ 14 h 44"/>
                  <a:gd name="T56" fmla="*/ 34 w 36"/>
                  <a:gd name="T57" fmla="*/ 14 h 44"/>
                  <a:gd name="T58" fmla="*/ 32 w 36"/>
                  <a:gd name="T59" fmla="*/ 12 h 44"/>
                  <a:gd name="T60" fmla="*/ 28 w 36"/>
                  <a:gd name="T61" fmla="*/ 10 h 44"/>
                  <a:gd name="T62" fmla="*/ 24 w 36"/>
                  <a:gd name="T63" fmla="*/ 6 h 44"/>
                  <a:gd name="T64" fmla="*/ 20 w 36"/>
                  <a:gd name="T65" fmla="*/ 4 h 44"/>
                  <a:gd name="T66" fmla="*/ 18 w 36"/>
                  <a:gd name="T67" fmla="*/ 4 h 44"/>
                  <a:gd name="T68" fmla="*/ 12 w 36"/>
                  <a:gd name="T69" fmla="*/ 4 h 44"/>
                  <a:gd name="T70" fmla="*/ 10 w 36"/>
                  <a:gd name="T71" fmla="*/ 2 h 44"/>
                  <a:gd name="T72" fmla="*/ 8 w 36"/>
                  <a:gd name="T73" fmla="*/ 2 h 44"/>
                  <a:gd name="T74" fmla="*/ 6 w 36"/>
                  <a:gd name="T7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44">
                    <a:moveTo>
                      <a:pt x="6" y="0"/>
                    </a:move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16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4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4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8" y="40"/>
                    </a:lnTo>
                    <a:lnTo>
                      <a:pt x="18" y="42"/>
                    </a:lnTo>
                    <a:lnTo>
                      <a:pt x="22" y="44"/>
                    </a:lnTo>
                    <a:lnTo>
                      <a:pt x="26" y="44"/>
                    </a:lnTo>
                    <a:lnTo>
                      <a:pt x="30" y="42"/>
                    </a:lnTo>
                    <a:lnTo>
                      <a:pt x="34" y="38"/>
                    </a:lnTo>
                    <a:lnTo>
                      <a:pt x="34" y="34"/>
                    </a:lnTo>
                    <a:lnTo>
                      <a:pt x="34" y="30"/>
                    </a:lnTo>
                    <a:lnTo>
                      <a:pt x="34" y="26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2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69" name="Freeform 213">
                <a:extLst>
                  <a:ext uri="{FF2B5EF4-FFF2-40B4-BE49-F238E27FC236}">
                    <a16:creationId xmlns:a16="http://schemas.microsoft.com/office/drawing/2014/main" id="{D9B9ECFE-BCA6-4303-80AC-002047C391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91580" y="3627192"/>
                <a:ext cx="97128" cy="86077"/>
              </a:xfrm>
              <a:custGeom>
                <a:avLst/>
                <a:gdLst>
                  <a:gd name="T0" fmla="*/ 0 w 144"/>
                  <a:gd name="T1" fmla="*/ 114 h 122"/>
                  <a:gd name="T2" fmla="*/ 22 w 144"/>
                  <a:gd name="T3" fmla="*/ 114 h 122"/>
                  <a:gd name="T4" fmla="*/ 58 w 144"/>
                  <a:gd name="T5" fmla="*/ 106 h 122"/>
                  <a:gd name="T6" fmla="*/ 62 w 144"/>
                  <a:gd name="T7" fmla="*/ 118 h 122"/>
                  <a:gd name="T8" fmla="*/ 66 w 144"/>
                  <a:gd name="T9" fmla="*/ 120 h 122"/>
                  <a:gd name="T10" fmla="*/ 74 w 144"/>
                  <a:gd name="T11" fmla="*/ 120 h 122"/>
                  <a:gd name="T12" fmla="*/ 82 w 144"/>
                  <a:gd name="T13" fmla="*/ 114 h 122"/>
                  <a:gd name="T14" fmla="*/ 86 w 144"/>
                  <a:gd name="T15" fmla="*/ 110 h 122"/>
                  <a:gd name="T16" fmla="*/ 102 w 144"/>
                  <a:gd name="T17" fmla="*/ 104 h 122"/>
                  <a:gd name="T18" fmla="*/ 106 w 144"/>
                  <a:gd name="T19" fmla="*/ 100 h 122"/>
                  <a:gd name="T20" fmla="*/ 116 w 144"/>
                  <a:gd name="T21" fmla="*/ 94 h 122"/>
                  <a:gd name="T22" fmla="*/ 124 w 144"/>
                  <a:gd name="T23" fmla="*/ 88 h 122"/>
                  <a:gd name="T24" fmla="*/ 128 w 144"/>
                  <a:gd name="T25" fmla="*/ 82 h 122"/>
                  <a:gd name="T26" fmla="*/ 132 w 144"/>
                  <a:gd name="T27" fmla="*/ 76 h 122"/>
                  <a:gd name="T28" fmla="*/ 136 w 144"/>
                  <a:gd name="T29" fmla="*/ 68 h 122"/>
                  <a:gd name="T30" fmla="*/ 138 w 144"/>
                  <a:gd name="T31" fmla="*/ 60 h 122"/>
                  <a:gd name="T32" fmla="*/ 138 w 144"/>
                  <a:gd name="T33" fmla="*/ 52 h 122"/>
                  <a:gd name="T34" fmla="*/ 136 w 144"/>
                  <a:gd name="T35" fmla="*/ 44 h 122"/>
                  <a:gd name="T36" fmla="*/ 136 w 144"/>
                  <a:gd name="T37" fmla="*/ 42 h 122"/>
                  <a:gd name="T38" fmla="*/ 140 w 144"/>
                  <a:gd name="T39" fmla="*/ 38 h 122"/>
                  <a:gd name="T40" fmla="*/ 144 w 144"/>
                  <a:gd name="T41" fmla="*/ 30 h 122"/>
                  <a:gd name="T42" fmla="*/ 144 w 144"/>
                  <a:gd name="T43" fmla="*/ 20 h 122"/>
                  <a:gd name="T44" fmla="*/ 142 w 144"/>
                  <a:gd name="T45" fmla="*/ 8 h 122"/>
                  <a:gd name="T46" fmla="*/ 140 w 144"/>
                  <a:gd name="T47" fmla="*/ 0 h 122"/>
                  <a:gd name="T48" fmla="*/ 138 w 144"/>
                  <a:gd name="T49" fmla="*/ 0 h 122"/>
                  <a:gd name="T50" fmla="*/ 132 w 144"/>
                  <a:gd name="T51" fmla="*/ 2 h 122"/>
                  <a:gd name="T52" fmla="*/ 122 w 144"/>
                  <a:gd name="T53" fmla="*/ 8 h 122"/>
                  <a:gd name="T54" fmla="*/ 116 w 144"/>
                  <a:gd name="T55" fmla="*/ 18 h 122"/>
                  <a:gd name="T56" fmla="*/ 114 w 144"/>
                  <a:gd name="T57" fmla="*/ 32 h 122"/>
                  <a:gd name="T58" fmla="*/ 112 w 144"/>
                  <a:gd name="T59" fmla="*/ 44 h 122"/>
                  <a:gd name="T60" fmla="*/ 108 w 144"/>
                  <a:gd name="T61" fmla="*/ 48 h 122"/>
                  <a:gd name="T62" fmla="*/ 102 w 144"/>
                  <a:gd name="T63" fmla="*/ 58 h 122"/>
                  <a:gd name="T64" fmla="*/ 94 w 144"/>
                  <a:gd name="T65" fmla="*/ 68 h 122"/>
                  <a:gd name="T66" fmla="*/ 82 w 144"/>
                  <a:gd name="T67" fmla="*/ 76 h 122"/>
                  <a:gd name="T68" fmla="*/ 72 w 144"/>
                  <a:gd name="T69" fmla="*/ 84 h 122"/>
                  <a:gd name="T70" fmla="*/ 64 w 144"/>
                  <a:gd name="T71" fmla="*/ 90 h 122"/>
                  <a:gd name="T72" fmla="*/ 40 w 144"/>
                  <a:gd name="T73" fmla="*/ 90 h 122"/>
                  <a:gd name="T74" fmla="*/ 6 w 144"/>
                  <a:gd name="T75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" h="122">
                    <a:moveTo>
                      <a:pt x="6" y="106"/>
                    </a:moveTo>
                    <a:lnTo>
                      <a:pt x="0" y="114"/>
                    </a:lnTo>
                    <a:lnTo>
                      <a:pt x="14" y="118"/>
                    </a:lnTo>
                    <a:lnTo>
                      <a:pt x="22" y="114"/>
                    </a:lnTo>
                    <a:lnTo>
                      <a:pt x="38" y="110"/>
                    </a:lnTo>
                    <a:lnTo>
                      <a:pt x="58" y="106"/>
                    </a:lnTo>
                    <a:lnTo>
                      <a:pt x="62" y="118"/>
                    </a:lnTo>
                    <a:lnTo>
                      <a:pt x="62" y="118"/>
                    </a:lnTo>
                    <a:lnTo>
                      <a:pt x="62" y="120"/>
                    </a:lnTo>
                    <a:lnTo>
                      <a:pt x="66" y="120"/>
                    </a:lnTo>
                    <a:lnTo>
                      <a:pt x="68" y="122"/>
                    </a:lnTo>
                    <a:lnTo>
                      <a:pt x="74" y="120"/>
                    </a:lnTo>
                    <a:lnTo>
                      <a:pt x="78" y="116"/>
                    </a:lnTo>
                    <a:lnTo>
                      <a:pt x="82" y="114"/>
                    </a:lnTo>
                    <a:lnTo>
                      <a:pt x="84" y="110"/>
                    </a:lnTo>
                    <a:lnTo>
                      <a:pt x="86" y="110"/>
                    </a:lnTo>
                    <a:lnTo>
                      <a:pt x="100" y="106"/>
                    </a:lnTo>
                    <a:lnTo>
                      <a:pt x="102" y="104"/>
                    </a:lnTo>
                    <a:lnTo>
                      <a:pt x="104" y="104"/>
                    </a:lnTo>
                    <a:lnTo>
                      <a:pt x="106" y="100"/>
                    </a:lnTo>
                    <a:lnTo>
                      <a:pt x="112" y="98"/>
                    </a:lnTo>
                    <a:lnTo>
                      <a:pt x="116" y="94"/>
                    </a:lnTo>
                    <a:lnTo>
                      <a:pt x="120" y="90"/>
                    </a:lnTo>
                    <a:lnTo>
                      <a:pt x="124" y="88"/>
                    </a:lnTo>
                    <a:lnTo>
                      <a:pt x="126" y="84"/>
                    </a:lnTo>
                    <a:lnTo>
                      <a:pt x="128" y="82"/>
                    </a:lnTo>
                    <a:lnTo>
                      <a:pt x="130" y="80"/>
                    </a:lnTo>
                    <a:lnTo>
                      <a:pt x="132" y="76"/>
                    </a:lnTo>
                    <a:lnTo>
                      <a:pt x="134" y="72"/>
                    </a:lnTo>
                    <a:lnTo>
                      <a:pt x="136" y="68"/>
                    </a:lnTo>
                    <a:lnTo>
                      <a:pt x="138" y="64"/>
                    </a:lnTo>
                    <a:lnTo>
                      <a:pt x="138" y="60"/>
                    </a:lnTo>
                    <a:lnTo>
                      <a:pt x="138" y="58"/>
                    </a:lnTo>
                    <a:lnTo>
                      <a:pt x="138" y="52"/>
                    </a:lnTo>
                    <a:lnTo>
                      <a:pt x="136" y="48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6" y="42"/>
                    </a:lnTo>
                    <a:lnTo>
                      <a:pt x="138" y="40"/>
                    </a:lnTo>
                    <a:lnTo>
                      <a:pt x="140" y="38"/>
                    </a:lnTo>
                    <a:lnTo>
                      <a:pt x="142" y="34"/>
                    </a:lnTo>
                    <a:lnTo>
                      <a:pt x="144" y="30"/>
                    </a:lnTo>
                    <a:lnTo>
                      <a:pt x="144" y="26"/>
                    </a:lnTo>
                    <a:lnTo>
                      <a:pt x="144" y="20"/>
                    </a:lnTo>
                    <a:lnTo>
                      <a:pt x="142" y="14"/>
                    </a:lnTo>
                    <a:lnTo>
                      <a:pt x="142" y="8"/>
                    </a:lnTo>
                    <a:lnTo>
                      <a:pt x="140" y="4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26" y="4"/>
                    </a:lnTo>
                    <a:lnTo>
                      <a:pt x="122" y="8"/>
                    </a:lnTo>
                    <a:lnTo>
                      <a:pt x="118" y="12"/>
                    </a:lnTo>
                    <a:lnTo>
                      <a:pt x="116" y="18"/>
                    </a:lnTo>
                    <a:lnTo>
                      <a:pt x="114" y="26"/>
                    </a:lnTo>
                    <a:lnTo>
                      <a:pt x="114" y="32"/>
                    </a:lnTo>
                    <a:lnTo>
                      <a:pt x="112" y="38"/>
                    </a:lnTo>
                    <a:lnTo>
                      <a:pt x="112" y="44"/>
                    </a:lnTo>
                    <a:lnTo>
                      <a:pt x="110" y="46"/>
                    </a:lnTo>
                    <a:lnTo>
                      <a:pt x="108" y="48"/>
                    </a:lnTo>
                    <a:lnTo>
                      <a:pt x="106" y="52"/>
                    </a:lnTo>
                    <a:lnTo>
                      <a:pt x="102" y="58"/>
                    </a:lnTo>
                    <a:lnTo>
                      <a:pt x="98" y="62"/>
                    </a:lnTo>
                    <a:lnTo>
                      <a:pt x="94" y="68"/>
                    </a:lnTo>
                    <a:lnTo>
                      <a:pt x="88" y="72"/>
                    </a:lnTo>
                    <a:lnTo>
                      <a:pt x="82" y="76"/>
                    </a:lnTo>
                    <a:lnTo>
                      <a:pt x="76" y="80"/>
                    </a:lnTo>
                    <a:lnTo>
                      <a:pt x="72" y="84"/>
                    </a:lnTo>
                    <a:lnTo>
                      <a:pt x="68" y="88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40" y="90"/>
                    </a:lnTo>
                    <a:lnTo>
                      <a:pt x="22" y="96"/>
                    </a:lnTo>
                    <a:lnTo>
                      <a:pt x="6" y="10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0" name="Freeform 214">
                <a:extLst>
                  <a:ext uri="{FF2B5EF4-FFF2-40B4-BE49-F238E27FC236}">
                    <a16:creationId xmlns:a16="http://schemas.microsoft.com/office/drawing/2014/main" id="{00F72B82-8188-4D9F-A73F-E839E726C6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05070" y="3709036"/>
                <a:ext cx="16188" cy="11289"/>
              </a:xfrm>
              <a:custGeom>
                <a:avLst/>
                <a:gdLst>
                  <a:gd name="T0" fmla="*/ 8 w 24"/>
                  <a:gd name="T1" fmla="*/ 0 h 16"/>
                  <a:gd name="T2" fmla="*/ 0 w 24"/>
                  <a:gd name="T3" fmla="*/ 10 h 16"/>
                  <a:gd name="T4" fmla="*/ 8 w 24"/>
                  <a:gd name="T5" fmla="*/ 16 h 16"/>
                  <a:gd name="T6" fmla="*/ 18 w 24"/>
                  <a:gd name="T7" fmla="*/ 8 h 16"/>
                  <a:gd name="T8" fmla="*/ 24 w 24"/>
                  <a:gd name="T9" fmla="*/ 2 h 16"/>
                  <a:gd name="T10" fmla="*/ 8 w 2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8" y="0"/>
                    </a:moveTo>
                    <a:lnTo>
                      <a:pt x="0" y="10"/>
                    </a:lnTo>
                    <a:lnTo>
                      <a:pt x="8" y="16"/>
                    </a:lnTo>
                    <a:lnTo>
                      <a:pt x="18" y="8"/>
                    </a:lnTo>
                    <a:lnTo>
                      <a:pt x="24" y="2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1" name="Freeform 215">
                <a:extLst>
                  <a:ext uri="{FF2B5EF4-FFF2-40B4-BE49-F238E27FC236}">
                    <a16:creationId xmlns:a16="http://schemas.microsoft.com/office/drawing/2014/main" id="{D551B9EB-D78F-4AC4-94DB-81BB83DD1E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71171" y="3574981"/>
                <a:ext cx="52611" cy="42333"/>
              </a:xfrm>
              <a:custGeom>
                <a:avLst/>
                <a:gdLst>
                  <a:gd name="T0" fmla="*/ 36 w 78"/>
                  <a:gd name="T1" fmla="*/ 6 h 60"/>
                  <a:gd name="T2" fmla="*/ 36 w 78"/>
                  <a:gd name="T3" fmla="*/ 6 h 60"/>
                  <a:gd name="T4" fmla="*/ 34 w 78"/>
                  <a:gd name="T5" fmla="*/ 4 h 60"/>
                  <a:gd name="T6" fmla="*/ 32 w 78"/>
                  <a:gd name="T7" fmla="*/ 2 h 60"/>
                  <a:gd name="T8" fmla="*/ 30 w 78"/>
                  <a:gd name="T9" fmla="*/ 0 h 60"/>
                  <a:gd name="T10" fmla="*/ 28 w 78"/>
                  <a:gd name="T11" fmla="*/ 0 h 60"/>
                  <a:gd name="T12" fmla="*/ 26 w 78"/>
                  <a:gd name="T13" fmla="*/ 2 h 60"/>
                  <a:gd name="T14" fmla="*/ 24 w 78"/>
                  <a:gd name="T15" fmla="*/ 4 h 60"/>
                  <a:gd name="T16" fmla="*/ 22 w 78"/>
                  <a:gd name="T17" fmla="*/ 12 h 60"/>
                  <a:gd name="T18" fmla="*/ 20 w 78"/>
                  <a:gd name="T19" fmla="*/ 18 h 60"/>
                  <a:gd name="T20" fmla="*/ 20 w 78"/>
                  <a:gd name="T21" fmla="*/ 22 h 60"/>
                  <a:gd name="T22" fmla="*/ 20 w 78"/>
                  <a:gd name="T23" fmla="*/ 26 h 60"/>
                  <a:gd name="T24" fmla="*/ 18 w 78"/>
                  <a:gd name="T25" fmla="*/ 28 h 60"/>
                  <a:gd name="T26" fmla="*/ 16 w 78"/>
                  <a:gd name="T27" fmla="*/ 32 h 60"/>
                  <a:gd name="T28" fmla="*/ 12 w 78"/>
                  <a:gd name="T29" fmla="*/ 36 h 60"/>
                  <a:gd name="T30" fmla="*/ 10 w 78"/>
                  <a:gd name="T31" fmla="*/ 42 h 60"/>
                  <a:gd name="T32" fmla="*/ 6 w 78"/>
                  <a:gd name="T33" fmla="*/ 46 h 60"/>
                  <a:gd name="T34" fmla="*/ 4 w 78"/>
                  <a:gd name="T35" fmla="*/ 48 h 60"/>
                  <a:gd name="T36" fmla="*/ 2 w 78"/>
                  <a:gd name="T37" fmla="*/ 50 h 60"/>
                  <a:gd name="T38" fmla="*/ 0 w 78"/>
                  <a:gd name="T39" fmla="*/ 52 h 60"/>
                  <a:gd name="T40" fmla="*/ 0 w 78"/>
                  <a:gd name="T41" fmla="*/ 54 h 60"/>
                  <a:gd name="T42" fmla="*/ 0 w 78"/>
                  <a:gd name="T43" fmla="*/ 56 h 60"/>
                  <a:gd name="T44" fmla="*/ 4 w 78"/>
                  <a:gd name="T45" fmla="*/ 56 h 60"/>
                  <a:gd name="T46" fmla="*/ 8 w 78"/>
                  <a:gd name="T47" fmla="*/ 58 h 60"/>
                  <a:gd name="T48" fmla="*/ 14 w 78"/>
                  <a:gd name="T49" fmla="*/ 58 h 60"/>
                  <a:gd name="T50" fmla="*/ 20 w 78"/>
                  <a:gd name="T51" fmla="*/ 58 h 60"/>
                  <a:gd name="T52" fmla="*/ 26 w 78"/>
                  <a:gd name="T53" fmla="*/ 58 h 60"/>
                  <a:gd name="T54" fmla="*/ 30 w 78"/>
                  <a:gd name="T55" fmla="*/ 56 h 60"/>
                  <a:gd name="T56" fmla="*/ 32 w 78"/>
                  <a:gd name="T57" fmla="*/ 56 h 60"/>
                  <a:gd name="T58" fmla="*/ 38 w 78"/>
                  <a:gd name="T59" fmla="*/ 60 h 60"/>
                  <a:gd name="T60" fmla="*/ 48 w 78"/>
                  <a:gd name="T61" fmla="*/ 58 h 60"/>
                  <a:gd name="T62" fmla="*/ 48 w 78"/>
                  <a:gd name="T63" fmla="*/ 58 h 60"/>
                  <a:gd name="T64" fmla="*/ 50 w 78"/>
                  <a:gd name="T65" fmla="*/ 56 h 60"/>
                  <a:gd name="T66" fmla="*/ 52 w 78"/>
                  <a:gd name="T67" fmla="*/ 52 h 60"/>
                  <a:gd name="T68" fmla="*/ 54 w 78"/>
                  <a:gd name="T69" fmla="*/ 50 h 60"/>
                  <a:gd name="T70" fmla="*/ 56 w 78"/>
                  <a:gd name="T71" fmla="*/ 46 h 60"/>
                  <a:gd name="T72" fmla="*/ 60 w 78"/>
                  <a:gd name="T73" fmla="*/ 44 h 60"/>
                  <a:gd name="T74" fmla="*/ 62 w 78"/>
                  <a:gd name="T75" fmla="*/ 44 h 60"/>
                  <a:gd name="T76" fmla="*/ 64 w 78"/>
                  <a:gd name="T77" fmla="*/ 44 h 60"/>
                  <a:gd name="T78" fmla="*/ 66 w 78"/>
                  <a:gd name="T79" fmla="*/ 42 h 60"/>
                  <a:gd name="T80" fmla="*/ 70 w 78"/>
                  <a:gd name="T81" fmla="*/ 40 h 60"/>
                  <a:gd name="T82" fmla="*/ 72 w 78"/>
                  <a:gd name="T83" fmla="*/ 38 h 60"/>
                  <a:gd name="T84" fmla="*/ 74 w 78"/>
                  <a:gd name="T85" fmla="*/ 36 h 60"/>
                  <a:gd name="T86" fmla="*/ 76 w 78"/>
                  <a:gd name="T87" fmla="*/ 34 h 60"/>
                  <a:gd name="T88" fmla="*/ 78 w 78"/>
                  <a:gd name="T89" fmla="*/ 32 h 60"/>
                  <a:gd name="T90" fmla="*/ 78 w 78"/>
                  <a:gd name="T91" fmla="*/ 32 h 60"/>
                  <a:gd name="T92" fmla="*/ 78 w 78"/>
                  <a:gd name="T93" fmla="*/ 30 h 60"/>
                  <a:gd name="T94" fmla="*/ 78 w 78"/>
                  <a:gd name="T95" fmla="*/ 26 h 60"/>
                  <a:gd name="T96" fmla="*/ 78 w 78"/>
                  <a:gd name="T97" fmla="*/ 24 h 60"/>
                  <a:gd name="T98" fmla="*/ 76 w 78"/>
                  <a:gd name="T99" fmla="*/ 22 h 60"/>
                  <a:gd name="T100" fmla="*/ 74 w 78"/>
                  <a:gd name="T101" fmla="*/ 20 h 60"/>
                  <a:gd name="T102" fmla="*/ 72 w 78"/>
                  <a:gd name="T103" fmla="*/ 22 h 60"/>
                  <a:gd name="T104" fmla="*/ 70 w 78"/>
                  <a:gd name="T105" fmla="*/ 24 h 60"/>
                  <a:gd name="T106" fmla="*/ 66 w 78"/>
                  <a:gd name="T107" fmla="*/ 26 h 60"/>
                  <a:gd name="T108" fmla="*/ 64 w 78"/>
                  <a:gd name="T109" fmla="*/ 26 h 60"/>
                  <a:gd name="T110" fmla="*/ 62 w 78"/>
                  <a:gd name="T111" fmla="*/ 26 h 60"/>
                  <a:gd name="T112" fmla="*/ 58 w 78"/>
                  <a:gd name="T113" fmla="*/ 24 h 60"/>
                  <a:gd name="T114" fmla="*/ 52 w 78"/>
                  <a:gd name="T115" fmla="*/ 22 h 60"/>
                  <a:gd name="T116" fmla="*/ 46 w 78"/>
                  <a:gd name="T117" fmla="*/ 20 h 60"/>
                  <a:gd name="T118" fmla="*/ 42 w 78"/>
                  <a:gd name="T119" fmla="*/ 16 h 60"/>
                  <a:gd name="T120" fmla="*/ 38 w 78"/>
                  <a:gd name="T121" fmla="*/ 12 h 60"/>
                  <a:gd name="T122" fmla="*/ 36 w 78"/>
                  <a:gd name="T123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0">
                    <a:moveTo>
                      <a:pt x="36" y="6"/>
                    </a:moveTo>
                    <a:lnTo>
                      <a:pt x="36" y="6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12"/>
                    </a:lnTo>
                    <a:lnTo>
                      <a:pt x="20" y="18"/>
                    </a:lnTo>
                    <a:lnTo>
                      <a:pt x="20" y="22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6" y="32"/>
                    </a:lnTo>
                    <a:lnTo>
                      <a:pt x="12" y="36"/>
                    </a:lnTo>
                    <a:lnTo>
                      <a:pt x="10" y="42"/>
                    </a:lnTo>
                    <a:lnTo>
                      <a:pt x="6" y="46"/>
                    </a:lnTo>
                    <a:lnTo>
                      <a:pt x="4" y="48"/>
                    </a:lnTo>
                    <a:lnTo>
                      <a:pt x="2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8" y="58"/>
                    </a:lnTo>
                    <a:lnTo>
                      <a:pt x="14" y="58"/>
                    </a:lnTo>
                    <a:lnTo>
                      <a:pt x="20" y="58"/>
                    </a:lnTo>
                    <a:lnTo>
                      <a:pt x="26" y="58"/>
                    </a:lnTo>
                    <a:lnTo>
                      <a:pt x="30" y="56"/>
                    </a:lnTo>
                    <a:lnTo>
                      <a:pt x="32" y="56"/>
                    </a:lnTo>
                    <a:lnTo>
                      <a:pt x="38" y="60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0" y="56"/>
                    </a:lnTo>
                    <a:lnTo>
                      <a:pt x="52" y="52"/>
                    </a:lnTo>
                    <a:lnTo>
                      <a:pt x="54" y="50"/>
                    </a:lnTo>
                    <a:lnTo>
                      <a:pt x="56" y="46"/>
                    </a:lnTo>
                    <a:lnTo>
                      <a:pt x="60" y="44"/>
                    </a:lnTo>
                    <a:lnTo>
                      <a:pt x="62" y="44"/>
                    </a:lnTo>
                    <a:lnTo>
                      <a:pt x="64" y="44"/>
                    </a:lnTo>
                    <a:lnTo>
                      <a:pt x="66" y="42"/>
                    </a:lnTo>
                    <a:lnTo>
                      <a:pt x="70" y="40"/>
                    </a:lnTo>
                    <a:lnTo>
                      <a:pt x="72" y="38"/>
                    </a:lnTo>
                    <a:lnTo>
                      <a:pt x="74" y="36"/>
                    </a:lnTo>
                    <a:lnTo>
                      <a:pt x="76" y="3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8" y="26"/>
                    </a:lnTo>
                    <a:lnTo>
                      <a:pt x="78" y="24"/>
                    </a:lnTo>
                    <a:lnTo>
                      <a:pt x="76" y="22"/>
                    </a:lnTo>
                    <a:lnTo>
                      <a:pt x="74" y="20"/>
                    </a:lnTo>
                    <a:lnTo>
                      <a:pt x="72" y="22"/>
                    </a:lnTo>
                    <a:lnTo>
                      <a:pt x="70" y="24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2" y="26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2"/>
                    </a:lnTo>
                    <a:lnTo>
                      <a:pt x="36" y="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2" name="Freeform 216">
                <a:extLst>
                  <a:ext uri="{FF2B5EF4-FFF2-40B4-BE49-F238E27FC236}">
                    <a16:creationId xmlns:a16="http://schemas.microsoft.com/office/drawing/2014/main" id="{5EB5B47E-0F30-43A7-96A4-AC48E54BFB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04591" y="3694925"/>
                <a:ext cx="53960" cy="23989"/>
              </a:xfrm>
              <a:custGeom>
                <a:avLst/>
                <a:gdLst>
                  <a:gd name="T0" fmla="*/ 58 w 80"/>
                  <a:gd name="T1" fmla="*/ 0 h 34"/>
                  <a:gd name="T2" fmla="*/ 52 w 80"/>
                  <a:gd name="T3" fmla="*/ 2 h 34"/>
                  <a:gd name="T4" fmla="*/ 38 w 80"/>
                  <a:gd name="T5" fmla="*/ 2 h 34"/>
                  <a:gd name="T6" fmla="*/ 24 w 80"/>
                  <a:gd name="T7" fmla="*/ 2 h 34"/>
                  <a:gd name="T8" fmla="*/ 16 w 80"/>
                  <a:gd name="T9" fmla="*/ 2 h 34"/>
                  <a:gd name="T10" fmla="*/ 0 w 80"/>
                  <a:gd name="T11" fmla="*/ 16 h 34"/>
                  <a:gd name="T12" fmla="*/ 0 w 80"/>
                  <a:gd name="T13" fmla="*/ 22 h 34"/>
                  <a:gd name="T14" fmla="*/ 0 w 80"/>
                  <a:gd name="T15" fmla="*/ 22 h 34"/>
                  <a:gd name="T16" fmla="*/ 2 w 80"/>
                  <a:gd name="T17" fmla="*/ 24 h 34"/>
                  <a:gd name="T18" fmla="*/ 2 w 80"/>
                  <a:gd name="T19" fmla="*/ 28 h 34"/>
                  <a:gd name="T20" fmla="*/ 4 w 80"/>
                  <a:gd name="T21" fmla="*/ 30 h 34"/>
                  <a:gd name="T22" fmla="*/ 6 w 80"/>
                  <a:gd name="T23" fmla="*/ 30 h 34"/>
                  <a:gd name="T24" fmla="*/ 8 w 80"/>
                  <a:gd name="T25" fmla="*/ 30 h 34"/>
                  <a:gd name="T26" fmla="*/ 12 w 80"/>
                  <a:gd name="T27" fmla="*/ 28 h 34"/>
                  <a:gd name="T28" fmla="*/ 16 w 80"/>
                  <a:gd name="T29" fmla="*/ 28 h 34"/>
                  <a:gd name="T30" fmla="*/ 20 w 80"/>
                  <a:gd name="T31" fmla="*/ 30 h 34"/>
                  <a:gd name="T32" fmla="*/ 26 w 80"/>
                  <a:gd name="T33" fmla="*/ 34 h 34"/>
                  <a:gd name="T34" fmla="*/ 26 w 80"/>
                  <a:gd name="T35" fmla="*/ 32 h 34"/>
                  <a:gd name="T36" fmla="*/ 30 w 80"/>
                  <a:gd name="T37" fmla="*/ 28 h 34"/>
                  <a:gd name="T38" fmla="*/ 40 w 80"/>
                  <a:gd name="T39" fmla="*/ 26 h 34"/>
                  <a:gd name="T40" fmla="*/ 58 w 80"/>
                  <a:gd name="T41" fmla="*/ 24 h 34"/>
                  <a:gd name="T42" fmla="*/ 58 w 80"/>
                  <a:gd name="T43" fmla="*/ 24 h 34"/>
                  <a:gd name="T44" fmla="*/ 58 w 80"/>
                  <a:gd name="T45" fmla="*/ 22 h 34"/>
                  <a:gd name="T46" fmla="*/ 58 w 80"/>
                  <a:gd name="T47" fmla="*/ 20 h 34"/>
                  <a:gd name="T48" fmla="*/ 60 w 80"/>
                  <a:gd name="T49" fmla="*/ 16 h 34"/>
                  <a:gd name="T50" fmla="*/ 62 w 80"/>
                  <a:gd name="T51" fmla="*/ 14 h 34"/>
                  <a:gd name="T52" fmla="*/ 66 w 80"/>
                  <a:gd name="T53" fmla="*/ 12 h 34"/>
                  <a:gd name="T54" fmla="*/ 72 w 80"/>
                  <a:gd name="T55" fmla="*/ 10 h 34"/>
                  <a:gd name="T56" fmla="*/ 80 w 80"/>
                  <a:gd name="T57" fmla="*/ 10 h 34"/>
                  <a:gd name="T58" fmla="*/ 78 w 80"/>
                  <a:gd name="T59" fmla="*/ 8 h 34"/>
                  <a:gd name="T60" fmla="*/ 76 w 80"/>
                  <a:gd name="T61" fmla="*/ 8 h 34"/>
                  <a:gd name="T62" fmla="*/ 70 w 80"/>
                  <a:gd name="T63" fmla="*/ 8 h 34"/>
                  <a:gd name="T64" fmla="*/ 64 w 80"/>
                  <a:gd name="T65" fmla="*/ 6 h 34"/>
                  <a:gd name="T66" fmla="*/ 60 w 80"/>
                  <a:gd name="T67" fmla="*/ 4 h 34"/>
                  <a:gd name="T68" fmla="*/ 58 w 80"/>
                  <a:gd name="T6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0" h="34">
                    <a:moveTo>
                      <a:pt x="58" y="0"/>
                    </a:moveTo>
                    <a:lnTo>
                      <a:pt x="52" y="2"/>
                    </a:lnTo>
                    <a:lnTo>
                      <a:pt x="38" y="2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2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20" y="30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30" y="28"/>
                    </a:lnTo>
                    <a:lnTo>
                      <a:pt x="40" y="26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60" y="16"/>
                    </a:lnTo>
                    <a:lnTo>
                      <a:pt x="62" y="14"/>
                    </a:lnTo>
                    <a:lnTo>
                      <a:pt x="66" y="12"/>
                    </a:lnTo>
                    <a:lnTo>
                      <a:pt x="72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0" y="8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3" name="Freeform 217">
                <a:extLst>
                  <a:ext uri="{FF2B5EF4-FFF2-40B4-BE49-F238E27FC236}">
                    <a16:creationId xmlns:a16="http://schemas.microsoft.com/office/drawing/2014/main" id="{D0F59B3C-CE52-4505-8C18-9846FE4D31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04591" y="3694925"/>
                <a:ext cx="53960" cy="23989"/>
              </a:xfrm>
              <a:custGeom>
                <a:avLst/>
                <a:gdLst>
                  <a:gd name="T0" fmla="*/ 56 w 80"/>
                  <a:gd name="T1" fmla="*/ 0 h 34"/>
                  <a:gd name="T2" fmla="*/ 50 w 80"/>
                  <a:gd name="T3" fmla="*/ 2 h 34"/>
                  <a:gd name="T4" fmla="*/ 38 w 80"/>
                  <a:gd name="T5" fmla="*/ 2 h 34"/>
                  <a:gd name="T6" fmla="*/ 24 w 80"/>
                  <a:gd name="T7" fmla="*/ 2 h 34"/>
                  <a:gd name="T8" fmla="*/ 16 w 80"/>
                  <a:gd name="T9" fmla="*/ 2 h 34"/>
                  <a:gd name="T10" fmla="*/ 0 w 80"/>
                  <a:gd name="T11" fmla="*/ 16 h 34"/>
                  <a:gd name="T12" fmla="*/ 0 w 80"/>
                  <a:gd name="T13" fmla="*/ 22 h 34"/>
                  <a:gd name="T14" fmla="*/ 0 w 80"/>
                  <a:gd name="T15" fmla="*/ 22 h 34"/>
                  <a:gd name="T16" fmla="*/ 2 w 80"/>
                  <a:gd name="T17" fmla="*/ 24 h 34"/>
                  <a:gd name="T18" fmla="*/ 2 w 80"/>
                  <a:gd name="T19" fmla="*/ 28 h 34"/>
                  <a:gd name="T20" fmla="*/ 4 w 80"/>
                  <a:gd name="T21" fmla="*/ 30 h 34"/>
                  <a:gd name="T22" fmla="*/ 6 w 80"/>
                  <a:gd name="T23" fmla="*/ 30 h 34"/>
                  <a:gd name="T24" fmla="*/ 8 w 80"/>
                  <a:gd name="T25" fmla="*/ 30 h 34"/>
                  <a:gd name="T26" fmla="*/ 12 w 80"/>
                  <a:gd name="T27" fmla="*/ 28 h 34"/>
                  <a:gd name="T28" fmla="*/ 16 w 80"/>
                  <a:gd name="T29" fmla="*/ 28 h 34"/>
                  <a:gd name="T30" fmla="*/ 20 w 80"/>
                  <a:gd name="T31" fmla="*/ 30 h 34"/>
                  <a:gd name="T32" fmla="*/ 26 w 80"/>
                  <a:gd name="T33" fmla="*/ 34 h 34"/>
                  <a:gd name="T34" fmla="*/ 26 w 80"/>
                  <a:gd name="T35" fmla="*/ 32 h 34"/>
                  <a:gd name="T36" fmla="*/ 30 w 80"/>
                  <a:gd name="T37" fmla="*/ 28 h 34"/>
                  <a:gd name="T38" fmla="*/ 40 w 80"/>
                  <a:gd name="T39" fmla="*/ 26 h 34"/>
                  <a:gd name="T40" fmla="*/ 58 w 80"/>
                  <a:gd name="T41" fmla="*/ 24 h 34"/>
                  <a:gd name="T42" fmla="*/ 58 w 80"/>
                  <a:gd name="T43" fmla="*/ 24 h 34"/>
                  <a:gd name="T44" fmla="*/ 58 w 80"/>
                  <a:gd name="T45" fmla="*/ 22 h 34"/>
                  <a:gd name="T46" fmla="*/ 58 w 80"/>
                  <a:gd name="T47" fmla="*/ 20 h 34"/>
                  <a:gd name="T48" fmla="*/ 60 w 80"/>
                  <a:gd name="T49" fmla="*/ 16 h 34"/>
                  <a:gd name="T50" fmla="*/ 62 w 80"/>
                  <a:gd name="T51" fmla="*/ 14 h 34"/>
                  <a:gd name="T52" fmla="*/ 66 w 80"/>
                  <a:gd name="T53" fmla="*/ 12 h 34"/>
                  <a:gd name="T54" fmla="*/ 72 w 80"/>
                  <a:gd name="T55" fmla="*/ 10 h 34"/>
                  <a:gd name="T56" fmla="*/ 80 w 80"/>
                  <a:gd name="T57" fmla="*/ 10 h 34"/>
                  <a:gd name="T58" fmla="*/ 78 w 80"/>
                  <a:gd name="T59" fmla="*/ 8 h 34"/>
                  <a:gd name="T60" fmla="*/ 74 w 80"/>
                  <a:gd name="T61" fmla="*/ 8 h 34"/>
                  <a:gd name="T62" fmla="*/ 70 w 80"/>
                  <a:gd name="T63" fmla="*/ 8 h 34"/>
                  <a:gd name="T64" fmla="*/ 64 w 80"/>
                  <a:gd name="T65" fmla="*/ 6 h 34"/>
                  <a:gd name="T66" fmla="*/ 60 w 80"/>
                  <a:gd name="T67" fmla="*/ 4 h 34"/>
                  <a:gd name="T68" fmla="*/ 56 w 80"/>
                  <a:gd name="T6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0" h="34">
                    <a:moveTo>
                      <a:pt x="56" y="0"/>
                    </a:moveTo>
                    <a:lnTo>
                      <a:pt x="50" y="2"/>
                    </a:lnTo>
                    <a:lnTo>
                      <a:pt x="38" y="2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2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20" y="30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30" y="28"/>
                    </a:lnTo>
                    <a:lnTo>
                      <a:pt x="40" y="26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60" y="16"/>
                    </a:lnTo>
                    <a:lnTo>
                      <a:pt x="62" y="14"/>
                    </a:lnTo>
                    <a:lnTo>
                      <a:pt x="66" y="12"/>
                    </a:lnTo>
                    <a:lnTo>
                      <a:pt x="72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4" name="Freeform 218">
                <a:extLst>
                  <a:ext uri="{FF2B5EF4-FFF2-40B4-BE49-F238E27FC236}">
                    <a16:creationId xmlns:a16="http://schemas.microsoft.com/office/drawing/2014/main" id="{249F81F6-A95D-4CC1-92C3-35763572F2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29917" y="3099440"/>
                <a:ext cx="226632" cy="290687"/>
              </a:xfrm>
              <a:custGeom>
                <a:avLst/>
                <a:gdLst>
                  <a:gd name="T0" fmla="*/ 302 w 336"/>
                  <a:gd name="T1" fmla="*/ 44 h 412"/>
                  <a:gd name="T2" fmla="*/ 314 w 336"/>
                  <a:gd name="T3" fmla="*/ 42 h 412"/>
                  <a:gd name="T4" fmla="*/ 312 w 336"/>
                  <a:gd name="T5" fmla="*/ 42 h 412"/>
                  <a:gd name="T6" fmla="*/ 326 w 336"/>
                  <a:gd name="T7" fmla="*/ 38 h 412"/>
                  <a:gd name="T8" fmla="*/ 330 w 336"/>
                  <a:gd name="T9" fmla="*/ 22 h 412"/>
                  <a:gd name="T10" fmla="*/ 302 w 336"/>
                  <a:gd name="T11" fmla="*/ 4 h 412"/>
                  <a:gd name="T12" fmla="*/ 250 w 336"/>
                  <a:gd name="T13" fmla="*/ 8 h 412"/>
                  <a:gd name="T14" fmla="*/ 230 w 336"/>
                  <a:gd name="T15" fmla="*/ 14 h 412"/>
                  <a:gd name="T16" fmla="*/ 218 w 336"/>
                  <a:gd name="T17" fmla="*/ 20 h 412"/>
                  <a:gd name="T18" fmla="*/ 214 w 336"/>
                  <a:gd name="T19" fmla="*/ 26 h 412"/>
                  <a:gd name="T20" fmla="*/ 204 w 336"/>
                  <a:gd name="T21" fmla="*/ 36 h 412"/>
                  <a:gd name="T22" fmla="*/ 194 w 336"/>
                  <a:gd name="T23" fmla="*/ 34 h 412"/>
                  <a:gd name="T24" fmla="*/ 186 w 336"/>
                  <a:gd name="T25" fmla="*/ 34 h 412"/>
                  <a:gd name="T26" fmla="*/ 176 w 336"/>
                  <a:gd name="T27" fmla="*/ 48 h 412"/>
                  <a:gd name="T28" fmla="*/ 158 w 336"/>
                  <a:gd name="T29" fmla="*/ 58 h 412"/>
                  <a:gd name="T30" fmla="*/ 148 w 336"/>
                  <a:gd name="T31" fmla="*/ 76 h 412"/>
                  <a:gd name="T32" fmla="*/ 136 w 336"/>
                  <a:gd name="T33" fmla="*/ 114 h 412"/>
                  <a:gd name="T34" fmla="*/ 106 w 336"/>
                  <a:gd name="T35" fmla="*/ 170 h 412"/>
                  <a:gd name="T36" fmla="*/ 94 w 336"/>
                  <a:gd name="T37" fmla="*/ 200 h 412"/>
                  <a:gd name="T38" fmla="*/ 72 w 336"/>
                  <a:gd name="T39" fmla="*/ 230 h 412"/>
                  <a:gd name="T40" fmla="*/ 26 w 336"/>
                  <a:gd name="T41" fmla="*/ 278 h 412"/>
                  <a:gd name="T42" fmla="*/ 16 w 336"/>
                  <a:gd name="T43" fmla="*/ 284 h 412"/>
                  <a:gd name="T44" fmla="*/ 8 w 336"/>
                  <a:gd name="T45" fmla="*/ 300 h 412"/>
                  <a:gd name="T46" fmla="*/ 4 w 336"/>
                  <a:gd name="T47" fmla="*/ 334 h 412"/>
                  <a:gd name="T48" fmla="*/ 10 w 336"/>
                  <a:gd name="T49" fmla="*/ 344 h 412"/>
                  <a:gd name="T50" fmla="*/ 6 w 336"/>
                  <a:gd name="T51" fmla="*/ 352 h 412"/>
                  <a:gd name="T52" fmla="*/ 2 w 336"/>
                  <a:gd name="T53" fmla="*/ 364 h 412"/>
                  <a:gd name="T54" fmla="*/ 4 w 336"/>
                  <a:gd name="T55" fmla="*/ 384 h 412"/>
                  <a:gd name="T56" fmla="*/ 10 w 336"/>
                  <a:gd name="T57" fmla="*/ 400 h 412"/>
                  <a:gd name="T58" fmla="*/ 28 w 336"/>
                  <a:gd name="T59" fmla="*/ 412 h 412"/>
                  <a:gd name="T60" fmla="*/ 46 w 336"/>
                  <a:gd name="T61" fmla="*/ 402 h 412"/>
                  <a:gd name="T62" fmla="*/ 54 w 336"/>
                  <a:gd name="T63" fmla="*/ 390 h 412"/>
                  <a:gd name="T64" fmla="*/ 58 w 336"/>
                  <a:gd name="T65" fmla="*/ 376 h 412"/>
                  <a:gd name="T66" fmla="*/ 68 w 336"/>
                  <a:gd name="T67" fmla="*/ 370 h 412"/>
                  <a:gd name="T68" fmla="*/ 76 w 336"/>
                  <a:gd name="T69" fmla="*/ 358 h 412"/>
                  <a:gd name="T70" fmla="*/ 80 w 336"/>
                  <a:gd name="T71" fmla="*/ 342 h 412"/>
                  <a:gd name="T72" fmla="*/ 92 w 336"/>
                  <a:gd name="T73" fmla="*/ 354 h 412"/>
                  <a:gd name="T74" fmla="*/ 100 w 336"/>
                  <a:gd name="T75" fmla="*/ 318 h 412"/>
                  <a:gd name="T76" fmla="*/ 102 w 336"/>
                  <a:gd name="T77" fmla="*/ 260 h 412"/>
                  <a:gd name="T78" fmla="*/ 132 w 336"/>
                  <a:gd name="T79" fmla="*/ 198 h 412"/>
                  <a:gd name="T80" fmla="*/ 140 w 336"/>
                  <a:gd name="T81" fmla="*/ 178 h 412"/>
                  <a:gd name="T82" fmla="*/ 154 w 336"/>
                  <a:gd name="T83" fmla="*/ 162 h 412"/>
                  <a:gd name="T84" fmla="*/ 162 w 336"/>
                  <a:gd name="T85" fmla="*/ 134 h 412"/>
                  <a:gd name="T86" fmla="*/ 170 w 336"/>
                  <a:gd name="T87" fmla="*/ 112 h 412"/>
                  <a:gd name="T88" fmla="*/ 224 w 336"/>
                  <a:gd name="T89" fmla="*/ 64 h 412"/>
                  <a:gd name="T90" fmla="*/ 238 w 336"/>
                  <a:gd name="T91" fmla="*/ 66 h 412"/>
                  <a:gd name="T92" fmla="*/ 264 w 336"/>
                  <a:gd name="T93" fmla="*/ 70 h 412"/>
                  <a:gd name="T94" fmla="*/ 276 w 336"/>
                  <a:gd name="T95" fmla="*/ 64 h 412"/>
                  <a:gd name="T96" fmla="*/ 278 w 336"/>
                  <a:gd name="T97" fmla="*/ 56 h 412"/>
                  <a:gd name="T98" fmla="*/ 294 w 336"/>
                  <a:gd name="T99" fmla="*/ 50 h 412"/>
                  <a:gd name="T100" fmla="*/ 328 w 336"/>
                  <a:gd name="T101" fmla="*/ 64 h 412"/>
                  <a:gd name="T102" fmla="*/ 326 w 336"/>
                  <a:gd name="T103" fmla="*/ 5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6" h="412">
                    <a:moveTo>
                      <a:pt x="326" y="52"/>
                    </a:moveTo>
                    <a:lnTo>
                      <a:pt x="314" y="48"/>
                    </a:lnTo>
                    <a:lnTo>
                      <a:pt x="308" y="46"/>
                    </a:lnTo>
                    <a:lnTo>
                      <a:pt x="302" y="44"/>
                    </a:lnTo>
                    <a:lnTo>
                      <a:pt x="300" y="44"/>
                    </a:lnTo>
                    <a:lnTo>
                      <a:pt x="298" y="44"/>
                    </a:lnTo>
                    <a:lnTo>
                      <a:pt x="314" y="42"/>
                    </a:lnTo>
                    <a:lnTo>
                      <a:pt x="314" y="42"/>
                    </a:lnTo>
                    <a:lnTo>
                      <a:pt x="314" y="42"/>
                    </a:lnTo>
                    <a:lnTo>
                      <a:pt x="312" y="42"/>
                    </a:lnTo>
                    <a:lnTo>
                      <a:pt x="312" y="42"/>
                    </a:lnTo>
                    <a:lnTo>
                      <a:pt x="312" y="42"/>
                    </a:lnTo>
                    <a:lnTo>
                      <a:pt x="314" y="42"/>
                    </a:lnTo>
                    <a:lnTo>
                      <a:pt x="318" y="42"/>
                    </a:lnTo>
                    <a:lnTo>
                      <a:pt x="322" y="40"/>
                    </a:lnTo>
                    <a:lnTo>
                      <a:pt x="326" y="38"/>
                    </a:lnTo>
                    <a:lnTo>
                      <a:pt x="328" y="34"/>
                    </a:lnTo>
                    <a:lnTo>
                      <a:pt x="328" y="30"/>
                    </a:lnTo>
                    <a:lnTo>
                      <a:pt x="330" y="26"/>
                    </a:lnTo>
                    <a:lnTo>
                      <a:pt x="330" y="22"/>
                    </a:lnTo>
                    <a:lnTo>
                      <a:pt x="330" y="22"/>
                    </a:lnTo>
                    <a:lnTo>
                      <a:pt x="314" y="20"/>
                    </a:lnTo>
                    <a:lnTo>
                      <a:pt x="310" y="10"/>
                    </a:lnTo>
                    <a:lnTo>
                      <a:pt x="302" y="4"/>
                    </a:lnTo>
                    <a:lnTo>
                      <a:pt x="282" y="6"/>
                    </a:lnTo>
                    <a:lnTo>
                      <a:pt x="258" y="0"/>
                    </a:lnTo>
                    <a:lnTo>
                      <a:pt x="256" y="4"/>
                    </a:lnTo>
                    <a:lnTo>
                      <a:pt x="250" y="8"/>
                    </a:lnTo>
                    <a:lnTo>
                      <a:pt x="246" y="12"/>
                    </a:lnTo>
                    <a:lnTo>
                      <a:pt x="240" y="12"/>
                    </a:lnTo>
                    <a:lnTo>
                      <a:pt x="234" y="14"/>
                    </a:lnTo>
                    <a:lnTo>
                      <a:pt x="230" y="14"/>
                    </a:lnTo>
                    <a:lnTo>
                      <a:pt x="230" y="14"/>
                    </a:lnTo>
                    <a:lnTo>
                      <a:pt x="224" y="16"/>
                    </a:lnTo>
                    <a:lnTo>
                      <a:pt x="220" y="18"/>
                    </a:lnTo>
                    <a:lnTo>
                      <a:pt x="218" y="20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2" y="32"/>
                    </a:lnTo>
                    <a:lnTo>
                      <a:pt x="208" y="36"/>
                    </a:lnTo>
                    <a:lnTo>
                      <a:pt x="204" y="36"/>
                    </a:lnTo>
                    <a:lnTo>
                      <a:pt x="200" y="36"/>
                    </a:lnTo>
                    <a:lnTo>
                      <a:pt x="196" y="36"/>
                    </a:lnTo>
                    <a:lnTo>
                      <a:pt x="196" y="34"/>
                    </a:lnTo>
                    <a:lnTo>
                      <a:pt x="194" y="34"/>
                    </a:lnTo>
                    <a:lnTo>
                      <a:pt x="194" y="32"/>
                    </a:lnTo>
                    <a:lnTo>
                      <a:pt x="194" y="32"/>
                    </a:lnTo>
                    <a:lnTo>
                      <a:pt x="190" y="32"/>
                    </a:lnTo>
                    <a:lnTo>
                      <a:pt x="186" y="34"/>
                    </a:lnTo>
                    <a:lnTo>
                      <a:pt x="182" y="38"/>
                    </a:lnTo>
                    <a:lnTo>
                      <a:pt x="178" y="42"/>
                    </a:lnTo>
                    <a:lnTo>
                      <a:pt x="176" y="46"/>
                    </a:lnTo>
                    <a:lnTo>
                      <a:pt x="176" y="48"/>
                    </a:lnTo>
                    <a:lnTo>
                      <a:pt x="174" y="48"/>
                    </a:lnTo>
                    <a:lnTo>
                      <a:pt x="168" y="54"/>
                    </a:lnTo>
                    <a:lnTo>
                      <a:pt x="162" y="56"/>
                    </a:lnTo>
                    <a:lnTo>
                      <a:pt x="158" y="58"/>
                    </a:lnTo>
                    <a:lnTo>
                      <a:pt x="154" y="62"/>
                    </a:lnTo>
                    <a:lnTo>
                      <a:pt x="152" y="66"/>
                    </a:lnTo>
                    <a:lnTo>
                      <a:pt x="150" y="70"/>
                    </a:lnTo>
                    <a:lnTo>
                      <a:pt x="148" y="76"/>
                    </a:lnTo>
                    <a:lnTo>
                      <a:pt x="148" y="80"/>
                    </a:lnTo>
                    <a:lnTo>
                      <a:pt x="148" y="82"/>
                    </a:lnTo>
                    <a:lnTo>
                      <a:pt x="148" y="82"/>
                    </a:lnTo>
                    <a:lnTo>
                      <a:pt x="136" y="114"/>
                    </a:lnTo>
                    <a:lnTo>
                      <a:pt x="116" y="150"/>
                    </a:lnTo>
                    <a:lnTo>
                      <a:pt x="114" y="152"/>
                    </a:lnTo>
                    <a:lnTo>
                      <a:pt x="110" y="160"/>
                    </a:lnTo>
                    <a:lnTo>
                      <a:pt x="106" y="170"/>
                    </a:lnTo>
                    <a:lnTo>
                      <a:pt x="102" y="180"/>
                    </a:lnTo>
                    <a:lnTo>
                      <a:pt x="100" y="184"/>
                    </a:lnTo>
                    <a:lnTo>
                      <a:pt x="98" y="190"/>
                    </a:lnTo>
                    <a:lnTo>
                      <a:pt x="94" y="200"/>
                    </a:lnTo>
                    <a:lnTo>
                      <a:pt x="88" y="212"/>
                    </a:lnTo>
                    <a:lnTo>
                      <a:pt x="84" y="220"/>
                    </a:lnTo>
                    <a:lnTo>
                      <a:pt x="82" y="224"/>
                    </a:lnTo>
                    <a:lnTo>
                      <a:pt x="72" y="230"/>
                    </a:lnTo>
                    <a:lnTo>
                      <a:pt x="54" y="254"/>
                    </a:lnTo>
                    <a:lnTo>
                      <a:pt x="32" y="268"/>
                    </a:lnTo>
                    <a:lnTo>
                      <a:pt x="30" y="274"/>
                    </a:lnTo>
                    <a:lnTo>
                      <a:pt x="26" y="278"/>
                    </a:lnTo>
                    <a:lnTo>
                      <a:pt x="22" y="280"/>
                    </a:lnTo>
                    <a:lnTo>
                      <a:pt x="20" y="282"/>
                    </a:lnTo>
                    <a:lnTo>
                      <a:pt x="16" y="284"/>
                    </a:lnTo>
                    <a:lnTo>
                      <a:pt x="16" y="284"/>
                    </a:lnTo>
                    <a:lnTo>
                      <a:pt x="14" y="290"/>
                    </a:lnTo>
                    <a:lnTo>
                      <a:pt x="12" y="294"/>
                    </a:lnTo>
                    <a:lnTo>
                      <a:pt x="10" y="298"/>
                    </a:lnTo>
                    <a:lnTo>
                      <a:pt x="8" y="300"/>
                    </a:lnTo>
                    <a:lnTo>
                      <a:pt x="8" y="300"/>
                    </a:lnTo>
                    <a:lnTo>
                      <a:pt x="2" y="312"/>
                    </a:lnTo>
                    <a:lnTo>
                      <a:pt x="0" y="324"/>
                    </a:lnTo>
                    <a:lnTo>
                      <a:pt x="4" y="334"/>
                    </a:lnTo>
                    <a:lnTo>
                      <a:pt x="8" y="338"/>
                    </a:lnTo>
                    <a:lnTo>
                      <a:pt x="10" y="340"/>
                    </a:lnTo>
                    <a:lnTo>
                      <a:pt x="10" y="342"/>
                    </a:lnTo>
                    <a:lnTo>
                      <a:pt x="10" y="344"/>
                    </a:lnTo>
                    <a:lnTo>
                      <a:pt x="8" y="344"/>
                    </a:lnTo>
                    <a:lnTo>
                      <a:pt x="8" y="346"/>
                    </a:lnTo>
                    <a:lnTo>
                      <a:pt x="6" y="348"/>
                    </a:lnTo>
                    <a:lnTo>
                      <a:pt x="6" y="352"/>
                    </a:lnTo>
                    <a:lnTo>
                      <a:pt x="6" y="356"/>
                    </a:lnTo>
                    <a:lnTo>
                      <a:pt x="6" y="358"/>
                    </a:lnTo>
                    <a:lnTo>
                      <a:pt x="6" y="358"/>
                    </a:lnTo>
                    <a:lnTo>
                      <a:pt x="2" y="364"/>
                    </a:lnTo>
                    <a:lnTo>
                      <a:pt x="2" y="370"/>
                    </a:lnTo>
                    <a:lnTo>
                      <a:pt x="2" y="376"/>
                    </a:lnTo>
                    <a:lnTo>
                      <a:pt x="2" y="380"/>
                    </a:lnTo>
                    <a:lnTo>
                      <a:pt x="4" y="384"/>
                    </a:lnTo>
                    <a:lnTo>
                      <a:pt x="4" y="386"/>
                    </a:lnTo>
                    <a:lnTo>
                      <a:pt x="4" y="388"/>
                    </a:lnTo>
                    <a:lnTo>
                      <a:pt x="8" y="394"/>
                    </a:lnTo>
                    <a:lnTo>
                      <a:pt x="10" y="400"/>
                    </a:lnTo>
                    <a:lnTo>
                      <a:pt x="16" y="404"/>
                    </a:lnTo>
                    <a:lnTo>
                      <a:pt x="20" y="408"/>
                    </a:lnTo>
                    <a:lnTo>
                      <a:pt x="24" y="410"/>
                    </a:lnTo>
                    <a:lnTo>
                      <a:pt x="28" y="412"/>
                    </a:lnTo>
                    <a:lnTo>
                      <a:pt x="30" y="412"/>
                    </a:lnTo>
                    <a:lnTo>
                      <a:pt x="36" y="410"/>
                    </a:lnTo>
                    <a:lnTo>
                      <a:pt x="42" y="406"/>
                    </a:lnTo>
                    <a:lnTo>
                      <a:pt x="46" y="402"/>
                    </a:lnTo>
                    <a:lnTo>
                      <a:pt x="50" y="398"/>
                    </a:lnTo>
                    <a:lnTo>
                      <a:pt x="52" y="394"/>
                    </a:lnTo>
                    <a:lnTo>
                      <a:pt x="54" y="392"/>
                    </a:lnTo>
                    <a:lnTo>
                      <a:pt x="54" y="390"/>
                    </a:lnTo>
                    <a:lnTo>
                      <a:pt x="54" y="384"/>
                    </a:lnTo>
                    <a:lnTo>
                      <a:pt x="56" y="380"/>
                    </a:lnTo>
                    <a:lnTo>
                      <a:pt x="56" y="376"/>
                    </a:lnTo>
                    <a:lnTo>
                      <a:pt x="58" y="376"/>
                    </a:lnTo>
                    <a:lnTo>
                      <a:pt x="58" y="374"/>
                    </a:lnTo>
                    <a:lnTo>
                      <a:pt x="62" y="374"/>
                    </a:lnTo>
                    <a:lnTo>
                      <a:pt x="64" y="372"/>
                    </a:lnTo>
                    <a:lnTo>
                      <a:pt x="68" y="370"/>
                    </a:lnTo>
                    <a:lnTo>
                      <a:pt x="70" y="368"/>
                    </a:lnTo>
                    <a:lnTo>
                      <a:pt x="70" y="366"/>
                    </a:lnTo>
                    <a:lnTo>
                      <a:pt x="72" y="364"/>
                    </a:lnTo>
                    <a:lnTo>
                      <a:pt x="76" y="358"/>
                    </a:lnTo>
                    <a:lnTo>
                      <a:pt x="78" y="352"/>
                    </a:lnTo>
                    <a:lnTo>
                      <a:pt x="80" y="346"/>
                    </a:lnTo>
                    <a:lnTo>
                      <a:pt x="80" y="344"/>
                    </a:lnTo>
                    <a:lnTo>
                      <a:pt x="80" y="342"/>
                    </a:lnTo>
                    <a:lnTo>
                      <a:pt x="80" y="340"/>
                    </a:lnTo>
                    <a:lnTo>
                      <a:pt x="86" y="356"/>
                    </a:lnTo>
                    <a:lnTo>
                      <a:pt x="88" y="356"/>
                    </a:lnTo>
                    <a:lnTo>
                      <a:pt x="92" y="354"/>
                    </a:lnTo>
                    <a:lnTo>
                      <a:pt x="96" y="350"/>
                    </a:lnTo>
                    <a:lnTo>
                      <a:pt x="100" y="340"/>
                    </a:lnTo>
                    <a:lnTo>
                      <a:pt x="100" y="324"/>
                    </a:lnTo>
                    <a:lnTo>
                      <a:pt x="100" y="318"/>
                    </a:lnTo>
                    <a:lnTo>
                      <a:pt x="100" y="306"/>
                    </a:lnTo>
                    <a:lnTo>
                      <a:pt x="102" y="290"/>
                    </a:lnTo>
                    <a:lnTo>
                      <a:pt x="102" y="274"/>
                    </a:lnTo>
                    <a:lnTo>
                      <a:pt x="102" y="260"/>
                    </a:lnTo>
                    <a:lnTo>
                      <a:pt x="98" y="254"/>
                    </a:lnTo>
                    <a:lnTo>
                      <a:pt x="120" y="240"/>
                    </a:lnTo>
                    <a:lnTo>
                      <a:pt x="122" y="216"/>
                    </a:lnTo>
                    <a:lnTo>
                      <a:pt x="132" y="198"/>
                    </a:lnTo>
                    <a:lnTo>
                      <a:pt x="134" y="182"/>
                    </a:lnTo>
                    <a:lnTo>
                      <a:pt x="136" y="182"/>
                    </a:lnTo>
                    <a:lnTo>
                      <a:pt x="138" y="182"/>
                    </a:lnTo>
                    <a:lnTo>
                      <a:pt x="140" y="178"/>
                    </a:lnTo>
                    <a:lnTo>
                      <a:pt x="144" y="174"/>
                    </a:lnTo>
                    <a:lnTo>
                      <a:pt x="148" y="170"/>
                    </a:lnTo>
                    <a:lnTo>
                      <a:pt x="152" y="166"/>
                    </a:lnTo>
                    <a:lnTo>
                      <a:pt x="154" y="162"/>
                    </a:lnTo>
                    <a:lnTo>
                      <a:pt x="158" y="158"/>
                    </a:lnTo>
                    <a:lnTo>
                      <a:pt x="158" y="136"/>
                    </a:lnTo>
                    <a:lnTo>
                      <a:pt x="160" y="134"/>
                    </a:lnTo>
                    <a:lnTo>
                      <a:pt x="162" y="134"/>
                    </a:lnTo>
                    <a:lnTo>
                      <a:pt x="164" y="130"/>
                    </a:lnTo>
                    <a:lnTo>
                      <a:pt x="166" y="124"/>
                    </a:lnTo>
                    <a:lnTo>
                      <a:pt x="166" y="122"/>
                    </a:lnTo>
                    <a:lnTo>
                      <a:pt x="170" y="112"/>
                    </a:lnTo>
                    <a:lnTo>
                      <a:pt x="178" y="98"/>
                    </a:lnTo>
                    <a:lnTo>
                      <a:pt x="196" y="82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6" y="64"/>
                    </a:lnTo>
                    <a:lnTo>
                      <a:pt x="230" y="64"/>
                    </a:lnTo>
                    <a:lnTo>
                      <a:pt x="234" y="64"/>
                    </a:lnTo>
                    <a:lnTo>
                      <a:pt x="238" y="66"/>
                    </a:lnTo>
                    <a:lnTo>
                      <a:pt x="242" y="70"/>
                    </a:lnTo>
                    <a:lnTo>
                      <a:pt x="260" y="72"/>
                    </a:lnTo>
                    <a:lnTo>
                      <a:pt x="260" y="72"/>
                    </a:lnTo>
                    <a:lnTo>
                      <a:pt x="264" y="70"/>
                    </a:lnTo>
                    <a:lnTo>
                      <a:pt x="266" y="70"/>
                    </a:lnTo>
                    <a:lnTo>
                      <a:pt x="270" y="68"/>
                    </a:lnTo>
                    <a:lnTo>
                      <a:pt x="272" y="66"/>
                    </a:lnTo>
                    <a:lnTo>
                      <a:pt x="276" y="64"/>
                    </a:lnTo>
                    <a:lnTo>
                      <a:pt x="276" y="60"/>
                    </a:lnTo>
                    <a:lnTo>
                      <a:pt x="276" y="60"/>
                    </a:lnTo>
                    <a:lnTo>
                      <a:pt x="276" y="58"/>
                    </a:lnTo>
                    <a:lnTo>
                      <a:pt x="278" y="56"/>
                    </a:lnTo>
                    <a:lnTo>
                      <a:pt x="280" y="52"/>
                    </a:lnTo>
                    <a:lnTo>
                      <a:pt x="284" y="50"/>
                    </a:lnTo>
                    <a:lnTo>
                      <a:pt x="288" y="50"/>
                    </a:lnTo>
                    <a:lnTo>
                      <a:pt x="294" y="50"/>
                    </a:lnTo>
                    <a:lnTo>
                      <a:pt x="326" y="66"/>
                    </a:lnTo>
                    <a:lnTo>
                      <a:pt x="326" y="66"/>
                    </a:lnTo>
                    <a:lnTo>
                      <a:pt x="326" y="66"/>
                    </a:lnTo>
                    <a:lnTo>
                      <a:pt x="328" y="64"/>
                    </a:lnTo>
                    <a:lnTo>
                      <a:pt x="328" y="62"/>
                    </a:lnTo>
                    <a:lnTo>
                      <a:pt x="328" y="56"/>
                    </a:lnTo>
                    <a:lnTo>
                      <a:pt x="336" y="56"/>
                    </a:lnTo>
                    <a:lnTo>
                      <a:pt x="326" y="5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5" name="Freeform 219">
                <a:extLst>
                  <a:ext uri="{FF2B5EF4-FFF2-40B4-BE49-F238E27FC236}">
                    <a16:creationId xmlns:a16="http://schemas.microsoft.com/office/drawing/2014/main" id="{FEE5CEB8-FFAC-4C80-AC30-DEE9B59E0BC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04460" y="3591914"/>
                <a:ext cx="106571" cy="93133"/>
              </a:xfrm>
              <a:custGeom>
                <a:avLst/>
                <a:gdLst>
                  <a:gd name="T0" fmla="*/ 154 w 158"/>
                  <a:gd name="T1" fmla="*/ 46 h 132"/>
                  <a:gd name="T2" fmla="*/ 146 w 158"/>
                  <a:gd name="T3" fmla="*/ 46 h 132"/>
                  <a:gd name="T4" fmla="*/ 136 w 158"/>
                  <a:gd name="T5" fmla="*/ 48 h 132"/>
                  <a:gd name="T6" fmla="*/ 132 w 158"/>
                  <a:gd name="T7" fmla="*/ 54 h 132"/>
                  <a:gd name="T8" fmla="*/ 126 w 158"/>
                  <a:gd name="T9" fmla="*/ 58 h 132"/>
                  <a:gd name="T10" fmla="*/ 120 w 158"/>
                  <a:gd name="T11" fmla="*/ 66 h 132"/>
                  <a:gd name="T12" fmla="*/ 120 w 158"/>
                  <a:gd name="T13" fmla="*/ 74 h 132"/>
                  <a:gd name="T14" fmla="*/ 120 w 158"/>
                  <a:gd name="T15" fmla="*/ 78 h 132"/>
                  <a:gd name="T16" fmla="*/ 116 w 158"/>
                  <a:gd name="T17" fmla="*/ 84 h 132"/>
                  <a:gd name="T18" fmla="*/ 110 w 158"/>
                  <a:gd name="T19" fmla="*/ 92 h 132"/>
                  <a:gd name="T20" fmla="*/ 96 w 158"/>
                  <a:gd name="T21" fmla="*/ 118 h 132"/>
                  <a:gd name="T22" fmla="*/ 92 w 158"/>
                  <a:gd name="T23" fmla="*/ 118 h 132"/>
                  <a:gd name="T24" fmla="*/ 78 w 158"/>
                  <a:gd name="T25" fmla="*/ 118 h 132"/>
                  <a:gd name="T26" fmla="*/ 68 w 158"/>
                  <a:gd name="T27" fmla="*/ 116 h 132"/>
                  <a:gd name="T28" fmla="*/ 60 w 158"/>
                  <a:gd name="T29" fmla="*/ 118 h 132"/>
                  <a:gd name="T30" fmla="*/ 52 w 158"/>
                  <a:gd name="T31" fmla="*/ 120 h 132"/>
                  <a:gd name="T32" fmla="*/ 50 w 158"/>
                  <a:gd name="T33" fmla="*/ 122 h 132"/>
                  <a:gd name="T34" fmla="*/ 44 w 158"/>
                  <a:gd name="T35" fmla="*/ 120 h 132"/>
                  <a:gd name="T36" fmla="*/ 38 w 158"/>
                  <a:gd name="T37" fmla="*/ 120 h 132"/>
                  <a:gd name="T38" fmla="*/ 32 w 158"/>
                  <a:gd name="T39" fmla="*/ 124 h 132"/>
                  <a:gd name="T40" fmla="*/ 30 w 158"/>
                  <a:gd name="T41" fmla="*/ 132 h 132"/>
                  <a:gd name="T42" fmla="*/ 26 w 158"/>
                  <a:gd name="T43" fmla="*/ 132 h 132"/>
                  <a:gd name="T44" fmla="*/ 20 w 158"/>
                  <a:gd name="T45" fmla="*/ 128 h 132"/>
                  <a:gd name="T46" fmla="*/ 18 w 158"/>
                  <a:gd name="T47" fmla="*/ 122 h 132"/>
                  <a:gd name="T48" fmla="*/ 16 w 158"/>
                  <a:gd name="T49" fmla="*/ 120 h 132"/>
                  <a:gd name="T50" fmla="*/ 16 w 158"/>
                  <a:gd name="T51" fmla="*/ 118 h 132"/>
                  <a:gd name="T52" fmla="*/ 16 w 158"/>
                  <a:gd name="T53" fmla="*/ 118 h 132"/>
                  <a:gd name="T54" fmla="*/ 16 w 158"/>
                  <a:gd name="T55" fmla="*/ 114 h 132"/>
                  <a:gd name="T56" fmla="*/ 20 w 158"/>
                  <a:gd name="T57" fmla="*/ 104 h 132"/>
                  <a:gd name="T58" fmla="*/ 24 w 158"/>
                  <a:gd name="T59" fmla="*/ 102 h 132"/>
                  <a:gd name="T60" fmla="*/ 30 w 158"/>
                  <a:gd name="T61" fmla="*/ 98 h 132"/>
                  <a:gd name="T62" fmla="*/ 28 w 158"/>
                  <a:gd name="T63" fmla="*/ 88 h 132"/>
                  <a:gd name="T64" fmla="*/ 30 w 158"/>
                  <a:gd name="T65" fmla="*/ 70 h 132"/>
                  <a:gd name="T66" fmla="*/ 30 w 158"/>
                  <a:gd name="T67" fmla="*/ 50 h 132"/>
                  <a:gd name="T68" fmla="*/ 32 w 158"/>
                  <a:gd name="T69" fmla="*/ 42 h 132"/>
                  <a:gd name="T70" fmla="*/ 38 w 158"/>
                  <a:gd name="T71" fmla="*/ 38 h 132"/>
                  <a:gd name="T72" fmla="*/ 38 w 158"/>
                  <a:gd name="T73" fmla="*/ 34 h 132"/>
                  <a:gd name="T74" fmla="*/ 36 w 158"/>
                  <a:gd name="T75" fmla="*/ 32 h 132"/>
                  <a:gd name="T76" fmla="*/ 28 w 158"/>
                  <a:gd name="T77" fmla="*/ 28 h 132"/>
                  <a:gd name="T78" fmla="*/ 26 w 158"/>
                  <a:gd name="T79" fmla="*/ 28 h 132"/>
                  <a:gd name="T80" fmla="*/ 24 w 158"/>
                  <a:gd name="T81" fmla="*/ 28 h 132"/>
                  <a:gd name="T82" fmla="*/ 10 w 158"/>
                  <a:gd name="T83" fmla="*/ 30 h 132"/>
                  <a:gd name="T84" fmla="*/ 4 w 158"/>
                  <a:gd name="T85" fmla="*/ 24 h 132"/>
                  <a:gd name="T86" fmla="*/ 4 w 158"/>
                  <a:gd name="T87" fmla="*/ 20 h 132"/>
                  <a:gd name="T88" fmla="*/ 0 w 158"/>
                  <a:gd name="T89" fmla="*/ 14 h 132"/>
                  <a:gd name="T90" fmla="*/ 2 w 158"/>
                  <a:gd name="T91" fmla="*/ 12 h 132"/>
                  <a:gd name="T92" fmla="*/ 4 w 158"/>
                  <a:gd name="T93" fmla="*/ 10 h 132"/>
                  <a:gd name="T94" fmla="*/ 18 w 158"/>
                  <a:gd name="T95" fmla="*/ 0 h 132"/>
                  <a:gd name="T96" fmla="*/ 22 w 158"/>
                  <a:gd name="T97" fmla="*/ 0 h 132"/>
                  <a:gd name="T98" fmla="*/ 26 w 158"/>
                  <a:gd name="T99" fmla="*/ 2 h 132"/>
                  <a:gd name="T100" fmla="*/ 58 w 158"/>
                  <a:gd name="T101" fmla="*/ 6 h 132"/>
                  <a:gd name="T102" fmla="*/ 84 w 158"/>
                  <a:gd name="T103" fmla="*/ 8 h 132"/>
                  <a:gd name="T104" fmla="*/ 98 w 158"/>
                  <a:gd name="T105" fmla="*/ 6 h 132"/>
                  <a:gd name="T106" fmla="*/ 102 w 158"/>
                  <a:gd name="T107" fmla="*/ 8 h 132"/>
                  <a:gd name="T108" fmla="*/ 102 w 158"/>
                  <a:gd name="T109" fmla="*/ 12 h 132"/>
                  <a:gd name="T110" fmla="*/ 106 w 158"/>
                  <a:gd name="T111" fmla="*/ 14 h 132"/>
                  <a:gd name="T112" fmla="*/ 112 w 158"/>
                  <a:gd name="T113" fmla="*/ 18 h 132"/>
                  <a:gd name="T114" fmla="*/ 114 w 158"/>
                  <a:gd name="T115" fmla="*/ 18 h 132"/>
                  <a:gd name="T116" fmla="*/ 120 w 158"/>
                  <a:gd name="T117" fmla="*/ 22 h 132"/>
                  <a:gd name="T118" fmla="*/ 126 w 158"/>
                  <a:gd name="T119" fmla="*/ 28 h 132"/>
                  <a:gd name="T120" fmla="*/ 134 w 158"/>
                  <a:gd name="T121" fmla="*/ 36 h 132"/>
                  <a:gd name="T122" fmla="*/ 152 w 158"/>
                  <a:gd name="T123" fmla="*/ 42 h 132"/>
                  <a:gd name="T124" fmla="*/ 154 w 158"/>
                  <a:gd name="T125" fmla="*/ 4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8" h="132">
                    <a:moveTo>
                      <a:pt x="154" y="46"/>
                    </a:moveTo>
                    <a:lnTo>
                      <a:pt x="154" y="46"/>
                    </a:lnTo>
                    <a:lnTo>
                      <a:pt x="150" y="46"/>
                    </a:lnTo>
                    <a:lnTo>
                      <a:pt x="146" y="46"/>
                    </a:lnTo>
                    <a:lnTo>
                      <a:pt x="142" y="46"/>
                    </a:lnTo>
                    <a:lnTo>
                      <a:pt x="136" y="48"/>
                    </a:lnTo>
                    <a:lnTo>
                      <a:pt x="132" y="52"/>
                    </a:lnTo>
                    <a:lnTo>
                      <a:pt x="132" y="54"/>
                    </a:lnTo>
                    <a:lnTo>
                      <a:pt x="130" y="54"/>
                    </a:lnTo>
                    <a:lnTo>
                      <a:pt x="126" y="58"/>
                    </a:lnTo>
                    <a:lnTo>
                      <a:pt x="122" y="62"/>
                    </a:lnTo>
                    <a:lnTo>
                      <a:pt x="120" y="66"/>
                    </a:lnTo>
                    <a:lnTo>
                      <a:pt x="118" y="70"/>
                    </a:lnTo>
                    <a:lnTo>
                      <a:pt x="120" y="74"/>
                    </a:lnTo>
                    <a:lnTo>
                      <a:pt x="122" y="78"/>
                    </a:lnTo>
                    <a:lnTo>
                      <a:pt x="120" y="78"/>
                    </a:lnTo>
                    <a:lnTo>
                      <a:pt x="118" y="80"/>
                    </a:lnTo>
                    <a:lnTo>
                      <a:pt x="116" y="84"/>
                    </a:lnTo>
                    <a:lnTo>
                      <a:pt x="112" y="88"/>
                    </a:lnTo>
                    <a:lnTo>
                      <a:pt x="110" y="92"/>
                    </a:lnTo>
                    <a:lnTo>
                      <a:pt x="106" y="96"/>
                    </a:lnTo>
                    <a:lnTo>
                      <a:pt x="96" y="118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86" y="118"/>
                    </a:lnTo>
                    <a:lnTo>
                      <a:pt x="78" y="118"/>
                    </a:lnTo>
                    <a:lnTo>
                      <a:pt x="68" y="116"/>
                    </a:lnTo>
                    <a:lnTo>
                      <a:pt x="68" y="116"/>
                    </a:lnTo>
                    <a:lnTo>
                      <a:pt x="64" y="116"/>
                    </a:lnTo>
                    <a:lnTo>
                      <a:pt x="60" y="118"/>
                    </a:lnTo>
                    <a:lnTo>
                      <a:pt x="56" y="118"/>
                    </a:lnTo>
                    <a:lnTo>
                      <a:pt x="52" y="120"/>
                    </a:lnTo>
                    <a:lnTo>
                      <a:pt x="50" y="122"/>
                    </a:lnTo>
                    <a:lnTo>
                      <a:pt x="50" y="122"/>
                    </a:lnTo>
                    <a:lnTo>
                      <a:pt x="48" y="120"/>
                    </a:lnTo>
                    <a:lnTo>
                      <a:pt x="44" y="120"/>
                    </a:lnTo>
                    <a:lnTo>
                      <a:pt x="40" y="120"/>
                    </a:lnTo>
                    <a:lnTo>
                      <a:pt x="38" y="120"/>
                    </a:lnTo>
                    <a:lnTo>
                      <a:pt x="34" y="122"/>
                    </a:lnTo>
                    <a:lnTo>
                      <a:pt x="32" y="124"/>
                    </a:lnTo>
                    <a:lnTo>
                      <a:pt x="30" y="128"/>
                    </a:lnTo>
                    <a:lnTo>
                      <a:pt x="30" y="132"/>
                    </a:lnTo>
                    <a:lnTo>
                      <a:pt x="28" y="132"/>
                    </a:lnTo>
                    <a:lnTo>
                      <a:pt x="26" y="132"/>
                    </a:lnTo>
                    <a:lnTo>
                      <a:pt x="24" y="130"/>
                    </a:lnTo>
                    <a:lnTo>
                      <a:pt x="20" y="128"/>
                    </a:lnTo>
                    <a:lnTo>
                      <a:pt x="18" y="126"/>
                    </a:lnTo>
                    <a:lnTo>
                      <a:pt x="18" y="122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6"/>
                    </a:lnTo>
                    <a:lnTo>
                      <a:pt x="16" y="114"/>
                    </a:lnTo>
                    <a:lnTo>
                      <a:pt x="18" y="108"/>
                    </a:lnTo>
                    <a:lnTo>
                      <a:pt x="20" y="104"/>
                    </a:lnTo>
                    <a:lnTo>
                      <a:pt x="22" y="102"/>
                    </a:lnTo>
                    <a:lnTo>
                      <a:pt x="24" y="102"/>
                    </a:lnTo>
                    <a:lnTo>
                      <a:pt x="26" y="102"/>
                    </a:lnTo>
                    <a:lnTo>
                      <a:pt x="30" y="98"/>
                    </a:lnTo>
                    <a:lnTo>
                      <a:pt x="24" y="92"/>
                    </a:lnTo>
                    <a:lnTo>
                      <a:pt x="28" y="88"/>
                    </a:lnTo>
                    <a:lnTo>
                      <a:pt x="30" y="80"/>
                    </a:lnTo>
                    <a:lnTo>
                      <a:pt x="30" y="70"/>
                    </a:lnTo>
                    <a:lnTo>
                      <a:pt x="26" y="60"/>
                    </a:lnTo>
                    <a:lnTo>
                      <a:pt x="30" y="50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6" y="32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10" y="30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8" y="1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54" y="6"/>
                    </a:lnTo>
                    <a:lnTo>
                      <a:pt x="58" y="6"/>
                    </a:lnTo>
                    <a:lnTo>
                      <a:pt x="72" y="6"/>
                    </a:lnTo>
                    <a:lnTo>
                      <a:pt x="84" y="8"/>
                    </a:lnTo>
                    <a:lnTo>
                      <a:pt x="98" y="4"/>
                    </a:lnTo>
                    <a:lnTo>
                      <a:pt x="98" y="6"/>
                    </a:lnTo>
                    <a:lnTo>
                      <a:pt x="100" y="6"/>
                    </a:lnTo>
                    <a:lnTo>
                      <a:pt x="102" y="8"/>
                    </a:lnTo>
                    <a:lnTo>
                      <a:pt x="102" y="10"/>
                    </a:lnTo>
                    <a:lnTo>
                      <a:pt x="102" y="12"/>
                    </a:lnTo>
                    <a:lnTo>
                      <a:pt x="104" y="12"/>
                    </a:lnTo>
                    <a:lnTo>
                      <a:pt x="106" y="14"/>
                    </a:lnTo>
                    <a:lnTo>
                      <a:pt x="108" y="16"/>
                    </a:lnTo>
                    <a:lnTo>
                      <a:pt x="112" y="18"/>
                    </a:lnTo>
                    <a:lnTo>
                      <a:pt x="114" y="18"/>
                    </a:lnTo>
                    <a:lnTo>
                      <a:pt x="114" y="18"/>
                    </a:lnTo>
                    <a:lnTo>
                      <a:pt x="116" y="20"/>
                    </a:lnTo>
                    <a:lnTo>
                      <a:pt x="120" y="22"/>
                    </a:lnTo>
                    <a:lnTo>
                      <a:pt x="122" y="24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52" y="42"/>
                    </a:lnTo>
                    <a:lnTo>
                      <a:pt x="158" y="44"/>
                    </a:lnTo>
                    <a:lnTo>
                      <a:pt x="154" y="4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6" name="Freeform 220">
                <a:extLst>
                  <a:ext uri="{FF2B5EF4-FFF2-40B4-BE49-F238E27FC236}">
                    <a16:creationId xmlns:a16="http://schemas.microsoft.com/office/drawing/2014/main" id="{D6F2925D-B7F4-4B21-BE72-45B0A8A02F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39360" y="3565103"/>
                <a:ext cx="105222" cy="103010"/>
              </a:xfrm>
              <a:custGeom>
                <a:avLst/>
                <a:gdLst>
                  <a:gd name="T0" fmla="*/ 94 w 156"/>
                  <a:gd name="T1" fmla="*/ 14 h 146"/>
                  <a:gd name="T2" fmla="*/ 92 w 156"/>
                  <a:gd name="T3" fmla="*/ 16 h 146"/>
                  <a:gd name="T4" fmla="*/ 92 w 156"/>
                  <a:gd name="T5" fmla="*/ 16 h 146"/>
                  <a:gd name="T6" fmla="*/ 94 w 156"/>
                  <a:gd name="T7" fmla="*/ 18 h 146"/>
                  <a:gd name="T8" fmla="*/ 94 w 156"/>
                  <a:gd name="T9" fmla="*/ 20 h 146"/>
                  <a:gd name="T10" fmla="*/ 76 w 156"/>
                  <a:gd name="T11" fmla="*/ 28 h 146"/>
                  <a:gd name="T12" fmla="*/ 78 w 156"/>
                  <a:gd name="T13" fmla="*/ 32 h 146"/>
                  <a:gd name="T14" fmla="*/ 84 w 156"/>
                  <a:gd name="T15" fmla="*/ 38 h 146"/>
                  <a:gd name="T16" fmla="*/ 94 w 156"/>
                  <a:gd name="T17" fmla="*/ 46 h 146"/>
                  <a:gd name="T18" fmla="*/ 104 w 156"/>
                  <a:gd name="T19" fmla="*/ 52 h 146"/>
                  <a:gd name="T20" fmla="*/ 102 w 156"/>
                  <a:gd name="T21" fmla="*/ 56 h 146"/>
                  <a:gd name="T22" fmla="*/ 104 w 156"/>
                  <a:gd name="T23" fmla="*/ 62 h 146"/>
                  <a:gd name="T24" fmla="*/ 138 w 156"/>
                  <a:gd name="T25" fmla="*/ 90 h 146"/>
                  <a:gd name="T26" fmla="*/ 156 w 156"/>
                  <a:gd name="T27" fmla="*/ 120 h 146"/>
                  <a:gd name="T28" fmla="*/ 144 w 156"/>
                  <a:gd name="T29" fmla="*/ 118 h 146"/>
                  <a:gd name="T30" fmla="*/ 134 w 156"/>
                  <a:gd name="T31" fmla="*/ 122 h 146"/>
                  <a:gd name="T32" fmla="*/ 130 w 156"/>
                  <a:gd name="T33" fmla="*/ 134 h 146"/>
                  <a:gd name="T34" fmla="*/ 124 w 156"/>
                  <a:gd name="T35" fmla="*/ 146 h 146"/>
                  <a:gd name="T36" fmla="*/ 120 w 156"/>
                  <a:gd name="T37" fmla="*/ 134 h 146"/>
                  <a:gd name="T38" fmla="*/ 118 w 156"/>
                  <a:gd name="T39" fmla="*/ 132 h 146"/>
                  <a:gd name="T40" fmla="*/ 116 w 156"/>
                  <a:gd name="T41" fmla="*/ 130 h 146"/>
                  <a:gd name="T42" fmla="*/ 118 w 156"/>
                  <a:gd name="T43" fmla="*/ 128 h 146"/>
                  <a:gd name="T44" fmla="*/ 122 w 156"/>
                  <a:gd name="T45" fmla="*/ 112 h 146"/>
                  <a:gd name="T46" fmla="*/ 110 w 156"/>
                  <a:gd name="T47" fmla="*/ 106 h 146"/>
                  <a:gd name="T48" fmla="*/ 80 w 156"/>
                  <a:gd name="T49" fmla="*/ 84 h 146"/>
                  <a:gd name="T50" fmla="*/ 50 w 156"/>
                  <a:gd name="T51" fmla="*/ 54 h 146"/>
                  <a:gd name="T52" fmla="*/ 50 w 156"/>
                  <a:gd name="T53" fmla="*/ 50 h 146"/>
                  <a:gd name="T54" fmla="*/ 48 w 156"/>
                  <a:gd name="T55" fmla="*/ 44 h 146"/>
                  <a:gd name="T56" fmla="*/ 44 w 156"/>
                  <a:gd name="T57" fmla="*/ 40 h 146"/>
                  <a:gd name="T58" fmla="*/ 18 w 156"/>
                  <a:gd name="T59" fmla="*/ 48 h 146"/>
                  <a:gd name="T60" fmla="*/ 12 w 156"/>
                  <a:gd name="T61" fmla="*/ 48 h 146"/>
                  <a:gd name="T62" fmla="*/ 4 w 156"/>
                  <a:gd name="T63" fmla="*/ 34 h 146"/>
                  <a:gd name="T64" fmla="*/ 2 w 156"/>
                  <a:gd name="T65" fmla="*/ 32 h 146"/>
                  <a:gd name="T66" fmla="*/ 0 w 156"/>
                  <a:gd name="T67" fmla="*/ 22 h 146"/>
                  <a:gd name="T68" fmla="*/ 12 w 156"/>
                  <a:gd name="T69" fmla="*/ 22 h 146"/>
                  <a:gd name="T70" fmla="*/ 16 w 156"/>
                  <a:gd name="T71" fmla="*/ 24 h 146"/>
                  <a:gd name="T72" fmla="*/ 24 w 156"/>
                  <a:gd name="T73" fmla="*/ 12 h 146"/>
                  <a:gd name="T74" fmla="*/ 30 w 156"/>
                  <a:gd name="T75" fmla="*/ 10 h 146"/>
                  <a:gd name="T76" fmla="*/ 30 w 156"/>
                  <a:gd name="T77" fmla="*/ 14 h 146"/>
                  <a:gd name="T78" fmla="*/ 32 w 156"/>
                  <a:gd name="T79" fmla="*/ 16 h 146"/>
                  <a:gd name="T80" fmla="*/ 36 w 156"/>
                  <a:gd name="T81" fmla="*/ 14 h 146"/>
                  <a:gd name="T82" fmla="*/ 40 w 156"/>
                  <a:gd name="T83" fmla="*/ 12 h 146"/>
                  <a:gd name="T84" fmla="*/ 42 w 156"/>
                  <a:gd name="T85" fmla="*/ 10 h 146"/>
                  <a:gd name="T86" fmla="*/ 44 w 156"/>
                  <a:gd name="T87" fmla="*/ 8 h 146"/>
                  <a:gd name="T88" fmla="*/ 44 w 156"/>
                  <a:gd name="T89" fmla="*/ 10 h 146"/>
                  <a:gd name="T90" fmla="*/ 46 w 156"/>
                  <a:gd name="T91" fmla="*/ 12 h 146"/>
                  <a:gd name="T92" fmla="*/ 48 w 156"/>
                  <a:gd name="T93" fmla="*/ 10 h 146"/>
                  <a:gd name="T94" fmla="*/ 48 w 156"/>
                  <a:gd name="T95" fmla="*/ 8 h 146"/>
                  <a:gd name="T96" fmla="*/ 46 w 156"/>
                  <a:gd name="T97" fmla="*/ 4 h 146"/>
                  <a:gd name="T98" fmla="*/ 48 w 156"/>
                  <a:gd name="T99" fmla="*/ 4 h 146"/>
                  <a:gd name="T100" fmla="*/ 50 w 156"/>
                  <a:gd name="T101" fmla="*/ 2 h 146"/>
                  <a:gd name="T102" fmla="*/ 54 w 156"/>
                  <a:gd name="T103" fmla="*/ 0 h 146"/>
                  <a:gd name="T104" fmla="*/ 58 w 156"/>
                  <a:gd name="T105" fmla="*/ 0 h 146"/>
                  <a:gd name="T106" fmla="*/ 62 w 156"/>
                  <a:gd name="T107" fmla="*/ 0 h 146"/>
                  <a:gd name="T108" fmla="*/ 66 w 156"/>
                  <a:gd name="T109" fmla="*/ 0 h 146"/>
                  <a:gd name="T110" fmla="*/ 72 w 156"/>
                  <a:gd name="T111" fmla="*/ 0 h 146"/>
                  <a:gd name="T112" fmla="*/ 74 w 156"/>
                  <a:gd name="T113" fmla="*/ 4 h 146"/>
                  <a:gd name="T114" fmla="*/ 80 w 156"/>
                  <a:gd name="T115" fmla="*/ 8 h 146"/>
                  <a:gd name="T116" fmla="*/ 88 w 156"/>
                  <a:gd name="T117" fmla="*/ 12 h 146"/>
                  <a:gd name="T118" fmla="*/ 94 w 156"/>
                  <a:gd name="T119" fmla="*/ 1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6" h="146">
                    <a:moveTo>
                      <a:pt x="94" y="14"/>
                    </a:moveTo>
                    <a:lnTo>
                      <a:pt x="94" y="14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84" y="2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8" y="32"/>
                    </a:lnTo>
                    <a:lnTo>
                      <a:pt x="82" y="34"/>
                    </a:lnTo>
                    <a:lnTo>
                      <a:pt x="84" y="38"/>
                    </a:lnTo>
                    <a:lnTo>
                      <a:pt x="88" y="42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102" y="56"/>
                    </a:lnTo>
                    <a:lnTo>
                      <a:pt x="104" y="58"/>
                    </a:lnTo>
                    <a:lnTo>
                      <a:pt x="104" y="62"/>
                    </a:lnTo>
                    <a:lnTo>
                      <a:pt x="108" y="64"/>
                    </a:lnTo>
                    <a:lnTo>
                      <a:pt x="138" y="90"/>
                    </a:lnTo>
                    <a:lnTo>
                      <a:pt x="148" y="102"/>
                    </a:lnTo>
                    <a:lnTo>
                      <a:pt x="156" y="120"/>
                    </a:lnTo>
                    <a:lnTo>
                      <a:pt x="152" y="126"/>
                    </a:lnTo>
                    <a:lnTo>
                      <a:pt x="144" y="118"/>
                    </a:lnTo>
                    <a:lnTo>
                      <a:pt x="138" y="118"/>
                    </a:lnTo>
                    <a:lnTo>
                      <a:pt x="134" y="122"/>
                    </a:lnTo>
                    <a:lnTo>
                      <a:pt x="138" y="132"/>
                    </a:lnTo>
                    <a:lnTo>
                      <a:pt x="130" y="134"/>
                    </a:lnTo>
                    <a:lnTo>
                      <a:pt x="130" y="142"/>
                    </a:lnTo>
                    <a:lnTo>
                      <a:pt x="124" y="146"/>
                    </a:lnTo>
                    <a:lnTo>
                      <a:pt x="118" y="142"/>
                    </a:lnTo>
                    <a:lnTo>
                      <a:pt x="120" y="134"/>
                    </a:lnTo>
                    <a:lnTo>
                      <a:pt x="120" y="134"/>
                    </a:lnTo>
                    <a:lnTo>
                      <a:pt x="118" y="132"/>
                    </a:lnTo>
                    <a:lnTo>
                      <a:pt x="118" y="132"/>
                    </a:lnTo>
                    <a:lnTo>
                      <a:pt x="116" y="130"/>
                    </a:lnTo>
                    <a:lnTo>
                      <a:pt x="116" y="128"/>
                    </a:lnTo>
                    <a:lnTo>
                      <a:pt x="118" y="128"/>
                    </a:lnTo>
                    <a:lnTo>
                      <a:pt x="122" y="128"/>
                    </a:lnTo>
                    <a:lnTo>
                      <a:pt x="122" y="112"/>
                    </a:lnTo>
                    <a:lnTo>
                      <a:pt x="114" y="110"/>
                    </a:lnTo>
                    <a:lnTo>
                      <a:pt x="110" y="106"/>
                    </a:lnTo>
                    <a:lnTo>
                      <a:pt x="88" y="92"/>
                    </a:lnTo>
                    <a:lnTo>
                      <a:pt x="80" y="84"/>
                    </a:lnTo>
                    <a:lnTo>
                      <a:pt x="74" y="74"/>
                    </a:lnTo>
                    <a:lnTo>
                      <a:pt x="50" y="54"/>
                    </a:lnTo>
                    <a:lnTo>
                      <a:pt x="50" y="52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48" y="44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38" y="38"/>
                    </a:lnTo>
                    <a:lnTo>
                      <a:pt x="18" y="48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4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28" y="16"/>
                    </a:lnTo>
                    <a:lnTo>
                      <a:pt x="24" y="12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2" y="16"/>
                    </a:lnTo>
                    <a:lnTo>
                      <a:pt x="34" y="14"/>
                    </a:lnTo>
                    <a:lnTo>
                      <a:pt x="36" y="14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0"/>
                    </a:lnTo>
                    <a:lnTo>
                      <a:pt x="42" y="10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6" y="12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4"/>
                    </a:lnTo>
                    <a:lnTo>
                      <a:pt x="50" y="4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6" y="6"/>
                    </a:lnTo>
                    <a:lnTo>
                      <a:pt x="80" y="8"/>
                    </a:lnTo>
                    <a:lnTo>
                      <a:pt x="84" y="10"/>
                    </a:lnTo>
                    <a:lnTo>
                      <a:pt x="88" y="12"/>
                    </a:lnTo>
                    <a:lnTo>
                      <a:pt x="92" y="12"/>
                    </a:lnTo>
                    <a:lnTo>
                      <a:pt x="94" y="1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7" name="Freeform 221">
                <a:extLst>
                  <a:ext uri="{FF2B5EF4-FFF2-40B4-BE49-F238E27FC236}">
                    <a16:creationId xmlns:a16="http://schemas.microsoft.com/office/drawing/2014/main" id="{DDD498D1-CE7A-4B58-8CCF-6C20CC551C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89273" y="3661058"/>
                <a:ext cx="28329" cy="16933"/>
              </a:xfrm>
              <a:custGeom>
                <a:avLst/>
                <a:gdLst>
                  <a:gd name="T0" fmla="*/ 6 w 42"/>
                  <a:gd name="T1" fmla="*/ 4 h 24"/>
                  <a:gd name="T2" fmla="*/ 0 w 42"/>
                  <a:gd name="T3" fmla="*/ 6 h 24"/>
                  <a:gd name="T4" fmla="*/ 0 w 42"/>
                  <a:gd name="T5" fmla="*/ 6 h 24"/>
                  <a:gd name="T6" fmla="*/ 0 w 42"/>
                  <a:gd name="T7" fmla="*/ 6 h 24"/>
                  <a:gd name="T8" fmla="*/ 0 w 42"/>
                  <a:gd name="T9" fmla="*/ 8 h 24"/>
                  <a:gd name="T10" fmla="*/ 2 w 42"/>
                  <a:gd name="T11" fmla="*/ 10 h 24"/>
                  <a:gd name="T12" fmla="*/ 22 w 42"/>
                  <a:gd name="T13" fmla="*/ 16 h 24"/>
                  <a:gd name="T14" fmla="*/ 22 w 42"/>
                  <a:gd name="T15" fmla="*/ 16 h 24"/>
                  <a:gd name="T16" fmla="*/ 24 w 42"/>
                  <a:gd name="T17" fmla="*/ 20 h 24"/>
                  <a:gd name="T18" fmla="*/ 26 w 42"/>
                  <a:gd name="T19" fmla="*/ 22 h 24"/>
                  <a:gd name="T20" fmla="*/ 28 w 42"/>
                  <a:gd name="T21" fmla="*/ 24 h 24"/>
                  <a:gd name="T22" fmla="*/ 30 w 42"/>
                  <a:gd name="T23" fmla="*/ 22 h 24"/>
                  <a:gd name="T24" fmla="*/ 34 w 42"/>
                  <a:gd name="T25" fmla="*/ 20 h 24"/>
                  <a:gd name="T26" fmla="*/ 38 w 42"/>
                  <a:gd name="T27" fmla="*/ 18 h 24"/>
                  <a:gd name="T28" fmla="*/ 38 w 42"/>
                  <a:gd name="T29" fmla="*/ 18 h 24"/>
                  <a:gd name="T30" fmla="*/ 38 w 42"/>
                  <a:gd name="T31" fmla="*/ 16 h 24"/>
                  <a:gd name="T32" fmla="*/ 38 w 42"/>
                  <a:gd name="T33" fmla="*/ 14 h 24"/>
                  <a:gd name="T34" fmla="*/ 38 w 42"/>
                  <a:gd name="T35" fmla="*/ 12 h 24"/>
                  <a:gd name="T36" fmla="*/ 36 w 42"/>
                  <a:gd name="T37" fmla="*/ 12 h 24"/>
                  <a:gd name="T38" fmla="*/ 40 w 42"/>
                  <a:gd name="T39" fmla="*/ 4 h 24"/>
                  <a:gd name="T40" fmla="*/ 40 w 42"/>
                  <a:gd name="T41" fmla="*/ 4 h 24"/>
                  <a:gd name="T42" fmla="*/ 42 w 42"/>
                  <a:gd name="T43" fmla="*/ 2 h 24"/>
                  <a:gd name="T44" fmla="*/ 42 w 42"/>
                  <a:gd name="T45" fmla="*/ 2 h 24"/>
                  <a:gd name="T46" fmla="*/ 40 w 42"/>
                  <a:gd name="T47" fmla="*/ 0 h 24"/>
                  <a:gd name="T48" fmla="*/ 38 w 42"/>
                  <a:gd name="T49" fmla="*/ 0 h 24"/>
                  <a:gd name="T50" fmla="*/ 36 w 42"/>
                  <a:gd name="T51" fmla="*/ 0 h 24"/>
                  <a:gd name="T52" fmla="*/ 34 w 42"/>
                  <a:gd name="T53" fmla="*/ 2 h 24"/>
                  <a:gd name="T54" fmla="*/ 32 w 42"/>
                  <a:gd name="T55" fmla="*/ 2 h 24"/>
                  <a:gd name="T56" fmla="*/ 28 w 42"/>
                  <a:gd name="T57" fmla="*/ 4 h 24"/>
                  <a:gd name="T58" fmla="*/ 26 w 42"/>
                  <a:gd name="T59" fmla="*/ 4 h 24"/>
                  <a:gd name="T60" fmla="*/ 22 w 42"/>
                  <a:gd name="T61" fmla="*/ 4 h 24"/>
                  <a:gd name="T62" fmla="*/ 18 w 42"/>
                  <a:gd name="T63" fmla="*/ 4 h 24"/>
                  <a:gd name="T64" fmla="*/ 12 w 42"/>
                  <a:gd name="T65" fmla="*/ 4 h 24"/>
                  <a:gd name="T66" fmla="*/ 8 w 42"/>
                  <a:gd name="T67" fmla="*/ 4 h 24"/>
                  <a:gd name="T68" fmla="*/ 6 w 42"/>
                  <a:gd name="T6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" h="24">
                    <a:moveTo>
                      <a:pt x="6" y="4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4"/>
                    </a:lnTo>
                    <a:lnTo>
                      <a:pt x="30" y="22"/>
                    </a:lnTo>
                    <a:lnTo>
                      <a:pt x="34" y="20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8" name="Freeform 222">
                <a:extLst>
                  <a:ext uri="{FF2B5EF4-FFF2-40B4-BE49-F238E27FC236}">
                    <a16:creationId xmlns:a16="http://schemas.microsoft.com/office/drawing/2014/main" id="{A5956C58-02F9-4CF6-952A-9B83B068B7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5548" y="3624370"/>
                <a:ext cx="13490" cy="29633"/>
              </a:xfrm>
              <a:custGeom>
                <a:avLst/>
                <a:gdLst>
                  <a:gd name="T0" fmla="*/ 14 w 20"/>
                  <a:gd name="T1" fmla="*/ 0 h 42"/>
                  <a:gd name="T2" fmla="*/ 14 w 20"/>
                  <a:gd name="T3" fmla="*/ 2 h 42"/>
                  <a:gd name="T4" fmla="*/ 12 w 20"/>
                  <a:gd name="T5" fmla="*/ 2 h 42"/>
                  <a:gd name="T6" fmla="*/ 10 w 20"/>
                  <a:gd name="T7" fmla="*/ 4 h 42"/>
                  <a:gd name="T8" fmla="*/ 8 w 20"/>
                  <a:gd name="T9" fmla="*/ 6 h 42"/>
                  <a:gd name="T10" fmla="*/ 4 w 20"/>
                  <a:gd name="T11" fmla="*/ 6 h 42"/>
                  <a:gd name="T12" fmla="*/ 2 w 20"/>
                  <a:gd name="T13" fmla="*/ 6 h 42"/>
                  <a:gd name="T14" fmla="*/ 2 w 20"/>
                  <a:gd name="T15" fmla="*/ 4 h 42"/>
                  <a:gd name="T16" fmla="*/ 0 w 20"/>
                  <a:gd name="T17" fmla="*/ 4 h 42"/>
                  <a:gd name="T18" fmla="*/ 0 w 20"/>
                  <a:gd name="T19" fmla="*/ 4 h 42"/>
                  <a:gd name="T20" fmla="*/ 2 w 20"/>
                  <a:gd name="T21" fmla="*/ 8 h 42"/>
                  <a:gd name="T22" fmla="*/ 2 w 20"/>
                  <a:gd name="T23" fmla="*/ 12 h 42"/>
                  <a:gd name="T24" fmla="*/ 2 w 20"/>
                  <a:gd name="T25" fmla="*/ 16 h 42"/>
                  <a:gd name="T26" fmla="*/ 0 w 20"/>
                  <a:gd name="T27" fmla="*/ 20 h 42"/>
                  <a:gd name="T28" fmla="*/ 0 w 20"/>
                  <a:gd name="T29" fmla="*/ 38 h 42"/>
                  <a:gd name="T30" fmla="*/ 0 w 20"/>
                  <a:gd name="T31" fmla="*/ 38 h 42"/>
                  <a:gd name="T32" fmla="*/ 4 w 20"/>
                  <a:gd name="T33" fmla="*/ 40 h 42"/>
                  <a:gd name="T34" fmla="*/ 8 w 20"/>
                  <a:gd name="T35" fmla="*/ 40 h 42"/>
                  <a:gd name="T36" fmla="*/ 12 w 20"/>
                  <a:gd name="T37" fmla="*/ 42 h 42"/>
                  <a:gd name="T38" fmla="*/ 12 w 20"/>
                  <a:gd name="T39" fmla="*/ 38 h 42"/>
                  <a:gd name="T40" fmla="*/ 12 w 20"/>
                  <a:gd name="T41" fmla="*/ 36 h 42"/>
                  <a:gd name="T42" fmla="*/ 14 w 20"/>
                  <a:gd name="T43" fmla="*/ 36 h 42"/>
                  <a:gd name="T44" fmla="*/ 16 w 20"/>
                  <a:gd name="T45" fmla="*/ 34 h 42"/>
                  <a:gd name="T46" fmla="*/ 18 w 20"/>
                  <a:gd name="T47" fmla="*/ 34 h 42"/>
                  <a:gd name="T48" fmla="*/ 18 w 20"/>
                  <a:gd name="T49" fmla="*/ 20 h 42"/>
                  <a:gd name="T50" fmla="*/ 18 w 20"/>
                  <a:gd name="T51" fmla="*/ 18 h 42"/>
                  <a:gd name="T52" fmla="*/ 20 w 20"/>
                  <a:gd name="T53" fmla="*/ 16 h 42"/>
                  <a:gd name="T54" fmla="*/ 20 w 20"/>
                  <a:gd name="T55" fmla="*/ 16 h 42"/>
                  <a:gd name="T56" fmla="*/ 20 w 20"/>
                  <a:gd name="T57" fmla="*/ 14 h 42"/>
                  <a:gd name="T58" fmla="*/ 20 w 20"/>
                  <a:gd name="T59" fmla="*/ 10 h 42"/>
                  <a:gd name="T60" fmla="*/ 20 w 20"/>
                  <a:gd name="T61" fmla="*/ 6 h 42"/>
                  <a:gd name="T62" fmla="*/ 18 w 20"/>
                  <a:gd name="T63" fmla="*/ 4 h 42"/>
                  <a:gd name="T64" fmla="*/ 14 w 20"/>
                  <a:gd name="T6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2">
                    <a:moveTo>
                      <a:pt x="14" y="0"/>
                    </a:moveTo>
                    <a:lnTo>
                      <a:pt x="14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40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2" y="38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79" name="Freeform 223">
                <a:extLst>
                  <a:ext uri="{FF2B5EF4-FFF2-40B4-BE49-F238E27FC236}">
                    <a16:creationId xmlns:a16="http://schemas.microsoft.com/office/drawing/2014/main" id="{E32BEEB6-D250-4993-8047-15EDC77ECA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8246" y="3601792"/>
                <a:ext cx="12141" cy="19755"/>
              </a:xfrm>
              <a:custGeom>
                <a:avLst/>
                <a:gdLst>
                  <a:gd name="T0" fmla="*/ 8 w 18"/>
                  <a:gd name="T1" fmla="*/ 4 h 28"/>
                  <a:gd name="T2" fmla="*/ 6 w 18"/>
                  <a:gd name="T3" fmla="*/ 4 h 28"/>
                  <a:gd name="T4" fmla="*/ 6 w 18"/>
                  <a:gd name="T5" fmla="*/ 4 h 28"/>
                  <a:gd name="T6" fmla="*/ 4 w 18"/>
                  <a:gd name="T7" fmla="*/ 4 h 28"/>
                  <a:gd name="T8" fmla="*/ 2 w 18"/>
                  <a:gd name="T9" fmla="*/ 6 h 28"/>
                  <a:gd name="T10" fmla="*/ 0 w 18"/>
                  <a:gd name="T11" fmla="*/ 8 h 28"/>
                  <a:gd name="T12" fmla="*/ 2 w 18"/>
                  <a:gd name="T13" fmla="*/ 10 h 28"/>
                  <a:gd name="T14" fmla="*/ 2 w 18"/>
                  <a:gd name="T15" fmla="*/ 12 h 28"/>
                  <a:gd name="T16" fmla="*/ 2 w 18"/>
                  <a:gd name="T17" fmla="*/ 16 h 28"/>
                  <a:gd name="T18" fmla="*/ 4 w 18"/>
                  <a:gd name="T19" fmla="*/ 20 h 28"/>
                  <a:gd name="T20" fmla="*/ 6 w 18"/>
                  <a:gd name="T21" fmla="*/ 22 h 28"/>
                  <a:gd name="T22" fmla="*/ 12 w 18"/>
                  <a:gd name="T23" fmla="*/ 28 h 28"/>
                  <a:gd name="T24" fmla="*/ 12 w 18"/>
                  <a:gd name="T25" fmla="*/ 28 h 28"/>
                  <a:gd name="T26" fmla="*/ 14 w 18"/>
                  <a:gd name="T27" fmla="*/ 24 h 28"/>
                  <a:gd name="T28" fmla="*/ 14 w 18"/>
                  <a:gd name="T29" fmla="*/ 22 h 28"/>
                  <a:gd name="T30" fmla="*/ 16 w 18"/>
                  <a:gd name="T31" fmla="*/ 18 h 28"/>
                  <a:gd name="T32" fmla="*/ 18 w 18"/>
                  <a:gd name="T33" fmla="*/ 18 h 28"/>
                  <a:gd name="T34" fmla="*/ 18 w 18"/>
                  <a:gd name="T35" fmla="*/ 16 h 28"/>
                  <a:gd name="T36" fmla="*/ 18 w 18"/>
                  <a:gd name="T37" fmla="*/ 14 h 28"/>
                  <a:gd name="T38" fmla="*/ 16 w 18"/>
                  <a:gd name="T39" fmla="*/ 10 h 28"/>
                  <a:gd name="T40" fmla="*/ 16 w 18"/>
                  <a:gd name="T41" fmla="*/ 6 h 28"/>
                  <a:gd name="T42" fmla="*/ 14 w 18"/>
                  <a:gd name="T43" fmla="*/ 4 h 28"/>
                  <a:gd name="T44" fmla="*/ 10 w 18"/>
                  <a:gd name="T45" fmla="*/ 0 h 28"/>
                  <a:gd name="T46" fmla="*/ 8 w 18"/>
                  <a:gd name="T4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8">
                    <a:moveTo>
                      <a:pt x="8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6" y="22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8" y="14"/>
                    </a:lnTo>
                    <a:lnTo>
                      <a:pt x="16" y="10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0" name="Freeform 224">
                <a:extLst>
                  <a:ext uri="{FF2B5EF4-FFF2-40B4-BE49-F238E27FC236}">
                    <a16:creationId xmlns:a16="http://schemas.microsoft.com/office/drawing/2014/main" id="{F35C6657-B090-45D0-9895-8AF89FB3F0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64991" y="3525592"/>
                <a:ext cx="68799" cy="42333"/>
              </a:xfrm>
              <a:custGeom>
                <a:avLst/>
                <a:gdLst>
                  <a:gd name="T0" fmla="*/ 34 w 102"/>
                  <a:gd name="T1" fmla="*/ 58 h 60"/>
                  <a:gd name="T2" fmla="*/ 32 w 102"/>
                  <a:gd name="T3" fmla="*/ 56 h 60"/>
                  <a:gd name="T4" fmla="*/ 28 w 102"/>
                  <a:gd name="T5" fmla="*/ 56 h 60"/>
                  <a:gd name="T6" fmla="*/ 20 w 102"/>
                  <a:gd name="T7" fmla="*/ 56 h 60"/>
                  <a:gd name="T8" fmla="*/ 16 w 102"/>
                  <a:gd name="T9" fmla="*/ 56 h 60"/>
                  <a:gd name="T10" fmla="*/ 12 w 102"/>
                  <a:gd name="T11" fmla="*/ 58 h 60"/>
                  <a:gd name="T12" fmla="*/ 10 w 102"/>
                  <a:gd name="T13" fmla="*/ 60 h 60"/>
                  <a:gd name="T14" fmla="*/ 10 w 102"/>
                  <a:gd name="T15" fmla="*/ 56 h 60"/>
                  <a:gd name="T16" fmla="*/ 8 w 102"/>
                  <a:gd name="T17" fmla="*/ 56 h 60"/>
                  <a:gd name="T18" fmla="*/ 8 w 102"/>
                  <a:gd name="T19" fmla="*/ 52 h 60"/>
                  <a:gd name="T20" fmla="*/ 8 w 102"/>
                  <a:gd name="T21" fmla="*/ 38 h 60"/>
                  <a:gd name="T22" fmla="*/ 28 w 102"/>
                  <a:gd name="T23" fmla="*/ 34 h 60"/>
                  <a:gd name="T24" fmla="*/ 28 w 102"/>
                  <a:gd name="T25" fmla="*/ 26 h 60"/>
                  <a:gd name="T26" fmla="*/ 38 w 102"/>
                  <a:gd name="T27" fmla="*/ 12 h 60"/>
                  <a:gd name="T28" fmla="*/ 50 w 102"/>
                  <a:gd name="T29" fmla="*/ 4 h 60"/>
                  <a:gd name="T30" fmla="*/ 52 w 102"/>
                  <a:gd name="T31" fmla="*/ 0 h 60"/>
                  <a:gd name="T32" fmla="*/ 54 w 102"/>
                  <a:gd name="T33" fmla="*/ 0 h 60"/>
                  <a:gd name="T34" fmla="*/ 58 w 102"/>
                  <a:gd name="T35" fmla="*/ 4 h 60"/>
                  <a:gd name="T36" fmla="*/ 60 w 102"/>
                  <a:gd name="T37" fmla="*/ 4 h 60"/>
                  <a:gd name="T38" fmla="*/ 68 w 102"/>
                  <a:gd name="T39" fmla="*/ 4 h 60"/>
                  <a:gd name="T40" fmla="*/ 72 w 102"/>
                  <a:gd name="T41" fmla="*/ 0 h 60"/>
                  <a:gd name="T42" fmla="*/ 80 w 102"/>
                  <a:gd name="T43" fmla="*/ 2 h 60"/>
                  <a:gd name="T44" fmla="*/ 80 w 102"/>
                  <a:gd name="T45" fmla="*/ 4 h 60"/>
                  <a:gd name="T46" fmla="*/ 86 w 102"/>
                  <a:gd name="T47" fmla="*/ 8 h 60"/>
                  <a:gd name="T48" fmla="*/ 92 w 102"/>
                  <a:gd name="T49" fmla="*/ 8 h 60"/>
                  <a:gd name="T50" fmla="*/ 96 w 102"/>
                  <a:gd name="T51" fmla="*/ 8 h 60"/>
                  <a:gd name="T52" fmla="*/ 102 w 102"/>
                  <a:gd name="T53" fmla="*/ 18 h 60"/>
                  <a:gd name="T54" fmla="*/ 98 w 102"/>
                  <a:gd name="T55" fmla="*/ 20 h 60"/>
                  <a:gd name="T56" fmla="*/ 96 w 102"/>
                  <a:gd name="T57" fmla="*/ 28 h 60"/>
                  <a:gd name="T58" fmla="*/ 96 w 102"/>
                  <a:gd name="T59" fmla="*/ 34 h 60"/>
                  <a:gd name="T60" fmla="*/ 92 w 102"/>
                  <a:gd name="T61" fmla="*/ 38 h 60"/>
                  <a:gd name="T62" fmla="*/ 92 w 102"/>
                  <a:gd name="T63" fmla="*/ 44 h 60"/>
                  <a:gd name="T64" fmla="*/ 44 w 102"/>
                  <a:gd name="T65" fmla="*/ 56 h 60"/>
                  <a:gd name="T66" fmla="*/ 36 w 102"/>
                  <a:gd name="T6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2" h="60">
                    <a:moveTo>
                      <a:pt x="36" y="60"/>
                    </a:moveTo>
                    <a:lnTo>
                      <a:pt x="34" y="58"/>
                    </a:lnTo>
                    <a:lnTo>
                      <a:pt x="34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8" y="56"/>
                    </a:lnTo>
                    <a:lnTo>
                      <a:pt x="24" y="56"/>
                    </a:lnTo>
                    <a:lnTo>
                      <a:pt x="20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4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8" y="52"/>
                    </a:lnTo>
                    <a:lnTo>
                      <a:pt x="0" y="38"/>
                    </a:lnTo>
                    <a:lnTo>
                      <a:pt x="8" y="38"/>
                    </a:lnTo>
                    <a:lnTo>
                      <a:pt x="20" y="30"/>
                    </a:lnTo>
                    <a:lnTo>
                      <a:pt x="28" y="34"/>
                    </a:lnTo>
                    <a:lnTo>
                      <a:pt x="30" y="30"/>
                    </a:lnTo>
                    <a:lnTo>
                      <a:pt x="28" y="26"/>
                    </a:lnTo>
                    <a:lnTo>
                      <a:pt x="28" y="16"/>
                    </a:lnTo>
                    <a:lnTo>
                      <a:pt x="38" y="12"/>
                    </a:lnTo>
                    <a:lnTo>
                      <a:pt x="44" y="8"/>
                    </a:lnTo>
                    <a:lnTo>
                      <a:pt x="50" y="4"/>
                    </a:lnTo>
                    <a:lnTo>
                      <a:pt x="52" y="2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6" y="0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60" y="4"/>
                    </a:lnTo>
                    <a:lnTo>
                      <a:pt x="64" y="4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2" y="6"/>
                    </a:lnTo>
                    <a:lnTo>
                      <a:pt x="86" y="8"/>
                    </a:lnTo>
                    <a:lnTo>
                      <a:pt x="88" y="8"/>
                    </a:lnTo>
                    <a:lnTo>
                      <a:pt x="92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102" y="16"/>
                    </a:lnTo>
                    <a:lnTo>
                      <a:pt x="102" y="18"/>
                    </a:lnTo>
                    <a:lnTo>
                      <a:pt x="100" y="18"/>
                    </a:lnTo>
                    <a:lnTo>
                      <a:pt x="98" y="20"/>
                    </a:lnTo>
                    <a:lnTo>
                      <a:pt x="96" y="24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96" y="34"/>
                    </a:lnTo>
                    <a:lnTo>
                      <a:pt x="94" y="36"/>
                    </a:lnTo>
                    <a:lnTo>
                      <a:pt x="92" y="38"/>
                    </a:lnTo>
                    <a:lnTo>
                      <a:pt x="90" y="40"/>
                    </a:lnTo>
                    <a:lnTo>
                      <a:pt x="92" y="44"/>
                    </a:lnTo>
                    <a:lnTo>
                      <a:pt x="68" y="46"/>
                    </a:lnTo>
                    <a:lnTo>
                      <a:pt x="44" y="56"/>
                    </a:lnTo>
                    <a:lnTo>
                      <a:pt x="40" y="58"/>
                    </a:lnTo>
                    <a:lnTo>
                      <a:pt x="36" y="6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1" name="Freeform 225">
                <a:extLst>
                  <a:ext uri="{FF2B5EF4-FFF2-40B4-BE49-F238E27FC236}">
                    <a16:creationId xmlns:a16="http://schemas.microsoft.com/office/drawing/2014/main" id="{5D26BD67-567E-4420-99B7-C60FCD1C97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35313" y="3552403"/>
                <a:ext cx="36423" cy="29633"/>
              </a:xfrm>
              <a:custGeom>
                <a:avLst/>
                <a:gdLst>
                  <a:gd name="T0" fmla="*/ 30 w 54"/>
                  <a:gd name="T1" fmla="*/ 6 h 42"/>
                  <a:gd name="T2" fmla="*/ 20 w 54"/>
                  <a:gd name="T3" fmla="*/ 8 h 42"/>
                  <a:gd name="T4" fmla="*/ 8 w 54"/>
                  <a:gd name="T5" fmla="*/ 16 h 42"/>
                  <a:gd name="T6" fmla="*/ 0 w 54"/>
                  <a:gd name="T7" fmla="*/ 30 h 42"/>
                  <a:gd name="T8" fmla="*/ 2 w 54"/>
                  <a:gd name="T9" fmla="*/ 30 h 42"/>
                  <a:gd name="T10" fmla="*/ 2 w 54"/>
                  <a:gd name="T11" fmla="*/ 28 h 42"/>
                  <a:gd name="T12" fmla="*/ 4 w 54"/>
                  <a:gd name="T13" fmla="*/ 28 h 42"/>
                  <a:gd name="T14" fmla="*/ 6 w 54"/>
                  <a:gd name="T15" fmla="*/ 28 h 42"/>
                  <a:gd name="T16" fmla="*/ 6 w 54"/>
                  <a:gd name="T17" fmla="*/ 28 h 42"/>
                  <a:gd name="T18" fmla="*/ 8 w 54"/>
                  <a:gd name="T19" fmla="*/ 30 h 42"/>
                  <a:gd name="T20" fmla="*/ 8 w 54"/>
                  <a:gd name="T21" fmla="*/ 34 h 42"/>
                  <a:gd name="T22" fmla="*/ 6 w 54"/>
                  <a:gd name="T23" fmla="*/ 40 h 42"/>
                  <a:gd name="T24" fmla="*/ 8 w 54"/>
                  <a:gd name="T25" fmla="*/ 40 h 42"/>
                  <a:gd name="T26" fmla="*/ 12 w 54"/>
                  <a:gd name="T27" fmla="*/ 40 h 42"/>
                  <a:gd name="T28" fmla="*/ 16 w 54"/>
                  <a:gd name="T29" fmla="*/ 40 h 42"/>
                  <a:gd name="T30" fmla="*/ 20 w 54"/>
                  <a:gd name="T31" fmla="*/ 42 h 42"/>
                  <a:gd name="T32" fmla="*/ 22 w 54"/>
                  <a:gd name="T33" fmla="*/ 42 h 42"/>
                  <a:gd name="T34" fmla="*/ 34 w 54"/>
                  <a:gd name="T35" fmla="*/ 34 h 42"/>
                  <a:gd name="T36" fmla="*/ 30 w 54"/>
                  <a:gd name="T37" fmla="*/ 30 h 42"/>
                  <a:gd name="T38" fmla="*/ 36 w 54"/>
                  <a:gd name="T39" fmla="*/ 28 h 42"/>
                  <a:gd name="T40" fmla="*/ 36 w 54"/>
                  <a:gd name="T41" fmla="*/ 28 h 42"/>
                  <a:gd name="T42" fmla="*/ 36 w 54"/>
                  <a:gd name="T43" fmla="*/ 30 h 42"/>
                  <a:gd name="T44" fmla="*/ 36 w 54"/>
                  <a:gd name="T45" fmla="*/ 32 h 42"/>
                  <a:gd name="T46" fmla="*/ 36 w 54"/>
                  <a:gd name="T47" fmla="*/ 32 h 42"/>
                  <a:gd name="T48" fmla="*/ 38 w 54"/>
                  <a:gd name="T49" fmla="*/ 34 h 42"/>
                  <a:gd name="T50" fmla="*/ 40 w 54"/>
                  <a:gd name="T51" fmla="*/ 32 h 42"/>
                  <a:gd name="T52" fmla="*/ 42 w 54"/>
                  <a:gd name="T53" fmla="*/ 32 h 42"/>
                  <a:gd name="T54" fmla="*/ 44 w 54"/>
                  <a:gd name="T55" fmla="*/ 32 h 42"/>
                  <a:gd name="T56" fmla="*/ 46 w 54"/>
                  <a:gd name="T57" fmla="*/ 30 h 42"/>
                  <a:gd name="T58" fmla="*/ 48 w 54"/>
                  <a:gd name="T59" fmla="*/ 28 h 42"/>
                  <a:gd name="T60" fmla="*/ 52 w 54"/>
                  <a:gd name="T61" fmla="*/ 24 h 42"/>
                  <a:gd name="T62" fmla="*/ 50 w 54"/>
                  <a:gd name="T63" fmla="*/ 26 h 42"/>
                  <a:gd name="T64" fmla="*/ 50 w 54"/>
                  <a:gd name="T65" fmla="*/ 26 h 42"/>
                  <a:gd name="T66" fmla="*/ 50 w 54"/>
                  <a:gd name="T67" fmla="*/ 28 h 42"/>
                  <a:gd name="T68" fmla="*/ 52 w 54"/>
                  <a:gd name="T69" fmla="*/ 30 h 42"/>
                  <a:gd name="T70" fmla="*/ 52 w 54"/>
                  <a:gd name="T71" fmla="*/ 30 h 42"/>
                  <a:gd name="T72" fmla="*/ 54 w 54"/>
                  <a:gd name="T73" fmla="*/ 30 h 42"/>
                  <a:gd name="T74" fmla="*/ 54 w 54"/>
                  <a:gd name="T75" fmla="*/ 26 h 42"/>
                  <a:gd name="T76" fmla="*/ 54 w 54"/>
                  <a:gd name="T77" fmla="*/ 26 h 42"/>
                  <a:gd name="T78" fmla="*/ 54 w 54"/>
                  <a:gd name="T79" fmla="*/ 24 h 42"/>
                  <a:gd name="T80" fmla="*/ 52 w 54"/>
                  <a:gd name="T81" fmla="*/ 24 h 42"/>
                  <a:gd name="T82" fmla="*/ 54 w 54"/>
                  <a:gd name="T83" fmla="*/ 22 h 42"/>
                  <a:gd name="T84" fmla="*/ 54 w 54"/>
                  <a:gd name="T85" fmla="*/ 22 h 42"/>
                  <a:gd name="T86" fmla="*/ 54 w 54"/>
                  <a:gd name="T87" fmla="*/ 20 h 42"/>
                  <a:gd name="T88" fmla="*/ 54 w 54"/>
                  <a:gd name="T89" fmla="*/ 20 h 42"/>
                  <a:gd name="T90" fmla="*/ 54 w 54"/>
                  <a:gd name="T91" fmla="*/ 18 h 42"/>
                  <a:gd name="T92" fmla="*/ 52 w 54"/>
                  <a:gd name="T93" fmla="*/ 18 h 42"/>
                  <a:gd name="T94" fmla="*/ 50 w 54"/>
                  <a:gd name="T95" fmla="*/ 18 h 42"/>
                  <a:gd name="T96" fmla="*/ 50 w 54"/>
                  <a:gd name="T97" fmla="*/ 18 h 42"/>
                  <a:gd name="T98" fmla="*/ 50 w 54"/>
                  <a:gd name="T99" fmla="*/ 18 h 42"/>
                  <a:gd name="T100" fmla="*/ 50 w 54"/>
                  <a:gd name="T101" fmla="*/ 18 h 42"/>
                  <a:gd name="T102" fmla="*/ 52 w 54"/>
                  <a:gd name="T103" fmla="*/ 14 h 42"/>
                  <a:gd name="T104" fmla="*/ 44 w 54"/>
                  <a:gd name="T105" fmla="*/ 0 h 42"/>
                  <a:gd name="T106" fmla="*/ 38 w 54"/>
                  <a:gd name="T107" fmla="*/ 4 h 42"/>
                  <a:gd name="T108" fmla="*/ 30 w 54"/>
                  <a:gd name="T109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" h="42">
                    <a:moveTo>
                      <a:pt x="30" y="6"/>
                    </a:moveTo>
                    <a:lnTo>
                      <a:pt x="20" y="8"/>
                    </a:lnTo>
                    <a:lnTo>
                      <a:pt x="8" y="16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12" y="40"/>
                    </a:lnTo>
                    <a:lnTo>
                      <a:pt x="16" y="40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34" y="34"/>
                    </a:lnTo>
                    <a:lnTo>
                      <a:pt x="30" y="30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30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8" y="34"/>
                    </a:lnTo>
                    <a:lnTo>
                      <a:pt x="40" y="32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6" y="30"/>
                    </a:lnTo>
                    <a:lnTo>
                      <a:pt x="48" y="28"/>
                    </a:lnTo>
                    <a:lnTo>
                      <a:pt x="52" y="24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54" y="30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18"/>
                    </a:lnTo>
                    <a:lnTo>
                      <a:pt x="52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2" y="14"/>
                    </a:lnTo>
                    <a:lnTo>
                      <a:pt x="44" y="0"/>
                    </a:lnTo>
                    <a:lnTo>
                      <a:pt x="38" y="4"/>
                    </a:lnTo>
                    <a:lnTo>
                      <a:pt x="30" y="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2" name="Freeform 226">
                <a:extLst>
                  <a:ext uri="{FF2B5EF4-FFF2-40B4-BE49-F238E27FC236}">
                    <a16:creationId xmlns:a16="http://schemas.microsoft.com/office/drawing/2014/main" id="{4A0B952A-BE46-40B7-9BC8-3AF1A35C33F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46279" y="3494548"/>
                <a:ext cx="106571" cy="128410"/>
              </a:xfrm>
              <a:custGeom>
                <a:avLst/>
                <a:gdLst>
                  <a:gd name="T0" fmla="*/ 138 w 158"/>
                  <a:gd name="T1" fmla="*/ 120 h 182"/>
                  <a:gd name="T2" fmla="*/ 140 w 158"/>
                  <a:gd name="T3" fmla="*/ 130 h 182"/>
                  <a:gd name="T4" fmla="*/ 150 w 158"/>
                  <a:gd name="T5" fmla="*/ 144 h 182"/>
                  <a:gd name="T6" fmla="*/ 138 w 158"/>
                  <a:gd name="T7" fmla="*/ 156 h 182"/>
                  <a:gd name="T8" fmla="*/ 122 w 158"/>
                  <a:gd name="T9" fmla="*/ 156 h 182"/>
                  <a:gd name="T10" fmla="*/ 102 w 158"/>
                  <a:gd name="T11" fmla="*/ 158 h 182"/>
                  <a:gd name="T12" fmla="*/ 100 w 158"/>
                  <a:gd name="T13" fmla="*/ 170 h 182"/>
                  <a:gd name="T14" fmla="*/ 90 w 158"/>
                  <a:gd name="T15" fmla="*/ 180 h 182"/>
                  <a:gd name="T16" fmla="*/ 64 w 158"/>
                  <a:gd name="T17" fmla="*/ 164 h 182"/>
                  <a:gd name="T18" fmla="*/ 58 w 158"/>
                  <a:gd name="T19" fmla="*/ 160 h 182"/>
                  <a:gd name="T20" fmla="*/ 52 w 158"/>
                  <a:gd name="T21" fmla="*/ 158 h 182"/>
                  <a:gd name="T22" fmla="*/ 44 w 158"/>
                  <a:gd name="T23" fmla="*/ 152 h 182"/>
                  <a:gd name="T24" fmla="*/ 40 w 158"/>
                  <a:gd name="T25" fmla="*/ 148 h 182"/>
                  <a:gd name="T26" fmla="*/ 36 w 158"/>
                  <a:gd name="T27" fmla="*/ 144 h 182"/>
                  <a:gd name="T28" fmla="*/ 40 w 158"/>
                  <a:gd name="T29" fmla="*/ 94 h 182"/>
                  <a:gd name="T30" fmla="*/ 38 w 158"/>
                  <a:gd name="T31" fmla="*/ 86 h 182"/>
                  <a:gd name="T32" fmla="*/ 32 w 158"/>
                  <a:gd name="T33" fmla="*/ 78 h 182"/>
                  <a:gd name="T34" fmla="*/ 2 w 158"/>
                  <a:gd name="T35" fmla="*/ 60 h 182"/>
                  <a:gd name="T36" fmla="*/ 0 w 158"/>
                  <a:gd name="T37" fmla="*/ 56 h 182"/>
                  <a:gd name="T38" fmla="*/ 4 w 158"/>
                  <a:gd name="T39" fmla="*/ 48 h 182"/>
                  <a:gd name="T40" fmla="*/ 22 w 158"/>
                  <a:gd name="T41" fmla="*/ 36 h 182"/>
                  <a:gd name="T42" fmla="*/ 30 w 158"/>
                  <a:gd name="T43" fmla="*/ 36 h 182"/>
                  <a:gd name="T44" fmla="*/ 44 w 158"/>
                  <a:gd name="T45" fmla="*/ 32 h 182"/>
                  <a:gd name="T46" fmla="*/ 54 w 158"/>
                  <a:gd name="T47" fmla="*/ 28 h 182"/>
                  <a:gd name="T48" fmla="*/ 70 w 158"/>
                  <a:gd name="T49" fmla="*/ 16 h 182"/>
                  <a:gd name="T50" fmla="*/ 80 w 158"/>
                  <a:gd name="T51" fmla="*/ 12 h 182"/>
                  <a:gd name="T52" fmla="*/ 92 w 158"/>
                  <a:gd name="T53" fmla="*/ 4 h 182"/>
                  <a:gd name="T54" fmla="*/ 98 w 158"/>
                  <a:gd name="T55" fmla="*/ 4 h 182"/>
                  <a:gd name="T56" fmla="*/ 106 w 158"/>
                  <a:gd name="T57" fmla="*/ 14 h 182"/>
                  <a:gd name="T58" fmla="*/ 110 w 158"/>
                  <a:gd name="T59" fmla="*/ 18 h 182"/>
                  <a:gd name="T60" fmla="*/ 110 w 158"/>
                  <a:gd name="T61" fmla="*/ 26 h 182"/>
                  <a:gd name="T62" fmla="*/ 118 w 158"/>
                  <a:gd name="T63" fmla="*/ 32 h 182"/>
                  <a:gd name="T64" fmla="*/ 122 w 158"/>
                  <a:gd name="T65" fmla="*/ 40 h 182"/>
                  <a:gd name="T66" fmla="*/ 126 w 158"/>
                  <a:gd name="T67" fmla="*/ 46 h 182"/>
                  <a:gd name="T68" fmla="*/ 134 w 158"/>
                  <a:gd name="T69" fmla="*/ 52 h 182"/>
                  <a:gd name="T70" fmla="*/ 142 w 158"/>
                  <a:gd name="T71" fmla="*/ 56 h 182"/>
                  <a:gd name="T72" fmla="*/ 156 w 158"/>
                  <a:gd name="T73" fmla="*/ 62 h 182"/>
                  <a:gd name="T74" fmla="*/ 158 w 158"/>
                  <a:gd name="T75" fmla="*/ 64 h 182"/>
                  <a:gd name="T76" fmla="*/ 154 w 158"/>
                  <a:gd name="T77" fmla="*/ 78 h 182"/>
                  <a:gd name="T78" fmla="*/ 140 w 158"/>
                  <a:gd name="T79" fmla="*/ 100 h 182"/>
                  <a:gd name="T80" fmla="*/ 134 w 158"/>
                  <a:gd name="T81" fmla="*/ 112 h 182"/>
                  <a:gd name="T82" fmla="*/ 138 w 158"/>
                  <a:gd name="T83" fmla="*/ 11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8" h="182">
                    <a:moveTo>
                      <a:pt x="140" y="116"/>
                    </a:moveTo>
                    <a:lnTo>
                      <a:pt x="138" y="118"/>
                    </a:lnTo>
                    <a:lnTo>
                      <a:pt x="138" y="120"/>
                    </a:lnTo>
                    <a:lnTo>
                      <a:pt x="138" y="124"/>
                    </a:lnTo>
                    <a:lnTo>
                      <a:pt x="138" y="130"/>
                    </a:lnTo>
                    <a:lnTo>
                      <a:pt x="140" y="130"/>
                    </a:lnTo>
                    <a:lnTo>
                      <a:pt x="140" y="134"/>
                    </a:lnTo>
                    <a:lnTo>
                      <a:pt x="142" y="136"/>
                    </a:lnTo>
                    <a:lnTo>
                      <a:pt x="150" y="144"/>
                    </a:lnTo>
                    <a:lnTo>
                      <a:pt x="150" y="150"/>
                    </a:lnTo>
                    <a:lnTo>
                      <a:pt x="140" y="156"/>
                    </a:lnTo>
                    <a:lnTo>
                      <a:pt x="138" y="156"/>
                    </a:lnTo>
                    <a:lnTo>
                      <a:pt x="134" y="156"/>
                    </a:lnTo>
                    <a:lnTo>
                      <a:pt x="128" y="156"/>
                    </a:lnTo>
                    <a:lnTo>
                      <a:pt x="122" y="156"/>
                    </a:lnTo>
                    <a:lnTo>
                      <a:pt x="114" y="154"/>
                    </a:lnTo>
                    <a:lnTo>
                      <a:pt x="110" y="154"/>
                    </a:lnTo>
                    <a:lnTo>
                      <a:pt x="102" y="158"/>
                    </a:lnTo>
                    <a:lnTo>
                      <a:pt x="100" y="166"/>
                    </a:lnTo>
                    <a:lnTo>
                      <a:pt x="100" y="168"/>
                    </a:lnTo>
                    <a:lnTo>
                      <a:pt x="100" y="170"/>
                    </a:lnTo>
                    <a:lnTo>
                      <a:pt x="102" y="174"/>
                    </a:lnTo>
                    <a:lnTo>
                      <a:pt x="96" y="182"/>
                    </a:lnTo>
                    <a:lnTo>
                      <a:pt x="90" y="180"/>
                    </a:lnTo>
                    <a:lnTo>
                      <a:pt x="72" y="174"/>
                    </a:lnTo>
                    <a:lnTo>
                      <a:pt x="72" y="174"/>
                    </a:lnTo>
                    <a:lnTo>
                      <a:pt x="64" y="164"/>
                    </a:lnTo>
                    <a:lnTo>
                      <a:pt x="64" y="166"/>
                    </a:lnTo>
                    <a:lnTo>
                      <a:pt x="60" y="162"/>
                    </a:lnTo>
                    <a:lnTo>
                      <a:pt x="58" y="160"/>
                    </a:lnTo>
                    <a:lnTo>
                      <a:pt x="54" y="158"/>
                    </a:lnTo>
                    <a:lnTo>
                      <a:pt x="52" y="158"/>
                    </a:lnTo>
                    <a:lnTo>
                      <a:pt x="52" y="158"/>
                    </a:lnTo>
                    <a:lnTo>
                      <a:pt x="50" y="156"/>
                    </a:lnTo>
                    <a:lnTo>
                      <a:pt x="46" y="154"/>
                    </a:lnTo>
                    <a:lnTo>
                      <a:pt x="44" y="152"/>
                    </a:lnTo>
                    <a:lnTo>
                      <a:pt x="42" y="150"/>
                    </a:lnTo>
                    <a:lnTo>
                      <a:pt x="40" y="150"/>
                    </a:lnTo>
                    <a:lnTo>
                      <a:pt x="40" y="148"/>
                    </a:lnTo>
                    <a:lnTo>
                      <a:pt x="40" y="146"/>
                    </a:lnTo>
                    <a:lnTo>
                      <a:pt x="38" y="144"/>
                    </a:lnTo>
                    <a:lnTo>
                      <a:pt x="36" y="144"/>
                    </a:lnTo>
                    <a:lnTo>
                      <a:pt x="36" y="144"/>
                    </a:lnTo>
                    <a:lnTo>
                      <a:pt x="40" y="140"/>
                    </a:lnTo>
                    <a:lnTo>
                      <a:pt x="40" y="94"/>
                    </a:lnTo>
                    <a:lnTo>
                      <a:pt x="40" y="92"/>
                    </a:lnTo>
                    <a:lnTo>
                      <a:pt x="38" y="90"/>
                    </a:lnTo>
                    <a:lnTo>
                      <a:pt x="38" y="86"/>
                    </a:lnTo>
                    <a:lnTo>
                      <a:pt x="36" y="82"/>
                    </a:lnTo>
                    <a:lnTo>
                      <a:pt x="34" y="80"/>
                    </a:lnTo>
                    <a:lnTo>
                      <a:pt x="32" y="78"/>
                    </a:lnTo>
                    <a:lnTo>
                      <a:pt x="22" y="72"/>
                    </a:lnTo>
                    <a:lnTo>
                      <a:pt x="22" y="68"/>
                    </a:lnTo>
                    <a:lnTo>
                      <a:pt x="2" y="60"/>
                    </a:lnTo>
                    <a:lnTo>
                      <a:pt x="2" y="58"/>
                    </a:lnTo>
                    <a:lnTo>
                      <a:pt x="2" y="58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2" y="50"/>
                    </a:lnTo>
                    <a:lnTo>
                      <a:pt x="4" y="48"/>
                    </a:lnTo>
                    <a:lnTo>
                      <a:pt x="14" y="50"/>
                    </a:lnTo>
                    <a:lnTo>
                      <a:pt x="14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6" y="36"/>
                    </a:lnTo>
                    <a:lnTo>
                      <a:pt x="30" y="3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6" y="30"/>
                    </a:lnTo>
                    <a:lnTo>
                      <a:pt x="50" y="28"/>
                    </a:lnTo>
                    <a:lnTo>
                      <a:pt x="54" y="28"/>
                    </a:lnTo>
                    <a:lnTo>
                      <a:pt x="58" y="26"/>
                    </a:lnTo>
                    <a:lnTo>
                      <a:pt x="64" y="28"/>
                    </a:lnTo>
                    <a:lnTo>
                      <a:pt x="70" y="16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4" y="8"/>
                    </a:lnTo>
                    <a:lnTo>
                      <a:pt x="88" y="6"/>
                    </a:lnTo>
                    <a:lnTo>
                      <a:pt x="92" y="4"/>
                    </a:lnTo>
                    <a:lnTo>
                      <a:pt x="94" y="0"/>
                    </a:lnTo>
                    <a:lnTo>
                      <a:pt x="96" y="2"/>
                    </a:lnTo>
                    <a:lnTo>
                      <a:pt x="98" y="4"/>
                    </a:lnTo>
                    <a:lnTo>
                      <a:pt x="100" y="8"/>
                    </a:lnTo>
                    <a:lnTo>
                      <a:pt x="104" y="10"/>
                    </a:lnTo>
                    <a:lnTo>
                      <a:pt x="106" y="14"/>
                    </a:lnTo>
                    <a:lnTo>
                      <a:pt x="108" y="16"/>
                    </a:lnTo>
                    <a:lnTo>
                      <a:pt x="110" y="16"/>
                    </a:lnTo>
                    <a:lnTo>
                      <a:pt x="110" y="18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6"/>
                    </a:lnTo>
                    <a:lnTo>
                      <a:pt x="110" y="30"/>
                    </a:lnTo>
                    <a:lnTo>
                      <a:pt x="114" y="32"/>
                    </a:lnTo>
                    <a:lnTo>
                      <a:pt x="118" y="32"/>
                    </a:lnTo>
                    <a:lnTo>
                      <a:pt x="120" y="34"/>
                    </a:lnTo>
                    <a:lnTo>
                      <a:pt x="122" y="38"/>
                    </a:lnTo>
                    <a:lnTo>
                      <a:pt x="122" y="40"/>
                    </a:lnTo>
                    <a:lnTo>
                      <a:pt x="124" y="44"/>
                    </a:lnTo>
                    <a:lnTo>
                      <a:pt x="124" y="44"/>
                    </a:lnTo>
                    <a:lnTo>
                      <a:pt x="126" y="46"/>
                    </a:lnTo>
                    <a:lnTo>
                      <a:pt x="128" y="50"/>
                    </a:lnTo>
                    <a:lnTo>
                      <a:pt x="132" y="52"/>
                    </a:lnTo>
                    <a:lnTo>
                      <a:pt x="134" y="52"/>
                    </a:lnTo>
                    <a:lnTo>
                      <a:pt x="136" y="54"/>
                    </a:lnTo>
                    <a:lnTo>
                      <a:pt x="138" y="54"/>
                    </a:lnTo>
                    <a:lnTo>
                      <a:pt x="142" y="56"/>
                    </a:lnTo>
                    <a:lnTo>
                      <a:pt x="146" y="58"/>
                    </a:lnTo>
                    <a:lnTo>
                      <a:pt x="152" y="60"/>
                    </a:lnTo>
                    <a:lnTo>
                      <a:pt x="156" y="62"/>
                    </a:lnTo>
                    <a:lnTo>
                      <a:pt x="158" y="62"/>
                    </a:lnTo>
                    <a:lnTo>
                      <a:pt x="158" y="62"/>
                    </a:lnTo>
                    <a:lnTo>
                      <a:pt x="158" y="64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4" y="78"/>
                    </a:lnTo>
                    <a:lnTo>
                      <a:pt x="152" y="90"/>
                    </a:lnTo>
                    <a:lnTo>
                      <a:pt x="152" y="90"/>
                    </a:lnTo>
                    <a:lnTo>
                      <a:pt x="140" y="100"/>
                    </a:lnTo>
                    <a:lnTo>
                      <a:pt x="132" y="112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0"/>
                    </a:lnTo>
                    <a:lnTo>
                      <a:pt x="138" y="110"/>
                    </a:lnTo>
                    <a:lnTo>
                      <a:pt x="138" y="110"/>
                    </a:lnTo>
                    <a:lnTo>
                      <a:pt x="140" y="112"/>
                    </a:lnTo>
                    <a:lnTo>
                      <a:pt x="140" y="11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3" name="Freeform 227">
                <a:extLst>
                  <a:ext uri="{FF2B5EF4-FFF2-40B4-BE49-F238E27FC236}">
                    <a16:creationId xmlns:a16="http://schemas.microsoft.com/office/drawing/2014/main" id="{F0997BA1-13B4-45C6-94C3-5F45C7B007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03111" y="3611670"/>
                <a:ext cx="26980" cy="63500"/>
              </a:xfrm>
              <a:custGeom>
                <a:avLst/>
                <a:gdLst>
                  <a:gd name="T0" fmla="*/ 6 w 40"/>
                  <a:gd name="T1" fmla="*/ 0 h 90"/>
                  <a:gd name="T2" fmla="*/ 6 w 40"/>
                  <a:gd name="T3" fmla="*/ 32 h 90"/>
                  <a:gd name="T4" fmla="*/ 4 w 40"/>
                  <a:gd name="T5" fmla="*/ 40 h 90"/>
                  <a:gd name="T6" fmla="*/ 4 w 40"/>
                  <a:gd name="T7" fmla="*/ 46 h 90"/>
                  <a:gd name="T8" fmla="*/ 2 w 40"/>
                  <a:gd name="T9" fmla="*/ 52 h 90"/>
                  <a:gd name="T10" fmla="*/ 0 w 40"/>
                  <a:gd name="T11" fmla="*/ 54 h 90"/>
                  <a:gd name="T12" fmla="*/ 0 w 40"/>
                  <a:gd name="T13" fmla="*/ 56 h 90"/>
                  <a:gd name="T14" fmla="*/ 0 w 40"/>
                  <a:gd name="T15" fmla="*/ 60 h 90"/>
                  <a:gd name="T16" fmla="*/ 0 w 40"/>
                  <a:gd name="T17" fmla="*/ 64 h 90"/>
                  <a:gd name="T18" fmla="*/ 2 w 40"/>
                  <a:gd name="T19" fmla="*/ 66 h 90"/>
                  <a:gd name="T20" fmla="*/ 4 w 40"/>
                  <a:gd name="T21" fmla="*/ 68 h 90"/>
                  <a:gd name="T22" fmla="*/ 4 w 40"/>
                  <a:gd name="T23" fmla="*/ 68 h 90"/>
                  <a:gd name="T24" fmla="*/ 4 w 40"/>
                  <a:gd name="T25" fmla="*/ 84 h 90"/>
                  <a:gd name="T26" fmla="*/ 10 w 40"/>
                  <a:gd name="T27" fmla="*/ 88 h 90"/>
                  <a:gd name="T28" fmla="*/ 12 w 40"/>
                  <a:gd name="T29" fmla="*/ 88 h 90"/>
                  <a:gd name="T30" fmla="*/ 14 w 40"/>
                  <a:gd name="T31" fmla="*/ 86 h 90"/>
                  <a:gd name="T32" fmla="*/ 14 w 40"/>
                  <a:gd name="T33" fmla="*/ 86 h 90"/>
                  <a:gd name="T34" fmla="*/ 16 w 40"/>
                  <a:gd name="T35" fmla="*/ 86 h 90"/>
                  <a:gd name="T36" fmla="*/ 16 w 40"/>
                  <a:gd name="T37" fmla="*/ 88 h 90"/>
                  <a:gd name="T38" fmla="*/ 18 w 40"/>
                  <a:gd name="T39" fmla="*/ 90 h 90"/>
                  <a:gd name="T40" fmla="*/ 18 w 40"/>
                  <a:gd name="T41" fmla="*/ 88 h 90"/>
                  <a:gd name="T42" fmla="*/ 18 w 40"/>
                  <a:gd name="T43" fmla="*/ 86 h 90"/>
                  <a:gd name="T44" fmla="*/ 20 w 40"/>
                  <a:gd name="T45" fmla="*/ 82 h 90"/>
                  <a:gd name="T46" fmla="*/ 22 w 40"/>
                  <a:gd name="T47" fmla="*/ 78 h 90"/>
                  <a:gd name="T48" fmla="*/ 24 w 40"/>
                  <a:gd name="T49" fmla="*/ 74 h 90"/>
                  <a:gd name="T50" fmla="*/ 28 w 40"/>
                  <a:gd name="T51" fmla="*/ 74 h 90"/>
                  <a:gd name="T52" fmla="*/ 32 w 40"/>
                  <a:gd name="T53" fmla="*/ 70 h 90"/>
                  <a:gd name="T54" fmla="*/ 26 w 40"/>
                  <a:gd name="T55" fmla="*/ 64 h 90"/>
                  <a:gd name="T56" fmla="*/ 30 w 40"/>
                  <a:gd name="T57" fmla="*/ 60 h 90"/>
                  <a:gd name="T58" fmla="*/ 32 w 40"/>
                  <a:gd name="T59" fmla="*/ 52 h 90"/>
                  <a:gd name="T60" fmla="*/ 32 w 40"/>
                  <a:gd name="T61" fmla="*/ 42 h 90"/>
                  <a:gd name="T62" fmla="*/ 28 w 40"/>
                  <a:gd name="T63" fmla="*/ 32 h 90"/>
                  <a:gd name="T64" fmla="*/ 32 w 40"/>
                  <a:gd name="T65" fmla="*/ 22 h 90"/>
                  <a:gd name="T66" fmla="*/ 34 w 40"/>
                  <a:gd name="T67" fmla="*/ 14 h 90"/>
                  <a:gd name="T68" fmla="*/ 34 w 40"/>
                  <a:gd name="T69" fmla="*/ 14 h 90"/>
                  <a:gd name="T70" fmla="*/ 36 w 40"/>
                  <a:gd name="T71" fmla="*/ 12 h 90"/>
                  <a:gd name="T72" fmla="*/ 38 w 40"/>
                  <a:gd name="T73" fmla="*/ 10 h 90"/>
                  <a:gd name="T74" fmla="*/ 40 w 40"/>
                  <a:gd name="T75" fmla="*/ 8 h 90"/>
                  <a:gd name="T76" fmla="*/ 40 w 40"/>
                  <a:gd name="T77" fmla="*/ 6 h 90"/>
                  <a:gd name="T78" fmla="*/ 40 w 40"/>
                  <a:gd name="T79" fmla="*/ 4 h 90"/>
                  <a:gd name="T80" fmla="*/ 34 w 40"/>
                  <a:gd name="T81" fmla="*/ 2 h 90"/>
                  <a:gd name="T82" fmla="*/ 30 w 40"/>
                  <a:gd name="T83" fmla="*/ 0 h 90"/>
                  <a:gd name="T84" fmla="*/ 28 w 40"/>
                  <a:gd name="T85" fmla="*/ 0 h 90"/>
                  <a:gd name="T86" fmla="*/ 12 w 40"/>
                  <a:gd name="T87" fmla="*/ 2 h 90"/>
                  <a:gd name="T88" fmla="*/ 6 w 40"/>
                  <a:gd name="T8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" h="90">
                    <a:moveTo>
                      <a:pt x="6" y="0"/>
                    </a:moveTo>
                    <a:lnTo>
                      <a:pt x="6" y="32"/>
                    </a:lnTo>
                    <a:lnTo>
                      <a:pt x="4" y="40"/>
                    </a:lnTo>
                    <a:lnTo>
                      <a:pt x="4" y="46"/>
                    </a:lnTo>
                    <a:lnTo>
                      <a:pt x="2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2" y="66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4" y="84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6" y="86"/>
                    </a:lnTo>
                    <a:lnTo>
                      <a:pt x="16" y="88"/>
                    </a:lnTo>
                    <a:lnTo>
                      <a:pt x="18" y="90"/>
                    </a:lnTo>
                    <a:lnTo>
                      <a:pt x="18" y="88"/>
                    </a:lnTo>
                    <a:lnTo>
                      <a:pt x="18" y="86"/>
                    </a:lnTo>
                    <a:lnTo>
                      <a:pt x="20" y="82"/>
                    </a:lnTo>
                    <a:lnTo>
                      <a:pt x="22" y="78"/>
                    </a:lnTo>
                    <a:lnTo>
                      <a:pt x="24" y="74"/>
                    </a:lnTo>
                    <a:lnTo>
                      <a:pt x="28" y="74"/>
                    </a:lnTo>
                    <a:lnTo>
                      <a:pt x="32" y="70"/>
                    </a:lnTo>
                    <a:lnTo>
                      <a:pt x="26" y="64"/>
                    </a:lnTo>
                    <a:lnTo>
                      <a:pt x="30" y="60"/>
                    </a:lnTo>
                    <a:lnTo>
                      <a:pt x="32" y="52"/>
                    </a:lnTo>
                    <a:lnTo>
                      <a:pt x="32" y="42"/>
                    </a:lnTo>
                    <a:lnTo>
                      <a:pt x="28" y="32"/>
                    </a:lnTo>
                    <a:lnTo>
                      <a:pt x="32" y="22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12" y="2"/>
                    </a:lnTo>
                    <a:lnTo>
                      <a:pt x="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4" name="Freeform 228">
                <a:extLst>
                  <a:ext uri="{FF2B5EF4-FFF2-40B4-BE49-F238E27FC236}">
                    <a16:creationId xmlns:a16="http://schemas.microsoft.com/office/drawing/2014/main" id="{A619E80A-D884-403E-B7A8-4018AAD912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31266" y="3432460"/>
                <a:ext cx="70148" cy="125588"/>
              </a:xfrm>
              <a:custGeom>
                <a:avLst/>
                <a:gdLst>
                  <a:gd name="T0" fmla="*/ 28 w 104"/>
                  <a:gd name="T1" fmla="*/ 148 h 178"/>
                  <a:gd name="T2" fmla="*/ 16 w 104"/>
                  <a:gd name="T3" fmla="*/ 144 h 178"/>
                  <a:gd name="T4" fmla="*/ 6 w 104"/>
                  <a:gd name="T5" fmla="*/ 116 h 178"/>
                  <a:gd name="T6" fmla="*/ 6 w 104"/>
                  <a:gd name="T7" fmla="*/ 112 h 178"/>
                  <a:gd name="T8" fmla="*/ 2 w 104"/>
                  <a:gd name="T9" fmla="*/ 106 h 178"/>
                  <a:gd name="T10" fmla="*/ 10 w 104"/>
                  <a:gd name="T11" fmla="*/ 88 h 178"/>
                  <a:gd name="T12" fmla="*/ 6 w 104"/>
                  <a:gd name="T13" fmla="*/ 86 h 178"/>
                  <a:gd name="T14" fmla="*/ 12 w 104"/>
                  <a:gd name="T15" fmla="*/ 76 h 178"/>
                  <a:gd name="T16" fmla="*/ 18 w 104"/>
                  <a:gd name="T17" fmla="*/ 74 h 178"/>
                  <a:gd name="T18" fmla="*/ 18 w 104"/>
                  <a:gd name="T19" fmla="*/ 66 h 178"/>
                  <a:gd name="T20" fmla="*/ 16 w 104"/>
                  <a:gd name="T21" fmla="*/ 60 h 178"/>
                  <a:gd name="T22" fmla="*/ 18 w 104"/>
                  <a:gd name="T23" fmla="*/ 58 h 178"/>
                  <a:gd name="T24" fmla="*/ 20 w 104"/>
                  <a:gd name="T25" fmla="*/ 54 h 178"/>
                  <a:gd name="T26" fmla="*/ 20 w 104"/>
                  <a:gd name="T27" fmla="*/ 44 h 178"/>
                  <a:gd name="T28" fmla="*/ 30 w 104"/>
                  <a:gd name="T29" fmla="*/ 32 h 178"/>
                  <a:gd name="T30" fmla="*/ 44 w 104"/>
                  <a:gd name="T31" fmla="*/ 26 h 178"/>
                  <a:gd name="T32" fmla="*/ 62 w 104"/>
                  <a:gd name="T33" fmla="*/ 6 h 178"/>
                  <a:gd name="T34" fmla="*/ 76 w 104"/>
                  <a:gd name="T35" fmla="*/ 20 h 178"/>
                  <a:gd name="T36" fmla="*/ 72 w 104"/>
                  <a:gd name="T37" fmla="*/ 24 h 178"/>
                  <a:gd name="T38" fmla="*/ 72 w 104"/>
                  <a:gd name="T39" fmla="*/ 30 h 178"/>
                  <a:gd name="T40" fmla="*/ 72 w 104"/>
                  <a:gd name="T41" fmla="*/ 40 h 178"/>
                  <a:gd name="T42" fmla="*/ 78 w 104"/>
                  <a:gd name="T43" fmla="*/ 40 h 178"/>
                  <a:gd name="T44" fmla="*/ 82 w 104"/>
                  <a:gd name="T45" fmla="*/ 42 h 178"/>
                  <a:gd name="T46" fmla="*/ 74 w 104"/>
                  <a:gd name="T47" fmla="*/ 42 h 178"/>
                  <a:gd name="T48" fmla="*/ 78 w 104"/>
                  <a:gd name="T49" fmla="*/ 50 h 178"/>
                  <a:gd name="T50" fmla="*/ 76 w 104"/>
                  <a:gd name="T51" fmla="*/ 56 h 178"/>
                  <a:gd name="T52" fmla="*/ 72 w 104"/>
                  <a:gd name="T53" fmla="*/ 60 h 178"/>
                  <a:gd name="T54" fmla="*/ 72 w 104"/>
                  <a:gd name="T55" fmla="*/ 66 h 178"/>
                  <a:gd name="T56" fmla="*/ 72 w 104"/>
                  <a:gd name="T57" fmla="*/ 70 h 178"/>
                  <a:gd name="T58" fmla="*/ 66 w 104"/>
                  <a:gd name="T59" fmla="*/ 78 h 178"/>
                  <a:gd name="T60" fmla="*/ 64 w 104"/>
                  <a:gd name="T61" fmla="*/ 88 h 178"/>
                  <a:gd name="T62" fmla="*/ 64 w 104"/>
                  <a:gd name="T63" fmla="*/ 94 h 178"/>
                  <a:gd name="T64" fmla="*/ 80 w 104"/>
                  <a:gd name="T65" fmla="*/ 94 h 178"/>
                  <a:gd name="T66" fmla="*/ 96 w 104"/>
                  <a:gd name="T67" fmla="*/ 110 h 178"/>
                  <a:gd name="T68" fmla="*/ 102 w 104"/>
                  <a:gd name="T69" fmla="*/ 132 h 178"/>
                  <a:gd name="T70" fmla="*/ 96 w 104"/>
                  <a:gd name="T71" fmla="*/ 138 h 178"/>
                  <a:gd name="T72" fmla="*/ 78 w 104"/>
                  <a:gd name="T73" fmla="*/ 158 h 178"/>
                  <a:gd name="T74" fmla="*/ 80 w 104"/>
                  <a:gd name="T75" fmla="*/ 160 h 178"/>
                  <a:gd name="T76" fmla="*/ 78 w 104"/>
                  <a:gd name="T77" fmla="*/ 164 h 178"/>
                  <a:gd name="T78" fmla="*/ 58 w 104"/>
                  <a:gd name="T79" fmla="*/ 170 h 178"/>
                  <a:gd name="T80" fmla="*/ 26 w 104"/>
                  <a:gd name="T81" fmla="*/ 178 h 178"/>
                  <a:gd name="T82" fmla="*/ 28 w 104"/>
                  <a:gd name="T83" fmla="*/ 168 h 178"/>
                  <a:gd name="T84" fmla="*/ 32 w 104"/>
                  <a:gd name="T85" fmla="*/ 1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4" h="178">
                    <a:moveTo>
                      <a:pt x="32" y="150"/>
                    </a:moveTo>
                    <a:lnTo>
                      <a:pt x="30" y="150"/>
                    </a:lnTo>
                    <a:lnTo>
                      <a:pt x="28" y="148"/>
                    </a:lnTo>
                    <a:lnTo>
                      <a:pt x="24" y="148"/>
                    </a:lnTo>
                    <a:lnTo>
                      <a:pt x="20" y="146"/>
                    </a:lnTo>
                    <a:lnTo>
                      <a:pt x="16" y="144"/>
                    </a:lnTo>
                    <a:lnTo>
                      <a:pt x="12" y="144"/>
                    </a:lnTo>
                    <a:lnTo>
                      <a:pt x="12" y="142"/>
                    </a:lnTo>
                    <a:lnTo>
                      <a:pt x="6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6" y="112"/>
                    </a:lnTo>
                    <a:lnTo>
                      <a:pt x="6" y="112"/>
                    </a:lnTo>
                    <a:lnTo>
                      <a:pt x="4" y="108"/>
                    </a:lnTo>
                    <a:lnTo>
                      <a:pt x="2" y="106"/>
                    </a:lnTo>
                    <a:lnTo>
                      <a:pt x="0" y="102"/>
                    </a:lnTo>
                    <a:lnTo>
                      <a:pt x="0" y="98"/>
                    </a:lnTo>
                    <a:lnTo>
                      <a:pt x="10" y="88"/>
                    </a:lnTo>
                    <a:lnTo>
                      <a:pt x="8" y="88"/>
                    </a:lnTo>
                    <a:lnTo>
                      <a:pt x="8" y="86"/>
                    </a:lnTo>
                    <a:lnTo>
                      <a:pt x="6" y="86"/>
                    </a:lnTo>
                    <a:lnTo>
                      <a:pt x="6" y="84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8" y="70"/>
                    </a:lnTo>
                    <a:lnTo>
                      <a:pt x="18" y="66"/>
                    </a:lnTo>
                    <a:lnTo>
                      <a:pt x="18" y="62"/>
                    </a:lnTo>
                    <a:lnTo>
                      <a:pt x="16" y="62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2" y="52"/>
                    </a:lnTo>
                    <a:lnTo>
                      <a:pt x="22" y="48"/>
                    </a:lnTo>
                    <a:lnTo>
                      <a:pt x="20" y="44"/>
                    </a:lnTo>
                    <a:lnTo>
                      <a:pt x="18" y="38"/>
                    </a:lnTo>
                    <a:lnTo>
                      <a:pt x="24" y="34"/>
                    </a:lnTo>
                    <a:lnTo>
                      <a:pt x="30" y="32"/>
                    </a:lnTo>
                    <a:lnTo>
                      <a:pt x="36" y="28"/>
                    </a:lnTo>
                    <a:lnTo>
                      <a:pt x="40" y="32"/>
                    </a:lnTo>
                    <a:lnTo>
                      <a:pt x="44" y="26"/>
                    </a:lnTo>
                    <a:lnTo>
                      <a:pt x="44" y="4"/>
                    </a:lnTo>
                    <a:lnTo>
                      <a:pt x="64" y="0"/>
                    </a:lnTo>
                    <a:lnTo>
                      <a:pt x="62" y="6"/>
                    </a:lnTo>
                    <a:lnTo>
                      <a:pt x="66" y="12"/>
                    </a:lnTo>
                    <a:lnTo>
                      <a:pt x="74" y="14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4" y="22"/>
                    </a:lnTo>
                    <a:lnTo>
                      <a:pt x="72" y="24"/>
                    </a:lnTo>
                    <a:lnTo>
                      <a:pt x="72" y="26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2" y="32"/>
                    </a:lnTo>
                    <a:lnTo>
                      <a:pt x="72" y="36"/>
                    </a:lnTo>
                    <a:lnTo>
                      <a:pt x="72" y="40"/>
                    </a:lnTo>
                    <a:lnTo>
                      <a:pt x="74" y="40"/>
                    </a:lnTo>
                    <a:lnTo>
                      <a:pt x="76" y="40"/>
                    </a:lnTo>
                    <a:lnTo>
                      <a:pt x="78" y="40"/>
                    </a:lnTo>
                    <a:lnTo>
                      <a:pt x="82" y="42"/>
                    </a:lnTo>
                    <a:lnTo>
                      <a:pt x="84" y="42"/>
                    </a:lnTo>
                    <a:lnTo>
                      <a:pt x="82" y="42"/>
                    </a:lnTo>
                    <a:lnTo>
                      <a:pt x="80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4" y="4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4" y="58"/>
                    </a:lnTo>
                    <a:lnTo>
                      <a:pt x="72" y="58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2" y="66"/>
                    </a:lnTo>
                    <a:lnTo>
                      <a:pt x="76" y="68"/>
                    </a:lnTo>
                    <a:lnTo>
                      <a:pt x="74" y="68"/>
                    </a:lnTo>
                    <a:lnTo>
                      <a:pt x="72" y="70"/>
                    </a:lnTo>
                    <a:lnTo>
                      <a:pt x="70" y="72"/>
                    </a:lnTo>
                    <a:lnTo>
                      <a:pt x="66" y="76"/>
                    </a:lnTo>
                    <a:lnTo>
                      <a:pt x="66" y="78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2" y="92"/>
                    </a:lnTo>
                    <a:lnTo>
                      <a:pt x="64" y="94"/>
                    </a:lnTo>
                    <a:lnTo>
                      <a:pt x="66" y="96"/>
                    </a:lnTo>
                    <a:lnTo>
                      <a:pt x="74" y="94"/>
                    </a:lnTo>
                    <a:lnTo>
                      <a:pt x="80" y="94"/>
                    </a:lnTo>
                    <a:lnTo>
                      <a:pt x="88" y="9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0" y="116"/>
                    </a:lnTo>
                    <a:lnTo>
                      <a:pt x="104" y="132"/>
                    </a:lnTo>
                    <a:lnTo>
                      <a:pt x="102" y="132"/>
                    </a:lnTo>
                    <a:lnTo>
                      <a:pt x="102" y="134"/>
                    </a:lnTo>
                    <a:lnTo>
                      <a:pt x="100" y="138"/>
                    </a:lnTo>
                    <a:lnTo>
                      <a:pt x="96" y="138"/>
                    </a:lnTo>
                    <a:lnTo>
                      <a:pt x="88" y="144"/>
                    </a:lnTo>
                    <a:lnTo>
                      <a:pt x="78" y="148"/>
                    </a:lnTo>
                    <a:lnTo>
                      <a:pt x="78" y="158"/>
                    </a:lnTo>
                    <a:lnTo>
                      <a:pt x="80" y="158"/>
                    </a:lnTo>
                    <a:lnTo>
                      <a:pt x="80" y="160"/>
                    </a:lnTo>
                    <a:lnTo>
                      <a:pt x="80" y="160"/>
                    </a:lnTo>
                    <a:lnTo>
                      <a:pt x="80" y="162"/>
                    </a:lnTo>
                    <a:lnTo>
                      <a:pt x="80" y="164"/>
                    </a:lnTo>
                    <a:lnTo>
                      <a:pt x="78" y="164"/>
                    </a:lnTo>
                    <a:lnTo>
                      <a:pt x="76" y="164"/>
                    </a:lnTo>
                    <a:lnTo>
                      <a:pt x="70" y="162"/>
                    </a:lnTo>
                    <a:lnTo>
                      <a:pt x="58" y="170"/>
                    </a:lnTo>
                    <a:lnTo>
                      <a:pt x="48" y="172"/>
                    </a:lnTo>
                    <a:lnTo>
                      <a:pt x="36" y="176"/>
                    </a:lnTo>
                    <a:lnTo>
                      <a:pt x="26" y="178"/>
                    </a:lnTo>
                    <a:lnTo>
                      <a:pt x="26" y="176"/>
                    </a:lnTo>
                    <a:lnTo>
                      <a:pt x="26" y="174"/>
                    </a:lnTo>
                    <a:lnTo>
                      <a:pt x="28" y="168"/>
                    </a:lnTo>
                    <a:lnTo>
                      <a:pt x="30" y="162"/>
                    </a:lnTo>
                    <a:lnTo>
                      <a:pt x="30" y="156"/>
                    </a:lnTo>
                    <a:lnTo>
                      <a:pt x="32" y="15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5" name="Freeform 229">
                <a:extLst>
                  <a:ext uri="{FF2B5EF4-FFF2-40B4-BE49-F238E27FC236}">
                    <a16:creationId xmlns:a16="http://schemas.microsoft.com/office/drawing/2014/main" id="{07146436-5606-4A45-AB1C-49974EC3E8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15078" y="3457860"/>
                <a:ext cx="31027" cy="43744"/>
              </a:xfrm>
              <a:custGeom>
                <a:avLst/>
                <a:gdLst>
                  <a:gd name="T0" fmla="*/ 24 w 46"/>
                  <a:gd name="T1" fmla="*/ 62 h 62"/>
                  <a:gd name="T2" fmla="*/ 22 w 46"/>
                  <a:gd name="T3" fmla="*/ 60 h 62"/>
                  <a:gd name="T4" fmla="*/ 20 w 46"/>
                  <a:gd name="T5" fmla="*/ 60 h 62"/>
                  <a:gd name="T6" fmla="*/ 16 w 46"/>
                  <a:gd name="T7" fmla="*/ 58 h 62"/>
                  <a:gd name="T8" fmla="*/ 14 w 46"/>
                  <a:gd name="T9" fmla="*/ 56 h 62"/>
                  <a:gd name="T10" fmla="*/ 14 w 46"/>
                  <a:gd name="T11" fmla="*/ 54 h 62"/>
                  <a:gd name="T12" fmla="*/ 0 w 46"/>
                  <a:gd name="T13" fmla="*/ 46 h 62"/>
                  <a:gd name="T14" fmla="*/ 6 w 46"/>
                  <a:gd name="T15" fmla="*/ 40 h 62"/>
                  <a:gd name="T16" fmla="*/ 6 w 46"/>
                  <a:gd name="T17" fmla="*/ 38 h 62"/>
                  <a:gd name="T18" fmla="*/ 8 w 46"/>
                  <a:gd name="T19" fmla="*/ 36 h 62"/>
                  <a:gd name="T20" fmla="*/ 8 w 46"/>
                  <a:gd name="T21" fmla="*/ 34 h 62"/>
                  <a:gd name="T22" fmla="*/ 10 w 46"/>
                  <a:gd name="T23" fmla="*/ 30 h 62"/>
                  <a:gd name="T24" fmla="*/ 12 w 46"/>
                  <a:gd name="T25" fmla="*/ 28 h 62"/>
                  <a:gd name="T26" fmla="*/ 12 w 46"/>
                  <a:gd name="T27" fmla="*/ 24 h 62"/>
                  <a:gd name="T28" fmla="*/ 12 w 46"/>
                  <a:gd name="T29" fmla="*/ 22 h 62"/>
                  <a:gd name="T30" fmla="*/ 14 w 46"/>
                  <a:gd name="T31" fmla="*/ 20 h 62"/>
                  <a:gd name="T32" fmla="*/ 16 w 46"/>
                  <a:gd name="T33" fmla="*/ 16 h 62"/>
                  <a:gd name="T34" fmla="*/ 20 w 46"/>
                  <a:gd name="T35" fmla="*/ 10 h 62"/>
                  <a:gd name="T36" fmla="*/ 22 w 46"/>
                  <a:gd name="T37" fmla="*/ 6 h 62"/>
                  <a:gd name="T38" fmla="*/ 28 w 46"/>
                  <a:gd name="T39" fmla="*/ 2 h 62"/>
                  <a:gd name="T40" fmla="*/ 32 w 46"/>
                  <a:gd name="T41" fmla="*/ 0 h 62"/>
                  <a:gd name="T42" fmla="*/ 34 w 46"/>
                  <a:gd name="T43" fmla="*/ 0 h 62"/>
                  <a:gd name="T44" fmla="*/ 36 w 46"/>
                  <a:gd name="T45" fmla="*/ 0 h 62"/>
                  <a:gd name="T46" fmla="*/ 40 w 46"/>
                  <a:gd name="T47" fmla="*/ 0 h 62"/>
                  <a:gd name="T48" fmla="*/ 42 w 46"/>
                  <a:gd name="T49" fmla="*/ 2 h 62"/>
                  <a:gd name="T50" fmla="*/ 42 w 46"/>
                  <a:gd name="T51" fmla="*/ 2 h 62"/>
                  <a:gd name="T52" fmla="*/ 44 w 46"/>
                  <a:gd name="T53" fmla="*/ 6 h 62"/>
                  <a:gd name="T54" fmla="*/ 44 w 46"/>
                  <a:gd name="T55" fmla="*/ 8 h 62"/>
                  <a:gd name="T56" fmla="*/ 46 w 46"/>
                  <a:gd name="T57" fmla="*/ 12 h 62"/>
                  <a:gd name="T58" fmla="*/ 44 w 46"/>
                  <a:gd name="T59" fmla="*/ 18 h 62"/>
                  <a:gd name="T60" fmla="*/ 42 w 46"/>
                  <a:gd name="T61" fmla="*/ 22 h 62"/>
                  <a:gd name="T62" fmla="*/ 42 w 46"/>
                  <a:gd name="T63" fmla="*/ 22 h 62"/>
                  <a:gd name="T64" fmla="*/ 40 w 46"/>
                  <a:gd name="T65" fmla="*/ 22 h 62"/>
                  <a:gd name="T66" fmla="*/ 40 w 46"/>
                  <a:gd name="T67" fmla="*/ 24 h 62"/>
                  <a:gd name="T68" fmla="*/ 40 w 46"/>
                  <a:gd name="T69" fmla="*/ 24 h 62"/>
                  <a:gd name="T70" fmla="*/ 42 w 46"/>
                  <a:gd name="T71" fmla="*/ 26 h 62"/>
                  <a:gd name="T72" fmla="*/ 42 w 46"/>
                  <a:gd name="T73" fmla="*/ 28 h 62"/>
                  <a:gd name="T74" fmla="*/ 42 w 46"/>
                  <a:gd name="T75" fmla="*/ 30 h 62"/>
                  <a:gd name="T76" fmla="*/ 42 w 46"/>
                  <a:gd name="T77" fmla="*/ 34 h 62"/>
                  <a:gd name="T78" fmla="*/ 42 w 46"/>
                  <a:gd name="T79" fmla="*/ 38 h 62"/>
                  <a:gd name="T80" fmla="*/ 42 w 46"/>
                  <a:gd name="T81" fmla="*/ 40 h 62"/>
                  <a:gd name="T82" fmla="*/ 36 w 46"/>
                  <a:gd name="T83" fmla="*/ 40 h 62"/>
                  <a:gd name="T84" fmla="*/ 32 w 46"/>
                  <a:gd name="T85" fmla="*/ 46 h 62"/>
                  <a:gd name="T86" fmla="*/ 32 w 46"/>
                  <a:gd name="T87" fmla="*/ 46 h 62"/>
                  <a:gd name="T88" fmla="*/ 30 w 46"/>
                  <a:gd name="T89" fmla="*/ 48 h 62"/>
                  <a:gd name="T90" fmla="*/ 30 w 46"/>
                  <a:gd name="T91" fmla="*/ 50 h 62"/>
                  <a:gd name="T92" fmla="*/ 34 w 46"/>
                  <a:gd name="T93" fmla="*/ 52 h 62"/>
                  <a:gd name="T94" fmla="*/ 24 w 46"/>
                  <a:gd name="T9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" h="62">
                    <a:moveTo>
                      <a:pt x="24" y="62"/>
                    </a:moveTo>
                    <a:lnTo>
                      <a:pt x="22" y="60"/>
                    </a:lnTo>
                    <a:lnTo>
                      <a:pt x="20" y="60"/>
                    </a:lnTo>
                    <a:lnTo>
                      <a:pt x="16" y="58"/>
                    </a:lnTo>
                    <a:lnTo>
                      <a:pt x="14" y="56"/>
                    </a:lnTo>
                    <a:lnTo>
                      <a:pt x="14" y="54"/>
                    </a:lnTo>
                    <a:lnTo>
                      <a:pt x="0" y="46"/>
                    </a:lnTo>
                    <a:lnTo>
                      <a:pt x="6" y="40"/>
                    </a:lnTo>
                    <a:lnTo>
                      <a:pt x="6" y="38"/>
                    </a:lnTo>
                    <a:lnTo>
                      <a:pt x="8" y="36"/>
                    </a:lnTo>
                    <a:lnTo>
                      <a:pt x="8" y="34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4" y="20"/>
                    </a:lnTo>
                    <a:lnTo>
                      <a:pt x="16" y="16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4" y="6"/>
                    </a:lnTo>
                    <a:lnTo>
                      <a:pt x="44" y="8"/>
                    </a:lnTo>
                    <a:lnTo>
                      <a:pt x="46" y="12"/>
                    </a:lnTo>
                    <a:lnTo>
                      <a:pt x="44" y="18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42" y="30"/>
                    </a:lnTo>
                    <a:lnTo>
                      <a:pt x="42" y="34"/>
                    </a:lnTo>
                    <a:lnTo>
                      <a:pt x="42" y="38"/>
                    </a:lnTo>
                    <a:lnTo>
                      <a:pt x="42" y="40"/>
                    </a:lnTo>
                    <a:lnTo>
                      <a:pt x="36" y="40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0" y="48"/>
                    </a:lnTo>
                    <a:lnTo>
                      <a:pt x="30" y="50"/>
                    </a:lnTo>
                    <a:lnTo>
                      <a:pt x="34" y="52"/>
                    </a:lnTo>
                    <a:lnTo>
                      <a:pt x="24" y="6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6" name="Freeform 230">
                <a:extLst>
                  <a:ext uri="{FF2B5EF4-FFF2-40B4-BE49-F238E27FC236}">
                    <a16:creationId xmlns:a16="http://schemas.microsoft.com/office/drawing/2014/main" id="{C4C187E8-5D7B-4339-B3BD-9ECFC8C0CC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09682" y="3490315"/>
                <a:ext cx="26980" cy="32455"/>
              </a:xfrm>
              <a:custGeom>
                <a:avLst/>
                <a:gdLst>
                  <a:gd name="T0" fmla="*/ 8 w 40"/>
                  <a:gd name="T1" fmla="*/ 0 h 46"/>
                  <a:gd name="T2" fmla="*/ 22 w 40"/>
                  <a:gd name="T3" fmla="*/ 8 h 46"/>
                  <a:gd name="T4" fmla="*/ 22 w 40"/>
                  <a:gd name="T5" fmla="*/ 10 h 46"/>
                  <a:gd name="T6" fmla="*/ 24 w 40"/>
                  <a:gd name="T7" fmla="*/ 12 h 46"/>
                  <a:gd name="T8" fmla="*/ 28 w 40"/>
                  <a:gd name="T9" fmla="*/ 14 h 46"/>
                  <a:gd name="T10" fmla="*/ 30 w 40"/>
                  <a:gd name="T11" fmla="*/ 14 h 46"/>
                  <a:gd name="T12" fmla="*/ 32 w 40"/>
                  <a:gd name="T13" fmla="*/ 16 h 46"/>
                  <a:gd name="T14" fmla="*/ 32 w 40"/>
                  <a:gd name="T15" fmla="*/ 18 h 46"/>
                  <a:gd name="T16" fmla="*/ 32 w 40"/>
                  <a:gd name="T17" fmla="*/ 22 h 46"/>
                  <a:gd name="T18" fmla="*/ 34 w 40"/>
                  <a:gd name="T19" fmla="*/ 24 h 46"/>
                  <a:gd name="T20" fmla="*/ 36 w 40"/>
                  <a:gd name="T21" fmla="*/ 28 h 46"/>
                  <a:gd name="T22" fmla="*/ 38 w 40"/>
                  <a:gd name="T23" fmla="*/ 30 h 46"/>
                  <a:gd name="T24" fmla="*/ 38 w 40"/>
                  <a:gd name="T25" fmla="*/ 30 h 46"/>
                  <a:gd name="T26" fmla="*/ 40 w 40"/>
                  <a:gd name="T27" fmla="*/ 32 h 46"/>
                  <a:gd name="T28" fmla="*/ 38 w 40"/>
                  <a:gd name="T29" fmla="*/ 34 h 46"/>
                  <a:gd name="T30" fmla="*/ 38 w 40"/>
                  <a:gd name="T31" fmla="*/ 34 h 46"/>
                  <a:gd name="T32" fmla="*/ 36 w 40"/>
                  <a:gd name="T33" fmla="*/ 36 h 46"/>
                  <a:gd name="T34" fmla="*/ 36 w 40"/>
                  <a:gd name="T35" fmla="*/ 36 h 46"/>
                  <a:gd name="T36" fmla="*/ 32 w 40"/>
                  <a:gd name="T37" fmla="*/ 38 h 46"/>
                  <a:gd name="T38" fmla="*/ 30 w 40"/>
                  <a:gd name="T39" fmla="*/ 40 h 46"/>
                  <a:gd name="T40" fmla="*/ 30 w 40"/>
                  <a:gd name="T41" fmla="*/ 42 h 46"/>
                  <a:gd name="T42" fmla="*/ 28 w 40"/>
                  <a:gd name="T43" fmla="*/ 44 h 46"/>
                  <a:gd name="T44" fmla="*/ 28 w 40"/>
                  <a:gd name="T45" fmla="*/ 46 h 46"/>
                  <a:gd name="T46" fmla="*/ 26 w 40"/>
                  <a:gd name="T47" fmla="*/ 42 h 46"/>
                  <a:gd name="T48" fmla="*/ 24 w 40"/>
                  <a:gd name="T49" fmla="*/ 38 h 46"/>
                  <a:gd name="T50" fmla="*/ 22 w 40"/>
                  <a:gd name="T51" fmla="*/ 38 h 46"/>
                  <a:gd name="T52" fmla="*/ 20 w 40"/>
                  <a:gd name="T53" fmla="*/ 38 h 46"/>
                  <a:gd name="T54" fmla="*/ 20 w 40"/>
                  <a:gd name="T55" fmla="*/ 36 h 46"/>
                  <a:gd name="T56" fmla="*/ 18 w 40"/>
                  <a:gd name="T57" fmla="*/ 36 h 46"/>
                  <a:gd name="T58" fmla="*/ 16 w 40"/>
                  <a:gd name="T59" fmla="*/ 32 h 46"/>
                  <a:gd name="T60" fmla="*/ 14 w 40"/>
                  <a:gd name="T61" fmla="*/ 28 h 46"/>
                  <a:gd name="T62" fmla="*/ 14 w 40"/>
                  <a:gd name="T63" fmla="*/ 26 h 46"/>
                  <a:gd name="T64" fmla="*/ 16 w 40"/>
                  <a:gd name="T65" fmla="*/ 24 h 46"/>
                  <a:gd name="T66" fmla="*/ 16 w 40"/>
                  <a:gd name="T67" fmla="*/ 22 h 46"/>
                  <a:gd name="T68" fmla="*/ 0 w 40"/>
                  <a:gd name="T69" fmla="*/ 6 h 46"/>
                  <a:gd name="T70" fmla="*/ 2 w 40"/>
                  <a:gd name="T71" fmla="*/ 6 h 46"/>
                  <a:gd name="T72" fmla="*/ 4 w 40"/>
                  <a:gd name="T73" fmla="*/ 4 h 46"/>
                  <a:gd name="T74" fmla="*/ 6 w 40"/>
                  <a:gd name="T75" fmla="*/ 2 h 46"/>
                  <a:gd name="T76" fmla="*/ 8 w 40"/>
                  <a:gd name="T7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0" h="46">
                    <a:moveTo>
                      <a:pt x="8" y="0"/>
                    </a:moveTo>
                    <a:lnTo>
                      <a:pt x="22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22"/>
                    </a:lnTo>
                    <a:lnTo>
                      <a:pt x="34" y="24"/>
                    </a:lnTo>
                    <a:lnTo>
                      <a:pt x="36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8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28" y="44"/>
                    </a:lnTo>
                    <a:lnTo>
                      <a:pt x="28" y="46"/>
                    </a:lnTo>
                    <a:lnTo>
                      <a:pt x="26" y="42"/>
                    </a:lnTo>
                    <a:lnTo>
                      <a:pt x="24" y="38"/>
                    </a:lnTo>
                    <a:lnTo>
                      <a:pt x="22" y="38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16" y="24"/>
                    </a:lnTo>
                    <a:lnTo>
                      <a:pt x="16" y="2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7" name="Freeform 231">
                <a:extLst>
                  <a:ext uri="{FF2B5EF4-FFF2-40B4-BE49-F238E27FC236}">
                    <a16:creationId xmlns:a16="http://schemas.microsoft.com/office/drawing/2014/main" id="{BFF576B3-850A-4519-9C35-42607F10A69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28568" y="3514304"/>
                <a:ext cx="10792" cy="18344"/>
              </a:xfrm>
              <a:custGeom>
                <a:avLst/>
                <a:gdLst>
                  <a:gd name="T0" fmla="*/ 10 w 16"/>
                  <a:gd name="T1" fmla="*/ 0 h 26"/>
                  <a:gd name="T2" fmla="*/ 10 w 16"/>
                  <a:gd name="T3" fmla="*/ 0 h 26"/>
                  <a:gd name="T4" fmla="*/ 8 w 16"/>
                  <a:gd name="T5" fmla="*/ 0 h 26"/>
                  <a:gd name="T6" fmla="*/ 6 w 16"/>
                  <a:gd name="T7" fmla="*/ 2 h 26"/>
                  <a:gd name="T8" fmla="*/ 4 w 16"/>
                  <a:gd name="T9" fmla="*/ 4 h 26"/>
                  <a:gd name="T10" fmla="*/ 2 w 16"/>
                  <a:gd name="T11" fmla="*/ 6 h 26"/>
                  <a:gd name="T12" fmla="*/ 0 w 16"/>
                  <a:gd name="T13" fmla="*/ 12 h 26"/>
                  <a:gd name="T14" fmla="*/ 0 w 16"/>
                  <a:gd name="T15" fmla="*/ 12 h 26"/>
                  <a:gd name="T16" fmla="*/ 2 w 16"/>
                  <a:gd name="T17" fmla="*/ 14 h 26"/>
                  <a:gd name="T18" fmla="*/ 2 w 16"/>
                  <a:gd name="T19" fmla="*/ 16 h 26"/>
                  <a:gd name="T20" fmla="*/ 6 w 16"/>
                  <a:gd name="T21" fmla="*/ 20 h 26"/>
                  <a:gd name="T22" fmla="*/ 10 w 16"/>
                  <a:gd name="T23" fmla="*/ 24 h 26"/>
                  <a:gd name="T24" fmla="*/ 16 w 16"/>
                  <a:gd name="T25" fmla="*/ 26 h 26"/>
                  <a:gd name="T26" fmla="*/ 10 w 16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6" y="20"/>
                    </a:lnTo>
                    <a:lnTo>
                      <a:pt x="10" y="24"/>
                    </a:lnTo>
                    <a:lnTo>
                      <a:pt x="16" y="26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8" name="Freeform 232">
                <a:extLst>
                  <a:ext uri="{FF2B5EF4-FFF2-40B4-BE49-F238E27FC236}">
                    <a16:creationId xmlns:a16="http://schemas.microsoft.com/office/drawing/2014/main" id="{9095DD92-8CB1-4CEE-A049-3401E71C05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90970" y="3428226"/>
                <a:ext cx="47215" cy="59266"/>
              </a:xfrm>
              <a:custGeom>
                <a:avLst/>
                <a:gdLst>
                  <a:gd name="T0" fmla="*/ 58 w 70"/>
                  <a:gd name="T1" fmla="*/ 30 h 84"/>
                  <a:gd name="T2" fmla="*/ 54 w 70"/>
                  <a:gd name="T3" fmla="*/ 26 h 84"/>
                  <a:gd name="T4" fmla="*/ 54 w 70"/>
                  <a:gd name="T5" fmla="*/ 20 h 84"/>
                  <a:gd name="T6" fmla="*/ 52 w 70"/>
                  <a:gd name="T7" fmla="*/ 18 h 84"/>
                  <a:gd name="T8" fmla="*/ 50 w 70"/>
                  <a:gd name="T9" fmla="*/ 20 h 84"/>
                  <a:gd name="T10" fmla="*/ 46 w 70"/>
                  <a:gd name="T11" fmla="*/ 22 h 84"/>
                  <a:gd name="T12" fmla="*/ 42 w 70"/>
                  <a:gd name="T13" fmla="*/ 18 h 84"/>
                  <a:gd name="T14" fmla="*/ 38 w 70"/>
                  <a:gd name="T15" fmla="*/ 14 h 84"/>
                  <a:gd name="T16" fmla="*/ 40 w 70"/>
                  <a:gd name="T17" fmla="*/ 8 h 84"/>
                  <a:gd name="T18" fmla="*/ 38 w 70"/>
                  <a:gd name="T19" fmla="*/ 0 h 84"/>
                  <a:gd name="T20" fmla="*/ 30 w 70"/>
                  <a:gd name="T21" fmla="*/ 14 h 84"/>
                  <a:gd name="T22" fmla="*/ 32 w 70"/>
                  <a:gd name="T23" fmla="*/ 16 h 84"/>
                  <a:gd name="T24" fmla="*/ 28 w 70"/>
                  <a:gd name="T25" fmla="*/ 22 h 84"/>
                  <a:gd name="T26" fmla="*/ 20 w 70"/>
                  <a:gd name="T27" fmla="*/ 26 h 84"/>
                  <a:gd name="T28" fmla="*/ 2 w 70"/>
                  <a:gd name="T29" fmla="*/ 24 h 84"/>
                  <a:gd name="T30" fmla="*/ 0 w 70"/>
                  <a:gd name="T31" fmla="*/ 26 h 84"/>
                  <a:gd name="T32" fmla="*/ 0 w 70"/>
                  <a:gd name="T33" fmla="*/ 32 h 84"/>
                  <a:gd name="T34" fmla="*/ 4 w 70"/>
                  <a:gd name="T35" fmla="*/ 36 h 84"/>
                  <a:gd name="T36" fmla="*/ 6 w 70"/>
                  <a:gd name="T37" fmla="*/ 36 h 84"/>
                  <a:gd name="T38" fmla="*/ 12 w 70"/>
                  <a:gd name="T39" fmla="*/ 42 h 84"/>
                  <a:gd name="T40" fmla="*/ 16 w 70"/>
                  <a:gd name="T41" fmla="*/ 54 h 84"/>
                  <a:gd name="T42" fmla="*/ 16 w 70"/>
                  <a:gd name="T43" fmla="*/ 58 h 84"/>
                  <a:gd name="T44" fmla="*/ 16 w 70"/>
                  <a:gd name="T45" fmla="*/ 66 h 84"/>
                  <a:gd name="T46" fmla="*/ 16 w 70"/>
                  <a:gd name="T47" fmla="*/ 72 h 84"/>
                  <a:gd name="T48" fmla="*/ 14 w 70"/>
                  <a:gd name="T49" fmla="*/ 74 h 84"/>
                  <a:gd name="T50" fmla="*/ 14 w 70"/>
                  <a:gd name="T51" fmla="*/ 78 h 84"/>
                  <a:gd name="T52" fmla="*/ 16 w 70"/>
                  <a:gd name="T53" fmla="*/ 82 h 84"/>
                  <a:gd name="T54" fmla="*/ 26 w 70"/>
                  <a:gd name="T55" fmla="*/ 84 h 84"/>
                  <a:gd name="T56" fmla="*/ 42 w 70"/>
                  <a:gd name="T57" fmla="*/ 78 h 84"/>
                  <a:gd name="T58" fmla="*/ 62 w 70"/>
                  <a:gd name="T59" fmla="*/ 66 h 84"/>
                  <a:gd name="T60" fmla="*/ 68 w 70"/>
                  <a:gd name="T61" fmla="*/ 56 h 84"/>
                  <a:gd name="T62" fmla="*/ 70 w 70"/>
                  <a:gd name="T63" fmla="*/ 50 h 84"/>
                  <a:gd name="T64" fmla="*/ 68 w 70"/>
                  <a:gd name="T65" fmla="*/ 46 h 84"/>
                  <a:gd name="T66" fmla="*/ 64 w 70"/>
                  <a:gd name="T67" fmla="*/ 38 h 84"/>
                  <a:gd name="T68" fmla="*/ 62 w 70"/>
                  <a:gd name="T69" fmla="*/ 3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" h="84">
                    <a:moveTo>
                      <a:pt x="62" y="30"/>
                    </a:moveTo>
                    <a:lnTo>
                      <a:pt x="58" y="30"/>
                    </a:lnTo>
                    <a:lnTo>
                      <a:pt x="56" y="28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4" y="20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0" y="20"/>
                    </a:lnTo>
                    <a:lnTo>
                      <a:pt x="48" y="22"/>
                    </a:lnTo>
                    <a:lnTo>
                      <a:pt x="46" y="22"/>
                    </a:lnTo>
                    <a:lnTo>
                      <a:pt x="44" y="20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40" y="8"/>
                    </a:lnTo>
                    <a:lnTo>
                      <a:pt x="50" y="2"/>
                    </a:lnTo>
                    <a:lnTo>
                      <a:pt x="38" y="0"/>
                    </a:lnTo>
                    <a:lnTo>
                      <a:pt x="30" y="6"/>
                    </a:lnTo>
                    <a:lnTo>
                      <a:pt x="30" y="14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0" y="18"/>
                    </a:lnTo>
                    <a:lnTo>
                      <a:pt x="28" y="22"/>
                    </a:lnTo>
                    <a:lnTo>
                      <a:pt x="24" y="24"/>
                    </a:lnTo>
                    <a:lnTo>
                      <a:pt x="20" y="26"/>
                    </a:lnTo>
                    <a:lnTo>
                      <a:pt x="8" y="22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6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6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16" y="58"/>
                    </a:lnTo>
                    <a:lnTo>
                      <a:pt x="16" y="62"/>
                    </a:lnTo>
                    <a:lnTo>
                      <a:pt x="16" y="66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4" y="74"/>
                    </a:lnTo>
                    <a:lnTo>
                      <a:pt x="14" y="74"/>
                    </a:lnTo>
                    <a:lnTo>
                      <a:pt x="14" y="76"/>
                    </a:lnTo>
                    <a:lnTo>
                      <a:pt x="14" y="78"/>
                    </a:lnTo>
                    <a:lnTo>
                      <a:pt x="14" y="80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6" y="84"/>
                    </a:lnTo>
                    <a:lnTo>
                      <a:pt x="30" y="82"/>
                    </a:lnTo>
                    <a:lnTo>
                      <a:pt x="42" y="78"/>
                    </a:lnTo>
                    <a:lnTo>
                      <a:pt x="54" y="72"/>
                    </a:lnTo>
                    <a:lnTo>
                      <a:pt x="62" y="66"/>
                    </a:lnTo>
                    <a:lnTo>
                      <a:pt x="66" y="62"/>
                    </a:lnTo>
                    <a:lnTo>
                      <a:pt x="68" y="56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68" y="48"/>
                    </a:lnTo>
                    <a:lnTo>
                      <a:pt x="68" y="46"/>
                    </a:lnTo>
                    <a:lnTo>
                      <a:pt x="66" y="42"/>
                    </a:lnTo>
                    <a:lnTo>
                      <a:pt x="64" y="38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89" name="Freeform 233">
                <a:extLst>
                  <a:ext uri="{FF2B5EF4-FFF2-40B4-BE49-F238E27FC236}">
                    <a16:creationId xmlns:a16="http://schemas.microsoft.com/office/drawing/2014/main" id="{94BB7C37-B2BD-408E-B1CE-E87647F0D7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31440" y="3370371"/>
                <a:ext cx="72846" cy="141110"/>
              </a:xfrm>
              <a:custGeom>
                <a:avLst/>
                <a:gdLst>
                  <a:gd name="T0" fmla="*/ 38 w 108"/>
                  <a:gd name="T1" fmla="*/ 2 h 200"/>
                  <a:gd name="T2" fmla="*/ 32 w 108"/>
                  <a:gd name="T3" fmla="*/ 0 h 200"/>
                  <a:gd name="T4" fmla="*/ 24 w 108"/>
                  <a:gd name="T5" fmla="*/ 2 h 200"/>
                  <a:gd name="T6" fmla="*/ 14 w 108"/>
                  <a:gd name="T7" fmla="*/ 16 h 200"/>
                  <a:gd name="T8" fmla="*/ 16 w 108"/>
                  <a:gd name="T9" fmla="*/ 22 h 200"/>
                  <a:gd name="T10" fmla="*/ 14 w 108"/>
                  <a:gd name="T11" fmla="*/ 32 h 200"/>
                  <a:gd name="T12" fmla="*/ 10 w 108"/>
                  <a:gd name="T13" fmla="*/ 36 h 200"/>
                  <a:gd name="T14" fmla="*/ 6 w 108"/>
                  <a:gd name="T15" fmla="*/ 44 h 200"/>
                  <a:gd name="T16" fmla="*/ 4 w 108"/>
                  <a:gd name="T17" fmla="*/ 52 h 200"/>
                  <a:gd name="T18" fmla="*/ 14 w 108"/>
                  <a:gd name="T19" fmla="*/ 54 h 200"/>
                  <a:gd name="T20" fmla="*/ 12 w 108"/>
                  <a:gd name="T21" fmla="*/ 58 h 200"/>
                  <a:gd name="T22" fmla="*/ 12 w 108"/>
                  <a:gd name="T23" fmla="*/ 64 h 200"/>
                  <a:gd name="T24" fmla="*/ 14 w 108"/>
                  <a:gd name="T25" fmla="*/ 70 h 200"/>
                  <a:gd name="T26" fmla="*/ 24 w 108"/>
                  <a:gd name="T27" fmla="*/ 76 h 200"/>
                  <a:gd name="T28" fmla="*/ 24 w 108"/>
                  <a:gd name="T29" fmla="*/ 82 h 200"/>
                  <a:gd name="T30" fmla="*/ 22 w 108"/>
                  <a:gd name="T31" fmla="*/ 86 h 200"/>
                  <a:gd name="T32" fmla="*/ 18 w 108"/>
                  <a:gd name="T33" fmla="*/ 94 h 200"/>
                  <a:gd name="T34" fmla="*/ 20 w 108"/>
                  <a:gd name="T35" fmla="*/ 98 h 200"/>
                  <a:gd name="T36" fmla="*/ 32 w 108"/>
                  <a:gd name="T37" fmla="*/ 92 h 200"/>
                  <a:gd name="T38" fmla="*/ 36 w 108"/>
                  <a:gd name="T39" fmla="*/ 102 h 200"/>
                  <a:gd name="T40" fmla="*/ 40 w 108"/>
                  <a:gd name="T41" fmla="*/ 114 h 200"/>
                  <a:gd name="T42" fmla="*/ 22 w 108"/>
                  <a:gd name="T43" fmla="*/ 128 h 200"/>
                  <a:gd name="T44" fmla="*/ 28 w 108"/>
                  <a:gd name="T45" fmla="*/ 140 h 200"/>
                  <a:gd name="T46" fmla="*/ 20 w 108"/>
                  <a:gd name="T47" fmla="*/ 154 h 200"/>
                  <a:gd name="T48" fmla="*/ 18 w 108"/>
                  <a:gd name="T49" fmla="*/ 156 h 200"/>
                  <a:gd name="T50" fmla="*/ 18 w 108"/>
                  <a:gd name="T51" fmla="*/ 160 h 200"/>
                  <a:gd name="T52" fmla="*/ 38 w 108"/>
                  <a:gd name="T53" fmla="*/ 164 h 200"/>
                  <a:gd name="T54" fmla="*/ 52 w 108"/>
                  <a:gd name="T55" fmla="*/ 158 h 200"/>
                  <a:gd name="T56" fmla="*/ 52 w 108"/>
                  <a:gd name="T57" fmla="*/ 162 h 200"/>
                  <a:gd name="T58" fmla="*/ 44 w 108"/>
                  <a:gd name="T59" fmla="*/ 166 h 200"/>
                  <a:gd name="T60" fmla="*/ 0 w 108"/>
                  <a:gd name="T61" fmla="*/ 196 h 200"/>
                  <a:gd name="T62" fmla="*/ 28 w 108"/>
                  <a:gd name="T63" fmla="*/ 190 h 200"/>
                  <a:gd name="T64" fmla="*/ 58 w 108"/>
                  <a:gd name="T65" fmla="*/ 188 h 200"/>
                  <a:gd name="T66" fmla="*/ 108 w 108"/>
                  <a:gd name="T67" fmla="*/ 174 h 200"/>
                  <a:gd name="T68" fmla="*/ 98 w 108"/>
                  <a:gd name="T69" fmla="*/ 164 h 200"/>
                  <a:gd name="T70" fmla="*/ 102 w 108"/>
                  <a:gd name="T71" fmla="*/ 158 h 200"/>
                  <a:gd name="T72" fmla="*/ 102 w 108"/>
                  <a:gd name="T73" fmla="*/ 150 h 200"/>
                  <a:gd name="T74" fmla="*/ 100 w 108"/>
                  <a:gd name="T75" fmla="*/ 146 h 200"/>
                  <a:gd name="T76" fmla="*/ 94 w 108"/>
                  <a:gd name="T77" fmla="*/ 140 h 200"/>
                  <a:gd name="T78" fmla="*/ 88 w 108"/>
                  <a:gd name="T79" fmla="*/ 136 h 200"/>
                  <a:gd name="T80" fmla="*/ 84 w 108"/>
                  <a:gd name="T81" fmla="*/ 120 h 200"/>
                  <a:gd name="T82" fmla="*/ 66 w 108"/>
                  <a:gd name="T83" fmla="*/ 100 h 200"/>
                  <a:gd name="T84" fmla="*/ 64 w 108"/>
                  <a:gd name="T85" fmla="*/ 84 h 200"/>
                  <a:gd name="T86" fmla="*/ 56 w 108"/>
                  <a:gd name="T87" fmla="*/ 68 h 200"/>
                  <a:gd name="T88" fmla="*/ 56 w 108"/>
                  <a:gd name="T89" fmla="*/ 44 h 200"/>
                  <a:gd name="T90" fmla="*/ 56 w 108"/>
                  <a:gd name="T91" fmla="*/ 42 h 200"/>
                  <a:gd name="T92" fmla="*/ 52 w 108"/>
                  <a:gd name="T93" fmla="*/ 36 h 200"/>
                  <a:gd name="T94" fmla="*/ 48 w 108"/>
                  <a:gd name="T95" fmla="*/ 34 h 200"/>
                  <a:gd name="T96" fmla="*/ 44 w 108"/>
                  <a:gd name="T97" fmla="*/ 32 h 200"/>
                  <a:gd name="T98" fmla="*/ 36 w 108"/>
                  <a:gd name="T99" fmla="*/ 28 h 200"/>
                  <a:gd name="T100" fmla="*/ 34 w 108"/>
                  <a:gd name="T101" fmla="*/ 26 h 200"/>
                  <a:gd name="T102" fmla="*/ 34 w 108"/>
                  <a:gd name="T103" fmla="*/ 20 h 200"/>
                  <a:gd name="T104" fmla="*/ 38 w 108"/>
                  <a:gd name="T105" fmla="*/ 14 h 200"/>
                  <a:gd name="T106" fmla="*/ 40 w 108"/>
                  <a:gd name="T107" fmla="*/ 8 h 200"/>
                  <a:gd name="T108" fmla="*/ 40 w 108"/>
                  <a:gd name="T109" fmla="*/ 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8" h="200">
                    <a:moveTo>
                      <a:pt x="40" y="2"/>
                    </a:moveTo>
                    <a:lnTo>
                      <a:pt x="38" y="2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0" y="36"/>
                    </a:lnTo>
                    <a:lnTo>
                      <a:pt x="8" y="38"/>
                    </a:lnTo>
                    <a:lnTo>
                      <a:pt x="6" y="44"/>
                    </a:lnTo>
                    <a:lnTo>
                      <a:pt x="4" y="48"/>
                    </a:lnTo>
                    <a:lnTo>
                      <a:pt x="4" y="52"/>
                    </a:lnTo>
                    <a:lnTo>
                      <a:pt x="6" y="56"/>
                    </a:lnTo>
                    <a:lnTo>
                      <a:pt x="14" y="54"/>
                    </a:lnTo>
                    <a:lnTo>
                      <a:pt x="14" y="56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4" y="70"/>
                    </a:lnTo>
                    <a:lnTo>
                      <a:pt x="16" y="72"/>
                    </a:lnTo>
                    <a:lnTo>
                      <a:pt x="24" y="76"/>
                    </a:lnTo>
                    <a:lnTo>
                      <a:pt x="24" y="80"/>
                    </a:lnTo>
                    <a:lnTo>
                      <a:pt x="24" y="82"/>
                    </a:lnTo>
                    <a:lnTo>
                      <a:pt x="22" y="84"/>
                    </a:lnTo>
                    <a:lnTo>
                      <a:pt x="22" y="86"/>
                    </a:lnTo>
                    <a:lnTo>
                      <a:pt x="20" y="90"/>
                    </a:lnTo>
                    <a:lnTo>
                      <a:pt x="18" y="94"/>
                    </a:lnTo>
                    <a:lnTo>
                      <a:pt x="18" y="96"/>
                    </a:lnTo>
                    <a:lnTo>
                      <a:pt x="20" y="98"/>
                    </a:lnTo>
                    <a:lnTo>
                      <a:pt x="22" y="100"/>
                    </a:lnTo>
                    <a:lnTo>
                      <a:pt x="32" y="92"/>
                    </a:lnTo>
                    <a:lnTo>
                      <a:pt x="44" y="94"/>
                    </a:lnTo>
                    <a:lnTo>
                      <a:pt x="36" y="102"/>
                    </a:lnTo>
                    <a:lnTo>
                      <a:pt x="34" y="114"/>
                    </a:lnTo>
                    <a:lnTo>
                      <a:pt x="40" y="114"/>
                    </a:lnTo>
                    <a:lnTo>
                      <a:pt x="40" y="128"/>
                    </a:lnTo>
                    <a:lnTo>
                      <a:pt x="22" y="128"/>
                    </a:lnTo>
                    <a:lnTo>
                      <a:pt x="22" y="138"/>
                    </a:lnTo>
                    <a:lnTo>
                      <a:pt x="28" y="140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18" y="154"/>
                    </a:lnTo>
                    <a:lnTo>
                      <a:pt x="18" y="156"/>
                    </a:lnTo>
                    <a:lnTo>
                      <a:pt x="18" y="158"/>
                    </a:lnTo>
                    <a:lnTo>
                      <a:pt x="18" y="160"/>
                    </a:lnTo>
                    <a:lnTo>
                      <a:pt x="20" y="160"/>
                    </a:lnTo>
                    <a:lnTo>
                      <a:pt x="38" y="164"/>
                    </a:lnTo>
                    <a:lnTo>
                      <a:pt x="48" y="160"/>
                    </a:lnTo>
                    <a:lnTo>
                      <a:pt x="52" y="158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8" y="164"/>
                    </a:lnTo>
                    <a:lnTo>
                      <a:pt x="44" y="166"/>
                    </a:lnTo>
                    <a:lnTo>
                      <a:pt x="20" y="176"/>
                    </a:lnTo>
                    <a:lnTo>
                      <a:pt x="0" y="196"/>
                    </a:lnTo>
                    <a:lnTo>
                      <a:pt x="10" y="200"/>
                    </a:lnTo>
                    <a:lnTo>
                      <a:pt x="28" y="190"/>
                    </a:lnTo>
                    <a:lnTo>
                      <a:pt x="36" y="188"/>
                    </a:lnTo>
                    <a:lnTo>
                      <a:pt x="58" y="188"/>
                    </a:lnTo>
                    <a:lnTo>
                      <a:pt x="84" y="182"/>
                    </a:lnTo>
                    <a:lnTo>
                      <a:pt x="108" y="174"/>
                    </a:lnTo>
                    <a:lnTo>
                      <a:pt x="96" y="164"/>
                    </a:lnTo>
                    <a:lnTo>
                      <a:pt x="98" y="164"/>
                    </a:lnTo>
                    <a:lnTo>
                      <a:pt x="100" y="162"/>
                    </a:lnTo>
                    <a:lnTo>
                      <a:pt x="102" y="158"/>
                    </a:lnTo>
                    <a:lnTo>
                      <a:pt x="102" y="154"/>
                    </a:lnTo>
                    <a:lnTo>
                      <a:pt x="102" y="150"/>
                    </a:lnTo>
                    <a:lnTo>
                      <a:pt x="102" y="148"/>
                    </a:lnTo>
                    <a:lnTo>
                      <a:pt x="100" y="146"/>
                    </a:lnTo>
                    <a:lnTo>
                      <a:pt x="98" y="142"/>
                    </a:lnTo>
                    <a:lnTo>
                      <a:pt x="94" y="140"/>
                    </a:lnTo>
                    <a:lnTo>
                      <a:pt x="90" y="138"/>
                    </a:lnTo>
                    <a:lnTo>
                      <a:pt x="88" y="136"/>
                    </a:lnTo>
                    <a:lnTo>
                      <a:pt x="86" y="132"/>
                    </a:lnTo>
                    <a:lnTo>
                      <a:pt x="84" y="120"/>
                    </a:lnTo>
                    <a:lnTo>
                      <a:pt x="78" y="108"/>
                    </a:lnTo>
                    <a:lnTo>
                      <a:pt x="66" y="100"/>
                    </a:lnTo>
                    <a:lnTo>
                      <a:pt x="66" y="94"/>
                    </a:lnTo>
                    <a:lnTo>
                      <a:pt x="64" y="84"/>
                    </a:lnTo>
                    <a:lnTo>
                      <a:pt x="60" y="72"/>
                    </a:lnTo>
                    <a:lnTo>
                      <a:pt x="56" y="68"/>
                    </a:lnTo>
                    <a:lnTo>
                      <a:pt x="48" y="62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2" y="36"/>
                    </a:lnTo>
                    <a:lnTo>
                      <a:pt x="52" y="34"/>
                    </a:lnTo>
                    <a:lnTo>
                      <a:pt x="48" y="34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40" y="12"/>
                    </a:lnTo>
                    <a:lnTo>
                      <a:pt x="40" y="8"/>
                    </a:lnTo>
                    <a:lnTo>
                      <a:pt x="42" y="6"/>
                    </a:lnTo>
                    <a:lnTo>
                      <a:pt x="40" y="4"/>
                    </a:lnTo>
                    <a:lnTo>
                      <a:pt x="40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0" name="Freeform 234">
                <a:extLst>
                  <a:ext uri="{FF2B5EF4-FFF2-40B4-BE49-F238E27FC236}">
                    <a16:creationId xmlns:a16="http://schemas.microsoft.com/office/drawing/2014/main" id="{CAF8F06C-5517-4249-A62D-41D58BEFF3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16601" y="3428226"/>
                <a:ext cx="24282" cy="22578"/>
              </a:xfrm>
              <a:custGeom>
                <a:avLst/>
                <a:gdLst>
                  <a:gd name="T0" fmla="*/ 16 w 36"/>
                  <a:gd name="T1" fmla="*/ 0 h 32"/>
                  <a:gd name="T2" fmla="*/ 16 w 36"/>
                  <a:gd name="T3" fmla="*/ 0 h 32"/>
                  <a:gd name="T4" fmla="*/ 18 w 36"/>
                  <a:gd name="T5" fmla="*/ 0 h 32"/>
                  <a:gd name="T6" fmla="*/ 20 w 36"/>
                  <a:gd name="T7" fmla="*/ 0 h 32"/>
                  <a:gd name="T8" fmla="*/ 24 w 36"/>
                  <a:gd name="T9" fmla="*/ 0 h 32"/>
                  <a:gd name="T10" fmla="*/ 28 w 36"/>
                  <a:gd name="T11" fmla="*/ 0 h 32"/>
                  <a:gd name="T12" fmla="*/ 30 w 36"/>
                  <a:gd name="T13" fmla="*/ 2 h 32"/>
                  <a:gd name="T14" fmla="*/ 32 w 36"/>
                  <a:gd name="T15" fmla="*/ 6 h 32"/>
                  <a:gd name="T16" fmla="*/ 32 w 36"/>
                  <a:gd name="T17" fmla="*/ 6 h 32"/>
                  <a:gd name="T18" fmla="*/ 34 w 36"/>
                  <a:gd name="T19" fmla="*/ 8 h 32"/>
                  <a:gd name="T20" fmla="*/ 36 w 36"/>
                  <a:gd name="T21" fmla="*/ 12 h 32"/>
                  <a:gd name="T22" fmla="*/ 36 w 36"/>
                  <a:gd name="T23" fmla="*/ 16 h 32"/>
                  <a:gd name="T24" fmla="*/ 36 w 36"/>
                  <a:gd name="T25" fmla="*/ 22 h 32"/>
                  <a:gd name="T26" fmla="*/ 32 w 36"/>
                  <a:gd name="T27" fmla="*/ 28 h 32"/>
                  <a:gd name="T28" fmla="*/ 32 w 36"/>
                  <a:gd name="T29" fmla="*/ 28 h 32"/>
                  <a:gd name="T30" fmla="*/ 30 w 36"/>
                  <a:gd name="T31" fmla="*/ 30 h 32"/>
                  <a:gd name="T32" fmla="*/ 28 w 36"/>
                  <a:gd name="T33" fmla="*/ 32 h 32"/>
                  <a:gd name="T34" fmla="*/ 26 w 36"/>
                  <a:gd name="T35" fmla="*/ 30 h 32"/>
                  <a:gd name="T36" fmla="*/ 24 w 36"/>
                  <a:gd name="T37" fmla="*/ 30 h 32"/>
                  <a:gd name="T38" fmla="*/ 20 w 36"/>
                  <a:gd name="T39" fmla="*/ 30 h 32"/>
                  <a:gd name="T40" fmla="*/ 18 w 36"/>
                  <a:gd name="T41" fmla="*/ 28 h 32"/>
                  <a:gd name="T42" fmla="*/ 16 w 36"/>
                  <a:gd name="T43" fmla="*/ 26 h 32"/>
                  <a:gd name="T44" fmla="*/ 16 w 36"/>
                  <a:gd name="T45" fmla="*/ 24 h 32"/>
                  <a:gd name="T46" fmla="*/ 16 w 36"/>
                  <a:gd name="T47" fmla="*/ 20 h 32"/>
                  <a:gd name="T48" fmla="*/ 14 w 36"/>
                  <a:gd name="T49" fmla="*/ 18 h 32"/>
                  <a:gd name="T50" fmla="*/ 14 w 36"/>
                  <a:gd name="T51" fmla="*/ 18 h 32"/>
                  <a:gd name="T52" fmla="*/ 14 w 36"/>
                  <a:gd name="T53" fmla="*/ 18 h 32"/>
                  <a:gd name="T54" fmla="*/ 12 w 36"/>
                  <a:gd name="T55" fmla="*/ 20 h 32"/>
                  <a:gd name="T56" fmla="*/ 10 w 36"/>
                  <a:gd name="T57" fmla="*/ 22 h 32"/>
                  <a:gd name="T58" fmla="*/ 8 w 36"/>
                  <a:gd name="T59" fmla="*/ 22 h 32"/>
                  <a:gd name="T60" fmla="*/ 6 w 36"/>
                  <a:gd name="T61" fmla="*/ 20 h 32"/>
                  <a:gd name="T62" fmla="*/ 4 w 36"/>
                  <a:gd name="T63" fmla="*/ 18 h 32"/>
                  <a:gd name="T64" fmla="*/ 2 w 36"/>
                  <a:gd name="T65" fmla="*/ 18 h 32"/>
                  <a:gd name="T66" fmla="*/ 0 w 36"/>
                  <a:gd name="T67" fmla="*/ 14 h 32"/>
                  <a:gd name="T68" fmla="*/ 0 w 36"/>
                  <a:gd name="T69" fmla="*/ 12 h 32"/>
                  <a:gd name="T70" fmla="*/ 2 w 36"/>
                  <a:gd name="T71" fmla="*/ 8 h 32"/>
                  <a:gd name="T72" fmla="*/ 16 w 36"/>
                  <a:gd name="T7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" h="32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4" y="8"/>
                    </a:lnTo>
                    <a:lnTo>
                      <a:pt x="36" y="12"/>
                    </a:lnTo>
                    <a:lnTo>
                      <a:pt x="36" y="16"/>
                    </a:lnTo>
                    <a:lnTo>
                      <a:pt x="36" y="22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6" y="30"/>
                    </a:lnTo>
                    <a:lnTo>
                      <a:pt x="24" y="30"/>
                    </a:lnTo>
                    <a:lnTo>
                      <a:pt x="20" y="30"/>
                    </a:lnTo>
                    <a:lnTo>
                      <a:pt x="18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6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2" y="20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1" name="Freeform 235">
                <a:extLst>
                  <a:ext uri="{FF2B5EF4-FFF2-40B4-BE49-F238E27FC236}">
                    <a16:creationId xmlns:a16="http://schemas.microsoft.com/office/drawing/2014/main" id="{C1F6EAA4-8394-4971-A099-BCD4559ABD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4199" y="3391538"/>
                <a:ext cx="24282" cy="43744"/>
              </a:xfrm>
              <a:custGeom>
                <a:avLst/>
                <a:gdLst>
                  <a:gd name="T0" fmla="*/ 30 w 36"/>
                  <a:gd name="T1" fmla="*/ 58 h 62"/>
                  <a:gd name="T2" fmla="*/ 30 w 36"/>
                  <a:gd name="T3" fmla="*/ 46 h 62"/>
                  <a:gd name="T4" fmla="*/ 30 w 36"/>
                  <a:gd name="T5" fmla="*/ 44 h 62"/>
                  <a:gd name="T6" fmla="*/ 30 w 36"/>
                  <a:gd name="T7" fmla="*/ 42 h 62"/>
                  <a:gd name="T8" fmla="*/ 28 w 36"/>
                  <a:gd name="T9" fmla="*/ 38 h 62"/>
                  <a:gd name="T10" fmla="*/ 30 w 36"/>
                  <a:gd name="T11" fmla="*/ 36 h 62"/>
                  <a:gd name="T12" fmla="*/ 30 w 36"/>
                  <a:gd name="T13" fmla="*/ 32 h 62"/>
                  <a:gd name="T14" fmla="*/ 32 w 36"/>
                  <a:gd name="T15" fmla="*/ 30 h 62"/>
                  <a:gd name="T16" fmla="*/ 36 w 36"/>
                  <a:gd name="T17" fmla="*/ 28 h 62"/>
                  <a:gd name="T18" fmla="*/ 36 w 36"/>
                  <a:gd name="T19" fmla="*/ 28 h 62"/>
                  <a:gd name="T20" fmla="*/ 36 w 36"/>
                  <a:gd name="T21" fmla="*/ 24 h 62"/>
                  <a:gd name="T22" fmla="*/ 34 w 36"/>
                  <a:gd name="T23" fmla="*/ 22 h 62"/>
                  <a:gd name="T24" fmla="*/ 34 w 36"/>
                  <a:gd name="T25" fmla="*/ 18 h 62"/>
                  <a:gd name="T26" fmla="*/ 32 w 36"/>
                  <a:gd name="T27" fmla="*/ 16 h 62"/>
                  <a:gd name="T28" fmla="*/ 32 w 36"/>
                  <a:gd name="T29" fmla="*/ 16 h 62"/>
                  <a:gd name="T30" fmla="*/ 30 w 36"/>
                  <a:gd name="T31" fmla="*/ 12 h 62"/>
                  <a:gd name="T32" fmla="*/ 30 w 36"/>
                  <a:gd name="T33" fmla="*/ 8 h 62"/>
                  <a:gd name="T34" fmla="*/ 30 w 36"/>
                  <a:gd name="T35" fmla="*/ 4 h 62"/>
                  <a:gd name="T36" fmla="*/ 28 w 36"/>
                  <a:gd name="T37" fmla="*/ 0 h 62"/>
                  <a:gd name="T38" fmla="*/ 28 w 36"/>
                  <a:gd name="T39" fmla="*/ 0 h 62"/>
                  <a:gd name="T40" fmla="*/ 24 w 36"/>
                  <a:gd name="T41" fmla="*/ 0 h 62"/>
                  <a:gd name="T42" fmla="*/ 2 w 36"/>
                  <a:gd name="T43" fmla="*/ 20 h 62"/>
                  <a:gd name="T44" fmla="*/ 2 w 36"/>
                  <a:gd name="T45" fmla="*/ 22 h 62"/>
                  <a:gd name="T46" fmla="*/ 0 w 36"/>
                  <a:gd name="T47" fmla="*/ 26 h 62"/>
                  <a:gd name="T48" fmla="*/ 0 w 36"/>
                  <a:gd name="T49" fmla="*/ 32 h 62"/>
                  <a:gd name="T50" fmla="*/ 0 w 36"/>
                  <a:gd name="T51" fmla="*/ 36 h 62"/>
                  <a:gd name="T52" fmla="*/ 2 w 36"/>
                  <a:gd name="T53" fmla="*/ 40 h 62"/>
                  <a:gd name="T54" fmla="*/ 2 w 36"/>
                  <a:gd name="T55" fmla="*/ 44 h 62"/>
                  <a:gd name="T56" fmla="*/ 2 w 36"/>
                  <a:gd name="T57" fmla="*/ 46 h 62"/>
                  <a:gd name="T58" fmla="*/ 10 w 36"/>
                  <a:gd name="T59" fmla="*/ 54 h 62"/>
                  <a:gd name="T60" fmla="*/ 10 w 36"/>
                  <a:gd name="T61" fmla="*/ 62 h 62"/>
                  <a:gd name="T62" fmla="*/ 30 w 36"/>
                  <a:gd name="T63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62">
                    <a:moveTo>
                      <a:pt x="30" y="58"/>
                    </a:moveTo>
                    <a:lnTo>
                      <a:pt x="30" y="46"/>
                    </a:lnTo>
                    <a:lnTo>
                      <a:pt x="30" y="44"/>
                    </a:lnTo>
                    <a:lnTo>
                      <a:pt x="30" y="42"/>
                    </a:lnTo>
                    <a:lnTo>
                      <a:pt x="28" y="38"/>
                    </a:lnTo>
                    <a:lnTo>
                      <a:pt x="30" y="36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4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10" y="54"/>
                    </a:lnTo>
                    <a:lnTo>
                      <a:pt x="10" y="62"/>
                    </a:lnTo>
                    <a:lnTo>
                      <a:pt x="30" y="5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2" name="Freeform 236">
                <a:extLst>
                  <a:ext uri="{FF2B5EF4-FFF2-40B4-BE49-F238E27FC236}">
                    <a16:creationId xmlns:a16="http://schemas.microsoft.com/office/drawing/2014/main" id="{18E43657-BFAA-4B88-83E6-DC8BFE41A0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87924" y="3153062"/>
                <a:ext cx="113316" cy="275165"/>
              </a:xfrm>
              <a:custGeom>
                <a:avLst/>
                <a:gdLst>
                  <a:gd name="T0" fmla="*/ 0 w 168"/>
                  <a:gd name="T1" fmla="*/ 286 h 390"/>
                  <a:gd name="T2" fmla="*/ 0 w 168"/>
                  <a:gd name="T3" fmla="*/ 300 h 390"/>
                  <a:gd name="T4" fmla="*/ 0 w 168"/>
                  <a:gd name="T5" fmla="*/ 312 h 390"/>
                  <a:gd name="T6" fmla="*/ 0 w 168"/>
                  <a:gd name="T7" fmla="*/ 322 h 390"/>
                  <a:gd name="T8" fmla="*/ 16 w 168"/>
                  <a:gd name="T9" fmla="*/ 388 h 390"/>
                  <a:gd name="T10" fmla="*/ 38 w 168"/>
                  <a:gd name="T11" fmla="*/ 382 h 390"/>
                  <a:gd name="T12" fmla="*/ 50 w 168"/>
                  <a:gd name="T13" fmla="*/ 372 h 390"/>
                  <a:gd name="T14" fmla="*/ 60 w 168"/>
                  <a:gd name="T15" fmla="*/ 360 h 390"/>
                  <a:gd name="T16" fmla="*/ 66 w 168"/>
                  <a:gd name="T17" fmla="*/ 328 h 390"/>
                  <a:gd name="T18" fmla="*/ 88 w 168"/>
                  <a:gd name="T19" fmla="*/ 296 h 390"/>
                  <a:gd name="T20" fmla="*/ 94 w 168"/>
                  <a:gd name="T21" fmla="*/ 282 h 390"/>
                  <a:gd name="T22" fmla="*/ 92 w 168"/>
                  <a:gd name="T23" fmla="*/ 272 h 390"/>
                  <a:gd name="T24" fmla="*/ 82 w 168"/>
                  <a:gd name="T25" fmla="*/ 264 h 390"/>
                  <a:gd name="T26" fmla="*/ 76 w 168"/>
                  <a:gd name="T27" fmla="*/ 262 h 390"/>
                  <a:gd name="T28" fmla="*/ 78 w 168"/>
                  <a:gd name="T29" fmla="*/ 230 h 390"/>
                  <a:gd name="T30" fmla="*/ 78 w 168"/>
                  <a:gd name="T31" fmla="*/ 232 h 390"/>
                  <a:gd name="T32" fmla="*/ 80 w 168"/>
                  <a:gd name="T33" fmla="*/ 218 h 390"/>
                  <a:gd name="T34" fmla="*/ 86 w 168"/>
                  <a:gd name="T35" fmla="*/ 204 h 390"/>
                  <a:gd name="T36" fmla="*/ 94 w 168"/>
                  <a:gd name="T37" fmla="*/ 194 h 390"/>
                  <a:gd name="T38" fmla="*/ 106 w 168"/>
                  <a:gd name="T39" fmla="*/ 184 h 390"/>
                  <a:gd name="T40" fmla="*/ 116 w 168"/>
                  <a:gd name="T41" fmla="*/ 176 h 390"/>
                  <a:gd name="T42" fmla="*/ 122 w 168"/>
                  <a:gd name="T43" fmla="*/ 158 h 390"/>
                  <a:gd name="T44" fmla="*/ 122 w 168"/>
                  <a:gd name="T45" fmla="*/ 140 h 390"/>
                  <a:gd name="T46" fmla="*/ 156 w 168"/>
                  <a:gd name="T47" fmla="*/ 118 h 390"/>
                  <a:gd name="T48" fmla="*/ 168 w 168"/>
                  <a:gd name="T49" fmla="*/ 118 h 390"/>
                  <a:gd name="T50" fmla="*/ 162 w 168"/>
                  <a:gd name="T51" fmla="*/ 106 h 390"/>
                  <a:gd name="T52" fmla="*/ 152 w 168"/>
                  <a:gd name="T53" fmla="*/ 80 h 390"/>
                  <a:gd name="T54" fmla="*/ 152 w 168"/>
                  <a:gd name="T55" fmla="*/ 72 h 390"/>
                  <a:gd name="T56" fmla="*/ 156 w 168"/>
                  <a:gd name="T57" fmla="*/ 68 h 390"/>
                  <a:gd name="T58" fmla="*/ 156 w 168"/>
                  <a:gd name="T59" fmla="*/ 56 h 390"/>
                  <a:gd name="T60" fmla="*/ 140 w 168"/>
                  <a:gd name="T61" fmla="*/ 38 h 390"/>
                  <a:gd name="T62" fmla="*/ 130 w 168"/>
                  <a:gd name="T63" fmla="*/ 24 h 390"/>
                  <a:gd name="T64" fmla="*/ 122 w 168"/>
                  <a:gd name="T65" fmla="*/ 20 h 390"/>
                  <a:gd name="T66" fmla="*/ 114 w 168"/>
                  <a:gd name="T67" fmla="*/ 4 h 390"/>
                  <a:gd name="T68" fmla="*/ 102 w 168"/>
                  <a:gd name="T69" fmla="*/ 14 h 390"/>
                  <a:gd name="T70" fmla="*/ 92 w 168"/>
                  <a:gd name="T71" fmla="*/ 24 h 390"/>
                  <a:gd name="T72" fmla="*/ 86 w 168"/>
                  <a:gd name="T73" fmla="*/ 32 h 390"/>
                  <a:gd name="T74" fmla="*/ 80 w 168"/>
                  <a:gd name="T75" fmla="*/ 44 h 390"/>
                  <a:gd name="T76" fmla="*/ 76 w 168"/>
                  <a:gd name="T77" fmla="*/ 56 h 390"/>
                  <a:gd name="T78" fmla="*/ 70 w 168"/>
                  <a:gd name="T79" fmla="*/ 82 h 390"/>
                  <a:gd name="T80" fmla="*/ 64 w 168"/>
                  <a:gd name="T81" fmla="*/ 92 h 390"/>
                  <a:gd name="T82" fmla="*/ 54 w 168"/>
                  <a:gd name="T83" fmla="*/ 104 h 390"/>
                  <a:gd name="T84" fmla="*/ 46 w 168"/>
                  <a:gd name="T85" fmla="*/ 122 h 390"/>
                  <a:gd name="T86" fmla="*/ 12 w 168"/>
                  <a:gd name="T87" fmla="*/ 178 h 390"/>
                  <a:gd name="T88" fmla="*/ 14 w 168"/>
                  <a:gd name="T89" fmla="*/ 260 h 390"/>
                  <a:gd name="T90" fmla="*/ 14 w 168"/>
                  <a:gd name="T91" fmla="*/ 266 h 390"/>
                  <a:gd name="T92" fmla="*/ 8 w 168"/>
                  <a:gd name="T93" fmla="*/ 278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8" h="390">
                    <a:moveTo>
                      <a:pt x="0" y="280"/>
                    </a:moveTo>
                    <a:lnTo>
                      <a:pt x="0" y="282"/>
                    </a:lnTo>
                    <a:lnTo>
                      <a:pt x="0" y="286"/>
                    </a:lnTo>
                    <a:lnTo>
                      <a:pt x="0" y="292"/>
                    </a:lnTo>
                    <a:lnTo>
                      <a:pt x="0" y="296"/>
                    </a:lnTo>
                    <a:lnTo>
                      <a:pt x="0" y="300"/>
                    </a:lnTo>
                    <a:lnTo>
                      <a:pt x="0" y="302"/>
                    </a:lnTo>
                    <a:lnTo>
                      <a:pt x="0" y="308"/>
                    </a:lnTo>
                    <a:lnTo>
                      <a:pt x="0" y="312"/>
                    </a:lnTo>
                    <a:lnTo>
                      <a:pt x="0" y="318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0" y="350"/>
                    </a:lnTo>
                    <a:lnTo>
                      <a:pt x="12" y="368"/>
                    </a:lnTo>
                    <a:lnTo>
                      <a:pt x="16" y="388"/>
                    </a:lnTo>
                    <a:lnTo>
                      <a:pt x="24" y="390"/>
                    </a:lnTo>
                    <a:lnTo>
                      <a:pt x="36" y="386"/>
                    </a:lnTo>
                    <a:lnTo>
                      <a:pt x="38" y="382"/>
                    </a:lnTo>
                    <a:lnTo>
                      <a:pt x="42" y="378"/>
                    </a:lnTo>
                    <a:lnTo>
                      <a:pt x="46" y="374"/>
                    </a:lnTo>
                    <a:lnTo>
                      <a:pt x="50" y="372"/>
                    </a:lnTo>
                    <a:lnTo>
                      <a:pt x="54" y="372"/>
                    </a:lnTo>
                    <a:lnTo>
                      <a:pt x="54" y="370"/>
                    </a:lnTo>
                    <a:lnTo>
                      <a:pt x="60" y="360"/>
                    </a:lnTo>
                    <a:lnTo>
                      <a:pt x="64" y="346"/>
                    </a:lnTo>
                    <a:lnTo>
                      <a:pt x="66" y="334"/>
                    </a:lnTo>
                    <a:lnTo>
                      <a:pt x="66" y="328"/>
                    </a:lnTo>
                    <a:lnTo>
                      <a:pt x="66" y="320"/>
                    </a:lnTo>
                    <a:lnTo>
                      <a:pt x="84" y="300"/>
                    </a:lnTo>
                    <a:lnTo>
                      <a:pt x="88" y="296"/>
                    </a:lnTo>
                    <a:lnTo>
                      <a:pt x="92" y="290"/>
                    </a:lnTo>
                    <a:lnTo>
                      <a:pt x="92" y="286"/>
                    </a:lnTo>
                    <a:lnTo>
                      <a:pt x="94" y="282"/>
                    </a:lnTo>
                    <a:lnTo>
                      <a:pt x="94" y="278"/>
                    </a:lnTo>
                    <a:lnTo>
                      <a:pt x="92" y="278"/>
                    </a:lnTo>
                    <a:lnTo>
                      <a:pt x="92" y="272"/>
                    </a:lnTo>
                    <a:lnTo>
                      <a:pt x="90" y="268"/>
                    </a:lnTo>
                    <a:lnTo>
                      <a:pt x="86" y="266"/>
                    </a:lnTo>
                    <a:lnTo>
                      <a:pt x="82" y="264"/>
                    </a:lnTo>
                    <a:lnTo>
                      <a:pt x="80" y="264"/>
                    </a:lnTo>
                    <a:lnTo>
                      <a:pt x="78" y="262"/>
                    </a:lnTo>
                    <a:lnTo>
                      <a:pt x="76" y="262"/>
                    </a:lnTo>
                    <a:lnTo>
                      <a:pt x="78" y="228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8" y="232"/>
                    </a:lnTo>
                    <a:lnTo>
                      <a:pt x="78" y="232"/>
                    </a:lnTo>
                    <a:lnTo>
                      <a:pt x="78" y="232"/>
                    </a:lnTo>
                    <a:lnTo>
                      <a:pt x="78" y="230"/>
                    </a:lnTo>
                    <a:lnTo>
                      <a:pt x="80" y="226"/>
                    </a:lnTo>
                    <a:lnTo>
                      <a:pt x="80" y="218"/>
                    </a:lnTo>
                    <a:lnTo>
                      <a:pt x="82" y="212"/>
                    </a:lnTo>
                    <a:lnTo>
                      <a:pt x="84" y="208"/>
                    </a:lnTo>
                    <a:lnTo>
                      <a:pt x="86" y="204"/>
                    </a:lnTo>
                    <a:lnTo>
                      <a:pt x="88" y="200"/>
                    </a:lnTo>
                    <a:lnTo>
                      <a:pt x="90" y="196"/>
                    </a:lnTo>
                    <a:lnTo>
                      <a:pt x="94" y="194"/>
                    </a:lnTo>
                    <a:lnTo>
                      <a:pt x="98" y="190"/>
                    </a:lnTo>
                    <a:lnTo>
                      <a:pt x="104" y="188"/>
                    </a:lnTo>
                    <a:lnTo>
                      <a:pt x="106" y="184"/>
                    </a:lnTo>
                    <a:lnTo>
                      <a:pt x="110" y="184"/>
                    </a:lnTo>
                    <a:lnTo>
                      <a:pt x="110" y="182"/>
                    </a:lnTo>
                    <a:lnTo>
                      <a:pt x="116" y="176"/>
                    </a:lnTo>
                    <a:lnTo>
                      <a:pt x="120" y="170"/>
                    </a:lnTo>
                    <a:lnTo>
                      <a:pt x="122" y="164"/>
                    </a:lnTo>
                    <a:lnTo>
                      <a:pt x="122" y="158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2" y="140"/>
                    </a:lnTo>
                    <a:lnTo>
                      <a:pt x="134" y="130"/>
                    </a:lnTo>
                    <a:lnTo>
                      <a:pt x="144" y="120"/>
                    </a:lnTo>
                    <a:lnTo>
                      <a:pt x="156" y="118"/>
                    </a:lnTo>
                    <a:lnTo>
                      <a:pt x="166" y="120"/>
                    </a:lnTo>
                    <a:lnTo>
                      <a:pt x="166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6" y="114"/>
                    </a:lnTo>
                    <a:lnTo>
                      <a:pt x="162" y="106"/>
                    </a:lnTo>
                    <a:lnTo>
                      <a:pt x="158" y="96"/>
                    </a:lnTo>
                    <a:lnTo>
                      <a:pt x="154" y="86"/>
                    </a:lnTo>
                    <a:lnTo>
                      <a:pt x="152" y="80"/>
                    </a:lnTo>
                    <a:lnTo>
                      <a:pt x="152" y="78"/>
                    </a:lnTo>
                    <a:lnTo>
                      <a:pt x="152" y="76"/>
                    </a:lnTo>
                    <a:lnTo>
                      <a:pt x="152" y="72"/>
                    </a:lnTo>
                    <a:lnTo>
                      <a:pt x="152" y="72"/>
                    </a:lnTo>
                    <a:lnTo>
                      <a:pt x="154" y="70"/>
                    </a:lnTo>
                    <a:lnTo>
                      <a:pt x="156" y="68"/>
                    </a:lnTo>
                    <a:lnTo>
                      <a:pt x="158" y="64"/>
                    </a:lnTo>
                    <a:lnTo>
                      <a:pt x="158" y="60"/>
                    </a:lnTo>
                    <a:lnTo>
                      <a:pt x="156" y="56"/>
                    </a:lnTo>
                    <a:lnTo>
                      <a:pt x="152" y="50"/>
                    </a:lnTo>
                    <a:lnTo>
                      <a:pt x="142" y="42"/>
                    </a:lnTo>
                    <a:lnTo>
                      <a:pt x="140" y="38"/>
                    </a:lnTo>
                    <a:lnTo>
                      <a:pt x="136" y="32"/>
                    </a:lnTo>
                    <a:lnTo>
                      <a:pt x="132" y="28"/>
                    </a:lnTo>
                    <a:lnTo>
                      <a:pt x="130" y="24"/>
                    </a:lnTo>
                    <a:lnTo>
                      <a:pt x="126" y="22"/>
                    </a:lnTo>
                    <a:lnTo>
                      <a:pt x="124" y="20"/>
                    </a:lnTo>
                    <a:lnTo>
                      <a:pt x="122" y="20"/>
                    </a:lnTo>
                    <a:lnTo>
                      <a:pt x="118" y="0"/>
                    </a:lnTo>
                    <a:lnTo>
                      <a:pt x="116" y="2"/>
                    </a:lnTo>
                    <a:lnTo>
                      <a:pt x="114" y="4"/>
                    </a:lnTo>
                    <a:lnTo>
                      <a:pt x="110" y="6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98" y="18"/>
                    </a:lnTo>
                    <a:lnTo>
                      <a:pt x="94" y="22"/>
                    </a:lnTo>
                    <a:lnTo>
                      <a:pt x="92" y="24"/>
                    </a:lnTo>
                    <a:lnTo>
                      <a:pt x="90" y="26"/>
                    </a:lnTo>
                    <a:lnTo>
                      <a:pt x="88" y="28"/>
                    </a:lnTo>
                    <a:lnTo>
                      <a:pt x="86" y="32"/>
                    </a:lnTo>
                    <a:lnTo>
                      <a:pt x="84" y="36"/>
                    </a:lnTo>
                    <a:lnTo>
                      <a:pt x="82" y="40"/>
                    </a:lnTo>
                    <a:lnTo>
                      <a:pt x="80" y="44"/>
                    </a:lnTo>
                    <a:lnTo>
                      <a:pt x="78" y="48"/>
                    </a:lnTo>
                    <a:lnTo>
                      <a:pt x="78" y="52"/>
                    </a:lnTo>
                    <a:lnTo>
                      <a:pt x="76" y="56"/>
                    </a:lnTo>
                    <a:lnTo>
                      <a:pt x="72" y="60"/>
                    </a:lnTo>
                    <a:lnTo>
                      <a:pt x="72" y="82"/>
                    </a:lnTo>
                    <a:lnTo>
                      <a:pt x="70" y="82"/>
                    </a:lnTo>
                    <a:lnTo>
                      <a:pt x="70" y="84"/>
                    </a:lnTo>
                    <a:lnTo>
                      <a:pt x="66" y="88"/>
                    </a:lnTo>
                    <a:lnTo>
                      <a:pt x="64" y="92"/>
                    </a:lnTo>
                    <a:lnTo>
                      <a:pt x="60" y="96"/>
                    </a:lnTo>
                    <a:lnTo>
                      <a:pt x="56" y="100"/>
                    </a:lnTo>
                    <a:lnTo>
                      <a:pt x="54" y="104"/>
                    </a:lnTo>
                    <a:lnTo>
                      <a:pt x="50" y="106"/>
                    </a:lnTo>
                    <a:lnTo>
                      <a:pt x="48" y="106"/>
                    </a:lnTo>
                    <a:lnTo>
                      <a:pt x="46" y="122"/>
                    </a:lnTo>
                    <a:lnTo>
                      <a:pt x="36" y="140"/>
                    </a:lnTo>
                    <a:lnTo>
                      <a:pt x="34" y="164"/>
                    </a:lnTo>
                    <a:lnTo>
                      <a:pt x="12" y="178"/>
                    </a:lnTo>
                    <a:lnTo>
                      <a:pt x="16" y="184"/>
                    </a:lnTo>
                    <a:lnTo>
                      <a:pt x="16" y="234"/>
                    </a:lnTo>
                    <a:lnTo>
                      <a:pt x="14" y="260"/>
                    </a:lnTo>
                    <a:lnTo>
                      <a:pt x="14" y="262"/>
                    </a:lnTo>
                    <a:lnTo>
                      <a:pt x="14" y="264"/>
                    </a:lnTo>
                    <a:lnTo>
                      <a:pt x="14" y="266"/>
                    </a:lnTo>
                    <a:lnTo>
                      <a:pt x="12" y="270"/>
                    </a:lnTo>
                    <a:lnTo>
                      <a:pt x="12" y="274"/>
                    </a:lnTo>
                    <a:lnTo>
                      <a:pt x="8" y="278"/>
                    </a:lnTo>
                    <a:lnTo>
                      <a:pt x="4" y="280"/>
                    </a:lnTo>
                    <a:lnTo>
                      <a:pt x="0" y="28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3" name="Freeform 237">
                <a:extLst>
                  <a:ext uri="{FF2B5EF4-FFF2-40B4-BE49-F238E27FC236}">
                    <a16:creationId xmlns:a16="http://schemas.microsoft.com/office/drawing/2014/main" id="{FE98DD79-2B07-42CC-BA17-CF159EA7F7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67515" y="3133306"/>
                <a:ext cx="83638" cy="218721"/>
              </a:xfrm>
              <a:custGeom>
                <a:avLst/>
                <a:gdLst>
                  <a:gd name="T0" fmla="*/ 102 w 124"/>
                  <a:gd name="T1" fmla="*/ 62 h 310"/>
                  <a:gd name="T2" fmla="*/ 122 w 124"/>
                  <a:gd name="T3" fmla="*/ 112 h 310"/>
                  <a:gd name="T4" fmla="*/ 112 w 124"/>
                  <a:gd name="T5" fmla="*/ 128 h 310"/>
                  <a:gd name="T6" fmla="*/ 114 w 124"/>
                  <a:gd name="T7" fmla="*/ 134 h 310"/>
                  <a:gd name="T8" fmla="*/ 118 w 124"/>
                  <a:gd name="T9" fmla="*/ 144 h 310"/>
                  <a:gd name="T10" fmla="*/ 118 w 124"/>
                  <a:gd name="T11" fmla="*/ 152 h 310"/>
                  <a:gd name="T12" fmla="*/ 114 w 124"/>
                  <a:gd name="T13" fmla="*/ 182 h 310"/>
                  <a:gd name="T14" fmla="*/ 114 w 124"/>
                  <a:gd name="T15" fmla="*/ 212 h 310"/>
                  <a:gd name="T16" fmla="*/ 122 w 124"/>
                  <a:gd name="T17" fmla="*/ 222 h 310"/>
                  <a:gd name="T18" fmla="*/ 124 w 124"/>
                  <a:gd name="T19" fmla="*/ 254 h 310"/>
                  <a:gd name="T20" fmla="*/ 124 w 124"/>
                  <a:gd name="T21" fmla="*/ 260 h 310"/>
                  <a:gd name="T22" fmla="*/ 90 w 124"/>
                  <a:gd name="T23" fmla="*/ 292 h 310"/>
                  <a:gd name="T24" fmla="*/ 92 w 124"/>
                  <a:gd name="T25" fmla="*/ 294 h 310"/>
                  <a:gd name="T26" fmla="*/ 88 w 124"/>
                  <a:gd name="T27" fmla="*/ 294 h 310"/>
                  <a:gd name="T28" fmla="*/ 80 w 124"/>
                  <a:gd name="T29" fmla="*/ 292 h 310"/>
                  <a:gd name="T30" fmla="*/ 72 w 124"/>
                  <a:gd name="T31" fmla="*/ 296 h 310"/>
                  <a:gd name="T32" fmla="*/ 54 w 124"/>
                  <a:gd name="T33" fmla="*/ 302 h 310"/>
                  <a:gd name="T34" fmla="*/ 48 w 124"/>
                  <a:gd name="T35" fmla="*/ 304 h 310"/>
                  <a:gd name="T36" fmla="*/ 38 w 124"/>
                  <a:gd name="T37" fmla="*/ 306 h 310"/>
                  <a:gd name="T38" fmla="*/ 24 w 124"/>
                  <a:gd name="T39" fmla="*/ 306 h 310"/>
                  <a:gd name="T40" fmla="*/ 20 w 124"/>
                  <a:gd name="T41" fmla="*/ 304 h 310"/>
                  <a:gd name="T42" fmla="*/ 12 w 124"/>
                  <a:gd name="T43" fmla="*/ 298 h 310"/>
                  <a:gd name="T44" fmla="*/ 6 w 124"/>
                  <a:gd name="T45" fmla="*/ 292 h 310"/>
                  <a:gd name="T46" fmla="*/ 4 w 124"/>
                  <a:gd name="T47" fmla="*/ 286 h 310"/>
                  <a:gd name="T48" fmla="*/ 4 w 124"/>
                  <a:gd name="T49" fmla="*/ 278 h 310"/>
                  <a:gd name="T50" fmla="*/ 4 w 124"/>
                  <a:gd name="T51" fmla="*/ 268 h 310"/>
                  <a:gd name="T52" fmla="*/ 4 w 124"/>
                  <a:gd name="T53" fmla="*/ 230 h 310"/>
                  <a:gd name="T54" fmla="*/ 6 w 124"/>
                  <a:gd name="T55" fmla="*/ 224 h 310"/>
                  <a:gd name="T56" fmla="*/ 12 w 124"/>
                  <a:gd name="T57" fmla="*/ 212 h 310"/>
                  <a:gd name="T58" fmla="*/ 42 w 124"/>
                  <a:gd name="T59" fmla="*/ 186 h 310"/>
                  <a:gd name="T60" fmla="*/ 50 w 124"/>
                  <a:gd name="T61" fmla="*/ 178 h 310"/>
                  <a:gd name="T62" fmla="*/ 56 w 124"/>
                  <a:gd name="T63" fmla="*/ 158 h 310"/>
                  <a:gd name="T64" fmla="*/ 48 w 124"/>
                  <a:gd name="T65" fmla="*/ 148 h 310"/>
                  <a:gd name="T66" fmla="*/ 50 w 124"/>
                  <a:gd name="T67" fmla="*/ 146 h 310"/>
                  <a:gd name="T68" fmla="*/ 48 w 124"/>
                  <a:gd name="T69" fmla="*/ 142 h 310"/>
                  <a:gd name="T70" fmla="*/ 38 w 124"/>
                  <a:gd name="T71" fmla="*/ 122 h 310"/>
                  <a:gd name="T72" fmla="*/ 34 w 124"/>
                  <a:gd name="T73" fmla="*/ 100 h 310"/>
                  <a:gd name="T74" fmla="*/ 36 w 124"/>
                  <a:gd name="T75" fmla="*/ 98 h 310"/>
                  <a:gd name="T76" fmla="*/ 40 w 124"/>
                  <a:gd name="T77" fmla="*/ 94 h 310"/>
                  <a:gd name="T78" fmla="*/ 38 w 124"/>
                  <a:gd name="T79" fmla="*/ 86 h 310"/>
                  <a:gd name="T80" fmla="*/ 32 w 124"/>
                  <a:gd name="T81" fmla="*/ 76 h 310"/>
                  <a:gd name="T82" fmla="*/ 22 w 124"/>
                  <a:gd name="T83" fmla="*/ 68 h 310"/>
                  <a:gd name="T84" fmla="*/ 18 w 124"/>
                  <a:gd name="T85" fmla="*/ 62 h 310"/>
                  <a:gd name="T86" fmla="*/ 10 w 124"/>
                  <a:gd name="T87" fmla="*/ 52 h 310"/>
                  <a:gd name="T88" fmla="*/ 0 w 124"/>
                  <a:gd name="T89" fmla="*/ 28 h 310"/>
                  <a:gd name="T90" fmla="*/ 10 w 124"/>
                  <a:gd name="T91" fmla="*/ 20 h 310"/>
                  <a:gd name="T92" fmla="*/ 28 w 124"/>
                  <a:gd name="T93" fmla="*/ 16 h 310"/>
                  <a:gd name="T94" fmla="*/ 40 w 124"/>
                  <a:gd name="T95" fmla="*/ 24 h 310"/>
                  <a:gd name="T96" fmla="*/ 58 w 124"/>
                  <a:gd name="T97" fmla="*/ 22 h 310"/>
                  <a:gd name="T98" fmla="*/ 72 w 124"/>
                  <a:gd name="T99" fmla="*/ 14 h 310"/>
                  <a:gd name="T100" fmla="*/ 72 w 124"/>
                  <a:gd name="T101" fmla="*/ 12 h 310"/>
                  <a:gd name="T102" fmla="*/ 76 w 124"/>
                  <a:gd name="T103" fmla="*/ 6 h 310"/>
                  <a:gd name="T104" fmla="*/ 82 w 124"/>
                  <a:gd name="T105" fmla="*/ 2 h 310"/>
                  <a:gd name="T106" fmla="*/ 92 w 124"/>
                  <a:gd name="T107" fmla="*/ 2 h 310"/>
                  <a:gd name="T108" fmla="*/ 120 w 124"/>
                  <a:gd name="T109" fmla="*/ 20 h 310"/>
                  <a:gd name="T110" fmla="*/ 116 w 124"/>
                  <a:gd name="T111" fmla="*/ 26 h 310"/>
                  <a:gd name="T112" fmla="*/ 102 w 124"/>
                  <a:gd name="T113" fmla="*/ 4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4" h="310">
                    <a:moveTo>
                      <a:pt x="102" y="46"/>
                    </a:moveTo>
                    <a:lnTo>
                      <a:pt x="102" y="62"/>
                    </a:lnTo>
                    <a:lnTo>
                      <a:pt x="122" y="82"/>
                    </a:lnTo>
                    <a:lnTo>
                      <a:pt x="122" y="112"/>
                    </a:lnTo>
                    <a:lnTo>
                      <a:pt x="110" y="126"/>
                    </a:lnTo>
                    <a:lnTo>
                      <a:pt x="112" y="128"/>
                    </a:lnTo>
                    <a:lnTo>
                      <a:pt x="112" y="130"/>
                    </a:lnTo>
                    <a:lnTo>
                      <a:pt x="114" y="134"/>
                    </a:lnTo>
                    <a:lnTo>
                      <a:pt x="116" y="140"/>
                    </a:lnTo>
                    <a:lnTo>
                      <a:pt x="118" y="144"/>
                    </a:lnTo>
                    <a:lnTo>
                      <a:pt x="118" y="146"/>
                    </a:lnTo>
                    <a:lnTo>
                      <a:pt x="118" y="152"/>
                    </a:lnTo>
                    <a:lnTo>
                      <a:pt x="116" y="164"/>
                    </a:lnTo>
                    <a:lnTo>
                      <a:pt x="114" y="182"/>
                    </a:lnTo>
                    <a:lnTo>
                      <a:pt x="114" y="200"/>
                    </a:lnTo>
                    <a:lnTo>
                      <a:pt x="114" y="212"/>
                    </a:lnTo>
                    <a:lnTo>
                      <a:pt x="118" y="218"/>
                    </a:lnTo>
                    <a:lnTo>
                      <a:pt x="122" y="222"/>
                    </a:lnTo>
                    <a:lnTo>
                      <a:pt x="124" y="234"/>
                    </a:lnTo>
                    <a:lnTo>
                      <a:pt x="124" y="254"/>
                    </a:lnTo>
                    <a:lnTo>
                      <a:pt x="124" y="258"/>
                    </a:lnTo>
                    <a:lnTo>
                      <a:pt x="124" y="260"/>
                    </a:lnTo>
                    <a:lnTo>
                      <a:pt x="122" y="260"/>
                    </a:lnTo>
                    <a:lnTo>
                      <a:pt x="90" y="292"/>
                    </a:lnTo>
                    <a:lnTo>
                      <a:pt x="90" y="294"/>
                    </a:lnTo>
                    <a:lnTo>
                      <a:pt x="92" y="294"/>
                    </a:lnTo>
                    <a:lnTo>
                      <a:pt x="90" y="294"/>
                    </a:lnTo>
                    <a:lnTo>
                      <a:pt x="88" y="294"/>
                    </a:lnTo>
                    <a:lnTo>
                      <a:pt x="84" y="292"/>
                    </a:lnTo>
                    <a:lnTo>
                      <a:pt x="80" y="292"/>
                    </a:lnTo>
                    <a:lnTo>
                      <a:pt x="76" y="294"/>
                    </a:lnTo>
                    <a:lnTo>
                      <a:pt x="72" y="296"/>
                    </a:lnTo>
                    <a:lnTo>
                      <a:pt x="68" y="298"/>
                    </a:lnTo>
                    <a:lnTo>
                      <a:pt x="54" y="302"/>
                    </a:lnTo>
                    <a:lnTo>
                      <a:pt x="52" y="302"/>
                    </a:lnTo>
                    <a:lnTo>
                      <a:pt x="48" y="304"/>
                    </a:lnTo>
                    <a:lnTo>
                      <a:pt x="44" y="304"/>
                    </a:lnTo>
                    <a:lnTo>
                      <a:pt x="38" y="306"/>
                    </a:lnTo>
                    <a:lnTo>
                      <a:pt x="34" y="310"/>
                    </a:lnTo>
                    <a:lnTo>
                      <a:pt x="24" y="306"/>
                    </a:lnTo>
                    <a:lnTo>
                      <a:pt x="22" y="304"/>
                    </a:lnTo>
                    <a:lnTo>
                      <a:pt x="20" y="304"/>
                    </a:lnTo>
                    <a:lnTo>
                      <a:pt x="16" y="300"/>
                    </a:lnTo>
                    <a:lnTo>
                      <a:pt x="12" y="298"/>
                    </a:lnTo>
                    <a:lnTo>
                      <a:pt x="8" y="294"/>
                    </a:lnTo>
                    <a:lnTo>
                      <a:pt x="6" y="292"/>
                    </a:lnTo>
                    <a:lnTo>
                      <a:pt x="4" y="288"/>
                    </a:lnTo>
                    <a:lnTo>
                      <a:pt x="4" y="286"/>
                    </a:lnTo>
                    <a:lnTo>
                      <a:pt x="4" y="284"/>
                    </a:lnTo>
                    <a:lnTo>
                      <a:pt x="4" y="278"/>
                    </a:lnTo>
                    <a:lnTo>
                      <a:pt x="4" y="272"/>
                    </a:lnTo>
                    <a:lnTo>
                      <a:pt x="4" y="268"/>
                    </a:lnTo>
                    <a:lnTo>
                      <a:pt x="4" y="262"/>
                    </a:lnTo>
                    <a:lnTo>
                      <a:pt x="4" y="230"/>
                    </a:lnTo>
                    <a:lnTo>
                      <a:pt x="4" y="228"/>
                    </a:lnTo>
                    <a:lnTo>
                      <a:pt x="6" y="224"/>
                    </a:lnTo>
                    <a:lnTo>
                      <a:pt x="8" y="218"/>
                    </a:lnTo>
                    <a:lnTo>
                      <a:pt x="12" y="212"/>
                    </a:lnTo>
                    <a:lnTo>
                      <a:pt x="20" y="206"/>
                    </a:lnTo>
                    <a:lnTo>
                      <a:pt x="42" y="186"/>
                    </a:lnTo>
                    <a:lnTo>
                      <a:pt x="46" y="184"/>
                    </a:lnTo>
                    <a:lnTo>
                      <a:pt x="50" y="178"/>
                    </a:lnTo>
                    <a:lnTo>
                      <a:pt x="56" y="170"/>
                    </a:lnTo>
                    <a:lnTo>
                      <a:pt x="56" y="158"/>
                    </a:lnTo>
                    <a:lnTo>
                      <a:pt x="48" y="148"/>
                    </a:lnTo>
                    <a:lnTo>
                      <a:pt x="48" y="148"/>
                    </a:lnTo>
                    <a:lnTo>
                      <a:pt x="50" y="146"/>
                    </a:lnTo>
                    <a:lnTo>
                      <a:pt x="50" y="146"/>
                    </a:lnTo>
                    <a:lnTo>
                      <a:pt x="50" y="144"/>
                    </a:lnTo>
                    <a:lnTo>
                      <a:pt x="48" y="142"/>
                    </a:lnTo>
                    <a:lnTo>
                      <a:pt x="42" y="132"/>
                    </a:lnTo>
                    <a:lnTo>
                      <a:pt x="38" y="122"/>
                    </a:lnTo>
                    <a:lnTo>
                      <a:pt x="34" y="110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6" y="98"/>
                    </a:lnTo>
                    <a:lnTo>
                      <a:pt x="38" y="96"/>
                    </a:lnTo>
                    <a:lnTo>
                      <a:pt x="40" y="94"/>
                    </a:lnTo>
                    <a:lnTo>
                      <a:pt x="40" y="90"/>
                    </a:lnTo>
                    <a:lnTo>
                      <a:pt x="38" y="86"/>
                    </a:lnTo>
                    <a:lnTo>
                      <a:pt x="36" y="82"/>
                    </a:lnTo>
                    <a:lnTo>
                      <a:pt x="32" y="76"/>
                    </a:lnTo>
                    <a:lnTo>
                      <a:pt x="24" y="70"/>
                    </a:lnTo>
                    <a:lnTo>
                      <a:pt x="22" y="68"/>
                    </a:lnTo>
                    <a:lnTo>
                      <a:pt x="22" y="66"/>
                    </a:lnTo>
                    <a:lnTo>
                      <a:pt x="18" y="62"/>
                    </a:lnTo>
                    <a:lnTo>
                      <a:pt x="16" y="56"/>
                    </a:lnTo>
                    <a:lnTo>
                      <a:pt x="10" y="52"/>
                    </a:lnTo>
                    <a:lnTo>
                      <a:pt x="4" y="48"/>
                    </a:lnTo>
                    <a:lnTo>
                      <a:pt x="0" y="28"/>
                    </a:lnTo>
                    <a:lnTo>
                      <a:pt x="2" y="26"/>
                    </a:lnTo>
                    <a:lnTo>
                      <a:pt x="10" y="20"/>
                    </a:lnTo>
                    <a:lnTo>
                      <a:pt x="18" y="16"/>
                    </a:lnTo>
                    <a:lnTo>
                      <a:pt x="28" y="16"/>
                    </a:lnTo>
                    <a:lnTo>
                      <a:pt x="38" y="22"/>
                    </a:lnTo>
                    <a:lnTo>
                      <a:pt x="40" y="24"/>
                    </a:lnTo>
                    <a:lnTo>
                      <a:pt x="48" y="24"/>
                    </a:lnTo>
                    <a:lnTo>
                      <a:pt x="58" y="22"/>
                    </a:lnTo>
                    <a:lnTo>
                      <a:pt x="66" y="20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72" y="12"/>
                    </a:lnTo>
                    <a:lnTo>
                      <a:pt x="74" y="8"/>
                    </a:lnTo>
                    <a:lnTo>
                      <a:pt x="76" y="6"/>
                    </a:lnTo>
                    <a:lnTo>
                      <a:pt x="78" y="2"/>
                    </a:lnTo>
                    <a:lnTo>
                      <a:pt x="82" y="2"/>
                    </a:lnTo>
                    <a:lnTo>
                      <a:pt x="86" y="0"/>
                    </a:lnTo>
                    <a:lnTo>
                      <a:pt x="92" y="2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20" y="22"/>
                    </a:lnTo>
                    <a:lnTo>
                      <a:pt x="116" y="26"/>
                    </a:lnTo>
                    <a:lnTo>
                      <a:pt x="110" y="28"/>
                    </a:lnTo>
                    <a:lnTo>
                      <a:pt x="102" y="4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4" name="Freeform 238">
                <a:extLst>
                  <a:ext uri="{FF2B5EF4-FFF2-40B4-BE49-F238E27FC236}">
                    <a16:creationId xmlns:a16="http://schemas.microsoft.com/office/drawing/2014/main" id="{DA3E89D9-3D9B-47EF-9383-978C4D6B8B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3085" y="3442337"/>
                <a:ext cx="36423" cy="59266"/>
              </a:xfrm>
              <a:custGeom>
                <a:avLst/>
                <a:gdLst>
                  <a:gd name="T0" fmla="*/ 18 w 54"/>
                  <a:gd name="T1" fmla="*/ 80 h 84"/>
                  <a:gd name="T2" fmla="*/ 4 w 54"/>
                  <a:gd name="T3" fmla="*/ 82 h 84"/>
                  <a:gd name="T4" fmla="*/ 0 w 54"/>
                  <a:gd name="T5" fmla="*/ 78 h 84"/>
                  <a:gd name="T6" fmla="*/ 2 w 54"/>
                  <a:gd name="T7" fmla="*/ 74 h 84"/>
                  <a:gd name="T8" fmla="*/ 4 w 54"/>
                  <a:gd name="T9" fmla="*/ 72 h 84"/>
                  <a:gd name="T10" fmla="*/ 4 w 54"/>
                  <a:gd name="T11" fmla="*/ 62 h 84"/>
                  <a:gd name="T12" fmla="*/ 10 w 54"/>
                  <a:gd name="T13" fmla="*/ 56 h 84"/>
                  <a:gd name="T14" fmla="*/ 14 w 54"/>
                  <a:gd name="T15" fmla="*/ 54 h 84"/>
                  <a:gd name="T16" fmla="*/ 10 w 54"/>
                  <a:gd name="T17" fmla="*/ 48 h 84"/>
                  <a:gd name="T18" fmla="*/ 10 w 54"/>
                  <a:gd name="T19" fmla="*/ 46 h 84"/>
                  <a:gd name="T20" fmla="*/ 12 w 54"/>
                  <a:gd name="T21" fmla="*/ 44 h 84"/>
                  <a:gd name="T22" fmla="*/ 16 w 54"/>
                  <a:gd name="T23" fmla="*/ 40 h 84"/>
                  <a:gd name="T24" fmla="*/ 16 w 54"/>
                  <a:gd name="T25" fmla="*/ 36 h 84"/>
                  <a:gd name="T26" fmla="*/ 12 w 54"/>
                  <a:gd name="T27" fmla="*/ 30 h 84"/>
                  <a:gd name="T28" fmla="*/ 16 w 54"/>
                  <a:gd name="T29" fmla="*/ 28 h 84"/>
                  <a:gd name="T30" fmla="*/ 20 w 54"/>
                  <a:gd name="T31" fmla="*/ 28 h 84"/>
                  <a:gd name="T32" fmla="*/ 20 w 54"/>
                  <a:gd name="T33" fmla="*/ 28 h 84"/>
                  <a:gd name="T34" fmla="*/ 14 w 54"/>
                  <a:gd name="T35" fmla="*/ 26 h 84"/>
                  <a:gd name="T36" fmla="*/ 10 w 54"/>
                  <a:gd name="T37" fmla="*/ 26 h 84"/>
                  <a:gd name="T38" fmla="*/ 10 w 54"/>
                  <a:gd name="T39" fmla="*/ 20 h 84"/>
                  <a:gd name="T40" fmla="*/ 10 w 54"/>
                  <a:gd name="T41" fmla="*/ 14 h 84"/>
                  <a:gd name="T42" fmla="*/ 14 w 54"/>
                  <a:gd name="T43" fmla="*/ 14 h 84"/>
                  <a:gd name="T44" fmla="*/ 20 w 54"/>
                  <a:gd name="T45" fmla="*/ 10 h 84"/>
                  <a:gd name="T46" fmla="*/ 38 w 54"/>
                  <a:gd name="T47" fmla="*/ 2 h 84"/>
                  <a:gd name="T48" fmla="*/ 46 w 54"/>
                  <a:gd name="T49" fmla="*/ 12 h 84"/>
                  <a:gd name="T50" fmla="*/ 46 w 54"/>
                  <a:gd name="T51" fmla="*/ 20 h 84"/>
                  <a:gd name="T52" fmla="*/ 46 w 54"/>
                  <a:gd name="T53" fmla="*/ 28 h 84"/>
                  <a:gd name="T54" fmla="*/ 46 w 54"/>
                  <a:gd name="T55" fmla="*/ 30 h 84"/>
                  <a:gd name="T56" fmla="*/ 46 w 54"/>
                  <a:gd name="T57" fmla="*/ 34 h 84"/>
                  <a:gd name="T58" fmla="*/ 42 w 54"/>
                  <a:gd name="T59" fmla="*/ 36 h 84"/>
                  <a:gd name="T60" fmla="*/ 46 w 54"/>
                  <a:gd name="T61" fmla="*/ 40 h 84"/>
                  <a:gd name="T62" fmla="*/ 50 w 54"/>
                  <a:gd name="T63" fmla="*/ 42 h 84"/>
                  <a:gd name="T64" fmla="*/ 52 w 54"/>
                  <a:gd name="T65" fmla="*/ 46 h 84"/>
                  <a:gd name="T66" fmla="*/ 54 w 54"/>
                  <a:gd name="T67" fmla="*/ 50 h 84"/>
                  <a:gd name="T68" fmla="*/ 52 w 54"/>
                  <a:gd name="T69" fmla="*/ 52 h 84"/>
                  <a:gd name="T70" fmla="*/ 48 w 54"/>
                  <a:gd name="T71" fmla="*/ 56 h 84"/>
                  <a:gd name="T72" fmla="*/ 48 w 54"/>
                  <a:gd name="T73" fmla="*/ 58 h 84"/>
                  <a:gd name="T74" fmla="*/ 50 w 54"/>
                  <a:gd name="T75" fmla="*/ 60 h 84"/>
                  <a:gd name="T76" fmla="*/ 50 w 54"/>
                  <a:gd name="T77" fmla="*/ 64 h 84"/>
                  <a:gd name="T78" fmla="*/ 48 w 54"/>
                  <a:gd name="T79" fmla="*/ 68 h 84"/>
                  <a:gd name="T80" fmla="*/ 48 w 54"/>
                  <a:gd name="T81" fmla="*/ 70 h 84"/>
                  <a:gd name="T82" fmla="*/ 50 w 54"/>
                  <a:gd name="T83" fmla="*/ 74 h 84"/>
                  <a:gd name="T84" fmla="*/ 50 w 54"/>
                  <a:gd name="T85" fmla="*/ 78 h 84"/>
                  <a:gd name="T86" fmla="*/ 48 w 54"/>
                  <a:gd name="T87" fmla="*/ 80 h 84"/>
                  <a:gd name="T88" fmla="*/ 44 w 54"/>
                  <a:gd name="T89" fmla="*/ 76 h 84"/>
                  <a:gd name="T90" fmla="*/ 46 w 54"/>
                  <a:gd name="T91" fmla="*/ 80 h 84"/>
                  <a:gd name="T92" fmla="*/ 42 w 54"/>
                  <a:gd name="T93" fmla="*/ 80 h 84"/>
                  <a:gd name="T94" fmla="*/ 38 w 54"/>
                  <a:gd name="T95" fmla="*/ 82 h 84"/>
                  <a:gd name="T96" fmla="*/ 34 w 54"/>
                  <a:gd name="T97" fmla="*/ 82 h 84"/>
                  <a:gd name="T98" fmla="*/ 32 w 54"/>
                  <a:gd name="T99" fmla="*/ 84 h 84"/>
                  <a:gd name="T100" fmla="*/ 28 w 54"/>
                  <a:gd name="T10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4" h="84">
                    <a:moveTo>
                      <a:pt x="26" y="84"/>
                    </a:moveTo>
                    <a:lnTo>
                      <a:pt x="18" y="80"/>
                    </a:lnTo>
                    <a:lnTo>
                      <a:pt x="12" y="80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0" y="78"/>
                    </a:lnTo>
                    <a:lnTo>
                      <a:pt x="2" y="76"/>
                    </a:lnTo>
                    <a:lnTo>
                      <a:pt x="2" y="74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64"/>
                    </a:lnTo>
                    <a:lnTo>
                      <a:pt x="4" y="62"/>
                    </a:lnTo>
                    <a:lnTo>
                      <a:pt x="8" y="58"/>
                    </a:lnTo>
                    <a:lnTo>
                      <a:pt x="10" y="56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0" y="52"/>
                    </a:lnTo>
                    <a:lnTo>
                      <a:pt x="10" y="48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4" y="42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0" y="28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20" y="10"/>
                    </a:lnTo>
                    <a:lnTo>
                      <a:pt x="32" y="0"/>
                    </a:lnTo>
                    <a:lnTo>
                      <a:pt x="38" y="2"/>
                    </a:lnTo>
                    <a:lnTo>
                      <a:pt x="46" y="12"/>
                    </a:lnTo>
                    <a:lnTo>
                      <a:pt x="46" y="12"/>
                    </a:lnTo>
                    <a:lnTo>
                      <a:pt x="46" y="16"/>
                    </a:lnTo>
                    <a:lnTo>
                      <a:pt x="46" y="20"/>
                    </a:lnTo>
                    <a:lnTo>
                      <a:pt x="46" y="24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6" y="30"/>
                    </a:lnTo>
                    <a:lnTo>
                      <a:pt x="46" y="32"/>
                    </a:lnTo>
                    <a:lnTo>
                      <a:pt x="46" y="34"/>
                    </a:lnTo>
                    <a:lnTo>
                      <a:pt x="42" y="34"/>
                    </a:lnTo>
                    <a:lnTo>
                      <a:pt x="42" y="36"/>
                    </a:lnTo>
                    <a:lnTo>
                      <a:pt x="44" y="36"/>
                    </a:lnTo>
                    <a:lnTo>
                      <a:pt x="46" y="40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50" y="44"/>
                    </a:lnTo>
                    <a:lnTo>
                      <a:pt x="52" y="46"/>
                    </a:lnTo>
                    <a:lnTo>
                      <a:pt x="54" y="48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0" y="54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4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72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6" y="76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6" y="80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0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4" y="82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0" y="84"/>
                    </a:lnTo>
                    <a:lnTo>
                      <a:pt x="28" y="84"/>
                    </a:lnTo>
                    <a:lnTo>
                      <a:pt x="26" y="8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5" name="Freeform 239">
                <a:extLst>
                  <a:ext uri="{FF2B5EF4-FFF2-40B4-BE49-F238E27FC236}">
                    <a16:creationId xmlns:a16="http://schemas.microsoft.com/office/drawing/2014/main" id="{238C6C37-EAB5-480B-97E3-AD0437A205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09334" y="3613081"/>
                <a:ext cx="151088" cy="77611"/>
              </a:xfrm>
              <a:custGeom>
                <a:avLst/>
                <a:gdLst>
                  <a:gd name="T0" fmla="*/ 194 w 224"/>
                  <a:gd name="T1" fmla="*/ 34 h 110"/>
                  <a:gd name="T2" fmla="*/ 204 w 224"/>
                  <a:gd name="T3" fmla="*/ 40 h 110"/>
                  <a:gd name="T4" fmla="*/ 216 w 224"/>
                  <a:gd name="T5" fmla="*/ 58 h 110"/>
                  <a:gd name="T6" fmla="*/ 224 w 224"/>
                  <a:gd name="T7" fmla="*/ 80 h 110"/>
                  <a:gd name="T8" fmla="*/ 220 w 224"/>
                  <a:gd name="T9" fmla="*/ 82 h 110"/>
                  <a:gd name="T10" fmla="*/ 208 w 224"/>
                  <a:gd name="T11" fmla="*/ 80 h 110"/>
                  <a:gd name="T12" fmla="*/ 194 w 224"/>
                  <a:gd name="T13" fmla="*/ 82 h 110"/>
                  <a:gd name="T14" fmla="*/ 182 w 224"/>
                  <a:gd name="T15" fmla="*/ 88 h 110"/>
                  <a:gd name="T16" fmla="*/ 174 w 224"/>
                  <a:gd name="T17" fmla="*/ 92 h 110"/>
                  <a:gd name="T18" fmla="*/ 168 w 224"/>
                  <a:gd name="T19" fmla="*/ 92 h 110"/>
                  <a:gd name="T20" fmla="*/ 162 w 224"/>
                  <a:gd name="T21" fmla="*/ 98 h 110"/>
                  <a:gd name="T22" fmla="*/ 152 w 224"/>
                  <a:gd name="T23" fmla="*/ 102 h 110"/>
                  <a:gd name="T24" fmla="*/ 136 w 224"/>
                  <a:gd name="T25" fmla="*/ 102 h 110"/>
                  <a:gd name="T26" fmla="*/ 128 w 224"/>
                  <a:gd name="T27" fmla="*/ 98 h 110"/>
                  <a:gd name="T28" fmla="*/ 124 w 224"/>
                  <a:gd name="T29" fmla="*/ 102 h 110"/>
                  <a:gd name="T30" fmla="*/ 118 w 224"/>
                  <a:gd name="T31" fmla="*/ 110 h 110"/>
                  <a:gd name="T32" fmla="*/ 114 w 224"/>
                  <a:gd name="T33" fmla="*/ 110 h 110"/>
                  <a:gd name="T34" fmla="*/ 114 w 224"/>
                  <a:gd name="T35" fmla="*/ 106 h 110"/>
                  <a:gd name="T36" fmla="*/ 116 w 224"/>
                  <a:gd name="T37" fmla="*/ 104 h 110"/>
                  <a:gd name="T38" fmla="*/ 116 w 224"/>
                  <a:gd name="T39" fmla="*/ 100 h 110"/>
                  <a:gd name="T40" fmla="*/ 98 w 224"/>
                  <a:gd name="T41" fmla="*/ 104 h 110"/>
                  <a:gd name="T42" fmla="*/ 92 w 224"/>
                  <a:gd name="T43" fmla="*/ 106 h 110"/>
                  <a:gd name="T44" fmla="*/ 82 w 224"/>
                  <a:gd name="T45" fmla="*/ 108 h 110"/>
                  <a:gd name="T46" fmla="*/ 70 w 224"/>
                  <a:gd name="T47" fmla="*/ 104 h 110"/>
                  <a:gd name="T48" fmla="*/ 58 w 224"/>
                  <a:gd name="T49" fmla="*/ 104 h 110"/>
                  <a:gd name="T50" fmla="*/ 52 w 224"/>
                  <a:gd name="T51" fmla="*/ 110 h 110"/>
                  <a:gd name="T52" fmla="*/ 46 w 224"/>
                  <a:gd name="T53" fmla="*/ 110 h 110"/>
                  <a:gd name="T54" fmla="*/ 34 w 224"/>
                  <a:gd name="T55" fmla="*/ 106 h 110"/>
                  <a:gd name="T56" fmla="*/ 26 w 224"/>
                  <a:gd name="T57" fmla="*/ 102 h 110"/>
                  <a:gd name="T58" fmla="*/ 14 w 224"/>
                  <a:gd name="T59" fmla="*/ 94 h 110"/>
                  <a:gd name="T60" fmla="*/ 12 w 224"/>
                  <a:gd name="T61" fmla="*/ 86 h 110"/>
                  <a:gd name="T62" fmla="*/ 8 w 224"/>
                  <a:gd name="T63" fmla="*/ 76 h 110"/>
                  <a:gd name="T64" fmla="*/ 2 w 224"/>
                  <a:gd name="T65" fmla="*/ 66 h 110"/>
                  <a:gd name="T66" fmla="*/ 0 w 224"/>
                  <a:gd name="T67" fmla="*/ 54 h 110"/>
                  <a:gd name="T68" fmla="*/ 4 w 224"/>
                  <a:gd name="T69" fmla="*/ 50 h 110"/>
                  <a:gd name="T70" fmla="*/ 14 w 224"/>
                  <a:gd name="T71" fmla="*/ 44 h 110"/>
                  <a:gd name="T72" fmla="*/ 20 w 224"/>
                  <a:gd name="T73" fmla="*/ 46 h 110"/>
                  <a:gd name="T74" fmla="*/ 30 w 224"/>
                  <a:gd name="T75" fmla="*/ 44 h 110"/>
                  <a:gd name="T76" fmla="*/ 38 w 224"/>
                  <a:gd name="T77" fmla="*/ 40 h 110"/>
                  <a:gd name="T78" fmla="*/ 50 w 224"/>
                  <a:gd name="T79" fmla="*/ 40 h 110"/>
                  <a:gd name="T80" fmla="*/ 40 w 224"/>
                  <a:gd name="T81" fmla="*/ 36 h 110"/>
                  <a:gd name="T82" fmla="*/ 38 w 224"/>
                  <a:gd name="T83" fmla="*/ 32 h 110"/>
                  <a:gd name="T84" fmla="*/ 42 w 224"/>
                  <a:gd name="T85" fmla="*/ 20 h 110"/>
                  <a:gd name="T86" fmla="*/ 52 w 224"/>
                  <a:gd name="T87" fmla="*/ 16 h 110"/>
                  <a:gd name="T88" fmla="*/ 62 w 224"/>
                  <a:gd name="T89" fmla="*/ 16 h 110"/>
                  <a:gd name="T90" fmla="*/ 72 w 224"/>
                  <a:gd name="T91" fmla="*/ 14 h 110"/>
                  <a:gd name="T92" fmla="*/ 86 w 224"/>
                  <a:gd name="T93" fmla="*/ 4 h 110"/>
                  <a:gd name="T94" fmla="*/ 88 w 224"/>
                  <a:gd name="T95" fmla="*/ 2 h 110"/>
                  <a:gd name="T96" fmla="*/ 98 w 224"/>
                  <a:gd name="T97" fmla="*/ 0 h 110"/>
                  <a:gd name="T98" fmla="*/ 112 w 224"/>
                  <a:gd name="T99" fmla="*/ 4 h 110"/>
                  <a:gd name="T100" fmla="*/ 122 w 224"/>
                  <a:gd name="T101" fmla="*/ 12 h 110"/>
                  <a:gd name="T102" fmla="*/ 132 w 224"/>
                  <a:gd name="T103" fmla="*/ 14 h 110"/>
                  <a:gd name="T104" fmla="*/ 140 w 224"/>
                  <a:gd name="T105" fmla="*/ 12 h 110"/>
                  <a:gd name="T106" fmla="*/ 152 w 224"/>
                  <a:gd name="T107" fmla="*/ 12 h 110"/>
                  <a:gd name="T108" fmla="*/ 158 w 224"/>
                  <a:gd name="T109" fmla="*/ 16 h 110"/>
                  <a:gd name="T110" fmla="*/ 170 w 224"/>
                  <a:gd name="T111" fmla="*/ 24 h 110"/>
                  <a:gd name="T112" fmla="*/ 182 w 224"/>
                  <a:gd name="T113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110">
                    <a:moveTo>
                      <a:pt x="188" y="30"/>
                    </a:moveTo>
                    <a:lnTo>
                      <a:pt x="192" y="32"/>
                    </a:lnTo>
                    <a:lnTo>
                      <a:pt x="194" y="34"/>
                    </a:lnTo>
                    <a:lnTo>
                      <a:pt x="198" y="36"/>
                    </a:lnTo>
                    <a:lnTo>
                      <a:pt x="202" y="38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10" y="46"/>
                    </a:lnTo>
                    <a:lnTo>
                      <a:pt x="216" y="58"/>
                    </a:lnTo>
                    <a:lnTo>
                      <a:pt x="220" y="70"/>
                    </a:lnTo>
                    <a:lnTo>
                      <a:pt x="224" y="78"/>
                    </a:lnTo>
                    <a:lnTo>
                      <a:pt x="224" y="80"/>
                    </a:lnTo>
                    <a:lnTo>
                      <a:pt x="222" y="82"/>
                    </a:lnTo>
                    <a:lnTo>
                      <a:pt x="222" y="82"/>
                    </a:lnTo>
                    <a:lnTo>
                      <a:pt x="220" y="82"/>
                    </a:lnTo>
                    <a:lnTo>
                      <a:pt x="220" y="82"/>
                    </a:lnTo>
                    <a:lnTo>
                      <a:pt x="218" y="78"/>
                    </a:lnTo>
                    <a:lnTo>
                      <a:pt x="208" y="80"/>
                    </a:lnTo>
                    <a:lnTo>
                      <a:pt x="204" y="80"/>
                    </a:lnTo>
                    <a:lnTo>
                      <a:pt x="200" y="80"/>
                    </a:lnTo>
                    <a:lnTo>
                      <a:pt x="194" y="82"/>
                    </a:lnTo>
                    <a:lnTo>
                      <a:pt x="190" y="84"/>
                    </a:lnTo>
                    <a:lnTo>
                      <a:pt x="184" y="86"/>
                    </a:lnTo>
                    <a:lnTo>
                      <a:pt x="182" y="88"/>
                    </a:lnTo>
                    <a:lnTo>
                      <a:pt x="180" y="88"/>
                    </a:lnTo>
                    <a:lnTo>
                      <a:pt x="178" y="90"/>
                    </a:lnTo>
                    <a:lnTo>
                      <a:pt x="174" y="92"/>
                    </a:lnTo>
                    <a:lnTo>
                      <a:pt x="172" y="92"/>
                    </a:lnTo>
                    <a:lnTo>
                      <a:pt x="170" y="92"/>
                    </a:lnTo>
                    <a:lnTo>
                      <a:pt x="168" y="92"/>
                    </a:lnTo>
                    <a:lnTo>
                      <a:pt x="166" y="94"/>
                    </a:lnTo>
                    <a:lnTo>
                      <a:pt x="164" y="96"/>
                    </a:lnTo>
                    <a:lnTo>
                      <a:pt x="162" y="98"/>
                    </a:lnTo>
                    <a:lnTo>
                      <a:pt x="162" y="98"/>
                    </a:lnTo>
                    <a:lnTo>
                      <a:pt x="158" y="100"/>
                    </a:lnTo>
                    <a:lnTo>
                      <a:pt x="152" y="102"/>
                    </a:lnTo>
                    <a:lnTo>
                      <a:pt x="146" y="102"/>
                    </a:lnTo>
                    <a:lnTo>
                      <a:pt x="140" y="102"/>
                    </a:lnTo>
                    <a:lnTo>
                      <a:pt x="136" y="102"/>
                    </a:lnTo>
                    <a:lnTo>
                      <a:pt x="132" y="100"/>
                    </a:lnTo>
                    <a:lnTo>
                      <a:pt x="132" y="100"/>
                    </a:lnTo>
                    <a:lnTo>
                      <a:pt x="128" y="98"/>
                    </a:lnTo>
                    <a:lnTo>
                      <a:pt x="126" y="98"/>
                    </a:lnTo>
                    <a:lnTo>
                      <a:pt x="124" y="100"/>
                    </a:lnTo>
                    <a:lnTo>
                      <a:pt x="124" y="102"/>
                    </a:lnTo>
                    <a:lnTo>
                      <a:pt x="124" y="102"/>
                    </a:lnTo>
                    <a:lnTo>
                      <a:pt x="120" y="108"/>
                    </a:lnTo>
                    <a:lnTo>
                      <a:pt x="118" y="110"/>
                    </a:lnTo>
                    <a:lnTo>
                      <a:pt x="116" y="110"/>
                    </a:lnTo>
                    <a:lnTo>
                      <a:pt x="114" y="110"/>
                    </a:lnTo>
                    <a:lnTo>
                      <a:pt x="114" y="110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4" y="106"/>
                    </a:lnTo>
                    <a:lnTo>
                      <a:pt x="114" y="106"/>
                    </a:lnTo>
                    <a:lnTo>
                      <a:pt x="116" y="104"/>
                    </a:lnTo>
                    <a:lnTo>
                      <a:pt x="116" y="104"/>
                    </a:lnTo>
                    <a:lnTo>
                      <a:pt x="116" y="102"/>
                    </a:lnTo>
                    <a:lnTo>
                      <a:pt x="116" y="100"/>
                    </a:lnTo>
                    <a:lnTo>
                      <a:pt x="116" y="100"/>
                    </a:lnTo>
                    <a:lnTo>
                      <a:pt x="108" y="102"/>
                    </a:lnTo>
                    <a:lnTo>
                      <a:pt x="102" y="106"/>
                    </a:lnTo>
                    <a:lnTo>
                      <a:pt x="98" y="104"/>
                    </a:lnTo>
                    <a:lnTo>
                      <a:pt x="96" y="104"/>
                    </a:lnTo>
                    <a:lnTo>
                      <a:pt x="94" y="104"/>
                    </a:lnTo>
                    <a:lnTo>
                      <a:pt x="92" y="106"/>
                    </a:lnTo>
                    <a:lnTo>
                      <a:pt x="88" y="108"/>
                    </a:lnTo>
                    <a:lnTo>
                      <a:pt x="84" y="108"/>
                    </a:lnTo>
                    <a:lnTo>
                      <a:pt x="82" y="108"/>
                    </a:lnTo>
                    <a:lnTo>
                      <a:pt x="80" y="106"/>
                    </a:lnTo>
                    <a:lnTo>
                      <a:pt x="76" y="104"/>
                    </a:lnTo>
                    <a:lnTo>
                      <a:pt x="70" y="104"/>
                    </a:lnTo>
                    <a:lnTo>
                      <a:pt x="64" y="102"/>
                    </a:lnTo>
                    <a:lnTo>
                      <a:pt x="60" y="102"/>
                    </a:lnTo>
                    <a:lnTo>
                      <a:pt x="58" y="104"/>
                    </a:lnTo>
                    <a:lnTo>
                      <a:pt x="58" y="106"/>
                    </a:lnTo>
                    <a:lnTo>
                      <a:pt x="54" y="108"/>
                    </a:lnTo>
                    <a:lnTo>
                      <a:pt x="52" y="110"/>
                    </a:lnTo>
                    <a:lnTo>
                      <a:pt x="48" y="110"/>
                    </a:lnTo>
                    <a:lnTo>
                      <a:pt x="48" y="110"/>
                    </a:lnTo>
                    <a:lnTo>
                      <a:pt x="46" y="110"/>
                    </a:lnTo>
                    <a:lnTo>
                      <a:pt x="42" y="108"/>
                    </a:lnTo>
                    <a:lnTo>
                      <a:pt x="38" y="106"/>
                    </a:lnTo>
                    <a:lnTo>
                      <a:pt x="34" y="106"/>
                    </a:lnTo>
                    <a:lnTo>
                      <a:pt x="32" y="106"/>
                    </a:lnTo>
                    <a:lnTo>
                      <a:pt x="30" y="104"/>
                    </a:lnTo>
                    <a:lnTo>
                      <a:pt x="26" y="102"/>
                    </a:lnTo>
                    <a:lnTo>
                      <a:pt x="22" y="100"/>
                    </a:lnTo>
                    <a:lnTo>
                      <a:pt x="18" y="96"/>
                    </a:lnTo>
                    <a:lnTo>
                      <a:pt x="14" y="94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2" y="86"/>
                    </a:lnTo>
                    <a:lnTo>
                      <a:pt x="10" y="82"/>
                    </a:lnTo>
                    <a:lnTo>
                      <a:pt x="10" y="78"/>
                    </a:lnTo>
                    <a:lnTo>
                      <a:pt x="8" y="76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0" y="62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2" y="54"/>
                    </a:lnTo>
                    <a:lnTo>
                      <a:pt x="2" y="52"/>
                    </a:lnTo>
                    <a:lnTo>
                      <a:pt x="4" y="50"/>
                    </a:lnTo>
                    <a:lnTo>
                      <a:pt x="6" y="48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0" y="46"/>
                    </a:lnTo>
                    <a:lnTo>
                      <a:pt x="26" y="46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6" y="40"/>
                    </a:lnTo>
                    <a:lnTo>
                      <a:pt x="38" y="40"/>
                    </a:lnTo>
                    <a:lnTo>
                      <a:pt x="42" y="40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46" y="38"/>
                    </a:lnTo>
                    <a:lnTo>
                      <a:pt x="42" y="38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8" y="28"/>
                    </a:lnTo>
                    <a:lnTo>
                      <a:pt x="40" y="24"/>
                    </a:lnTo>
                    <a:lnTo>
                      <a:pt x="42" y="20"/>
                    </a:lnTo>
                    <a:lnTo>
                      <a:pt x="48" y="16"/>
                    </a:lnTo>
                    <a:lnTo>
                      <a:pt x="50" y="16"/>
                    </a:lnTo>
                    <a:lnTo>
                      <a:pt x="52" y="16"/>
                    </a:lnTo>
                    <a:lnTo>
                      <a:pt x="56" y="16"/>
                    </a:lnTo>
                    <a:lnTo>
                      <a:pt x="60" y="16"/>
                    </a:lnTo>
                    <a:lnTo>
                      <a:pt x="62" y="16"/>
                    </a:lnTo>
                    <a:lnTo>
                      <a:pt x="64" y="16"/>
                    </a:lnTo>
                    <a:lnTo>
                      <a:pt x="66" y="16"/>
                    </a:lnTo>
                    <a:lnTo>
                      <a:pt x="72" y="14"/>
                    </a:lnTo>
                    <a:lnTo>
                      <a:pt x="76" y="10"/>
                    </a:lnTo>
                    <a:lnTo>
                      <a:pt x="82" y="8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8" y="4"/>
                    </a:lnTo>
                    <a:lnTo>
                      <a:pt x="88" y="2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4" y="6"/>
                    </a:lnTo>
                    <a:lnTo>
                      <a:pt x="118" y="8"/>
                    </a:lnTo>
                    <a:lnTo>
                      <a:pt x="122" y="12"/>
                    </a:lnTo>
                    <a:lnTo>
                      <a:pt x="128" y="16"/>
                    </a:lnTo>
                    <a:lnTo>
                      <a:pt x="128" y="14"/>
                    </a:lnTo>
                    <a:lnTo>
                      <a:pt x="132" y="14"/>
                    </a:lnTo>
                    <a:lnTo>
                      <a:pt x="136" y="14"/>
                    </a:lnTo>
                    <a:lnTo>
                      <a:pt x="138" y="12"/>
                    </a:lnTo>
                    <a:lnTo>
                      <a:pt x="140" y="12"/>
                    </a:lnTo>
                    <a:lnTo>
                      <a:pt x="142" y="12"/>
                    </a:lnTo>
                    <a:lnTo>
                      <a:pt x="146" y="12"/>
                    </a:lnTo>
                    <a:lnTo>
                      <a:pt x="152" y="12"/>
                    </a:lnTo>
                    <a:lnTo>
                      <a:pt x="156" y="14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62" y="18"/>
                    </a:lnTo>
                    <a:lnTo>
                      <a:pt x="166" y="22"/>
                    </a:lnTo>
                    <a:lnTo>
                      <a:pt x="170" y="24"/>
                    </a:lnTo>
                    <a:lnTo>
                      <a:pt x="180" y="26"/>
                    </a:lnTo>
                    <a:lnTo>
                      <a:pt x="180" y="26"/>
                    </a:lnTo>
                    <a:lnTo>
                      <a:pt x="182" y="28"/>
                    </a:lnTo>
                    <a:lnTo>
                      <a:pt x="186" y="28"/>
                    </a:lnTo>
                    <a:lnTo>
                      <a:pt x="188" y="3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6" name="Freeform 240">
                <a:extLst>
                  <a:ext uri="{FF2B5EF4-FFF2-40B4-BE49-F238E27FC236}">
                    <a16:creationId xmlns:a16="http://schemas.microsoft.com/office/drawing/2014/main" id="{44F2ADC5-1E61-45EA-B957-D76F12ADF3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60770" y="3563692"/>
                <a:ext cx="74195" cy="63500"/>
              </a:xfrm>
              <a:custGeom>
                <a:avLst/>
                <a:gdLst>
                  <a:gd name="T0" fmla="*/ 28 w 110"/>
                  <a:gd name="T1" fmla="*/ 74 h 90"/>
                  <a:gd name="T2" fmla="*/ 30 w 110"/>
                  <a:gd name="T3" fmla="*/ 60 h 90"/>
                  <a:gd name="T4" fmla="*/ 32 w 110"/>
                  <a:gd name="T5" fmla="*/ 58 h 90"/>
                  <a:gd name="T6" fmla="*/ 32 w 110"/>
                  <a:gd name="T7" fmla="*/ 54 h 90"/>
                  <a:gd name="T8" fmla="*/ 30 w 110"/>
                  <a:gd name="T9" fmla="*/ 50 h 90"/>
                  <a:gd name="T10" fmla="*/ 26 w 110"/>
                  <a:gd name="T11" fmla="*/ 44 h 90"/>
                  <a:gd name="T12" fmla="*/ 22 w 110"/>
                  <a:gd name="T13" fmla="*/ 36 h 90"/>
                  <a:gd name="T14" fmla="*/ 18 w 110"/>
                  <a:gd name="T15" fmla="*/ 24 h 90"/>
                  <a:gd name="T16" fmla="*/ 14 w 110"/>
                  <a:gd name="T17" fmla="*/ 22 h 90"/>
                  <a:gd name="T18" fmla="*/ 4 w 110"/>
                  <a:gd name="T19" fmla="*/ 12 h 90"/>
                  <a:gd name="T20" fmla="*/ 4 w 110"/>
                  <a:gd name="T21" fmla="*/ 6 h 90"/>
                  <a:gd name="T22" fmla="*/ 0 w 110"/>
                  <a:gd name="T23" fmla="*/ 0 h 90"/>
                  <a:gd name="T24" fmla="*/ 2 w 110"/>
                  <a:gd name="T25" fmla="*/ 0 h 90"/>
                  <a:gd name="T26" fmla="*/ 10 w 110"/>
                  <a:gd name="T27" fmla="*/ 0 h 90"/>
                  <a:gd name="T28" fmla="*/ 18 w 110"/>
                  <a:gd name="T29" fmla="*/ 4 h 90"/>
                  <a:gd name="T30" fmla="*/ 24 w 110"/>
                  <a:gd name="T31" fmla="*/ 10 h 90"/>
                  <a:gd name="T32" fmla="*/ 32 w 110"/>
                  <a:gd name="T33" fmla="*/ 16 h 90"/>
                  <a:gd name="T34" fmla="*/ 44 w 110"/>
                  <a:gd name="T35" fmla="*/ 18 h 90"/>
                  <a:gd name="T36" fmla="*/ 58 w 110"/>
                  <a:gd name="T37" fmla="*/ 12 h 90"/>
                  <a:gd name="T38" fmla="*/ 84 w 110"/>
                  <a:gd name="T39" fmla="*/ 18 h 90"/>
                  <a:gd name="T40" fmla="*/ 100 w 110"/>
                  <a:gd name="T41" fmla="*/ 24 h 90"/>
                  <a:gd name="T42" fmla="*/ 104 w 110"/>
                  <a:gd name="T43" fmla="*/ 26 h 90"/>
                  <a:gd name="T44" fmla="*/ 110 w 110"/>
                  <a:gd name="T45" fmla="*/ 30 h 90"/>
                  <a:gd name="T46" fmla="*/ 110 w 110"/>
                  <a:gd name="T47" fmla="*/ 34 h 90"/>
                  <a:gd name="T48" fmla="*/ 108 w 110"/>
                  <a:gd name="T49" fmla="*/ 42 h 90"/>
                  <a:gd name="T50" fmla="*/ 106 w 110"/>
                  <a:gd name="T51" fmla="*/ 46 h 90"/>
                  <a:gd name="T52" fmla="*/ 104 w 110"/>
                  <a:gd name="T53" fmla="*/ 52 h 90"/>
                  <a:gd name="T54" fmla="*/ 100 w 110"/>
                  <a:gd name="T55" fmla="*/ 56 h 90"/>
                  <a:gd name="T56" fmla="*/ 98 w 110"/>
                  <a:gd name="T57" fmla="*/ 58 h 90"/>
                  <a:gd name="T58" fmla="*/ 94 w 110"/>
                  <a:gd name="T59" fmla="*/ 66 h 90"/>
                  <a:gd name="T60" fmla="*/ 94 w 110"/>
                  <a:gd name="T61" fmla="*/ 68 h 90"/>
                  <a:gd name="T62" fmla="*/ 90 w 110"/>
                  <a:gd name="T63" fmla="*/ 70 h 90"/>
                  <a:gd name="T64" fmla="*/ 82 w 110"/>
                  <a:gd name="T65" fmla="*/ 72 h 90"/>
                  <a:gd name="T66" fmla="*/ 74 w 110"/>
                  <a:gd name="T67" fmla="*/ 82 h 90"/>
                  <a:gd name="T68" fmla="*/ 70 w 110"/>
                  <a:gd name="T69" fmla="*/ 88 h 90"/>
                  <a:gd name="T70" fmla="*/ 62 w 110"/>
                  <a:gd name="T71" fmla="*/ 88 h 90"/>
                  <a:gd name="T72" fmla="*/ 56 w 110"/>
                  <a:gd name="T73" fmla="*/ 88 h 90"/>
                  <a:gd name="T74" fmla="*/ 36 w 110"/>
                  <a:gd name="T7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90">
                    <a:moveTo>
                      <a:pt x="36" y="90"/>
                    </a:moveTo>
                    <a:lnTo>
                      <a:pt x="28" y="74"/>
                    </a:lnTo>
                    <a:lnTo>
                      <a:pt x="24" y="66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2" y="58"/>
                    </a:lnTo>
                    <a:lnTo>
                      <a:pt x="32" y="56"/>
                    </a:lnTo>
                    <a:lnTo>
                      <a:pt x="32" y="54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28" y="48"/>
                    </a:lnTo>
                    <a:lnTo>
                      <a:pt x="26" y="44"/>
                    </a:lnTo>
                    <a:lnTo>
                      <a:pt x="24" y="40"/>
                    </a:lnTo>
                    <a:lnTo>
                      <a:pt x="22" y="36"/>
                    </a:lnTo>
                    <a:lnTo>
                      <a:pt x="22" y="30"/>
                    </a:lnTo>
                    <a:lnTo>
                      <a:pt x="18" y="24"/>
                    </a:lnTo>
                    <a:lnTo>
                      <a:pt x="18" y="20"/>
                    </a:lnTo>
                    <a:lnTo>
                      <a:pt x="14" y="22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8" y="18"/>
                    </a:lnTo>
                    <a:lnTo>
                      <a:pt x="44" y="18"/>
                    </a:lnTo>
                    <a:lnTo>
                      <a:pt x="48" y="16"/>
                    </a:lnTo>
                    <a:lnTo>
                      <a:pt x="58" y="12"/>
                    </a:lnTo>
                    <a:lnTo>
                      <a:pt x="70" y="12"/>
                    </a:lnTo>
                    <a:lnTo>
                      <a:pt x="84" y="18"/>
                    </a:lnTo>
                    <a:lnTo>
                      <a:pt x="98" y="22"/>
                    </a:lnTo>
                    <a:lnTo>
                      <a:pt x="100" y="24"/>
                    </a:lnTo>
                    <a:lnTo>
                      <a:pt x="102" y="24"/>
                    </a:lnTo>
                    <a:lnTo>
                      <a:pt x="104" y="26"/>
                    </a:lnTo>
                    <a:lnTo>
                      <a:pt x="108" y="28"/>
                    </a:lnTo>
                    <a:lnTo>
                      <a:pt x="110" y="30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6"/>
                    </a:lnTo>
                    <a:lnTo>
                      <a:pt x="106" y="46"/>
                    </a:lnTo>
                    <a:lnTo>
                      <a:pt x="104" y="48"/>
                    </a:lnTo>
                    <a:lnTo>
                      <a:pt x="104" y="52"/>
                    </a:lnTo>
                    <a:lnTo>
                      <a:pt x="102" y="54"/>
                    </a:lnTo>
                    <a:lnTo>
                      <a:pt x="100" y="56"/>
                    </a:lnTo>
                    <a:lnTo>
                      <a:pt x="98" y="56"/>
                    </a:lnTo>
                    <a:lnTo>
                      <a:pt x="98" y="58"/>
                    </a:lnTo>
                    <a:lnTo>
                      <a:pt x="96" y="62"/>
                    </a:lnTo>
                    <a:lnTo>
                      <a:pt x="94" y="66"/>
                    </a:lnTo>
                    <a:lnTo>
                      <a:pt x="96" y="68"/>
                    </a:lnTo>
                    <a:lnTo>
                      <a:pt x="94" y="68"/>
                    </a:lnTo>
                    <a:lnTo>
                      <a:pt x="92" y="68"/>
                    </a:lnTo>
                    <a:lnTo>
                      <a:pt x="90" y="70"/>
                    </a:lnTo>
                    <a:lnTo>
                      <a:pt x="86" y="70"/>
                    </a:lnTo>
                    <a:lnTo>
                      <a:pt x="82" y="72"/>
                    </a:lnTo>
                    <a:lnTo>
                      <a:pt x="78" y="76"/>
                    </a:lnTo>
                    <a:lnTo>
                      <a:pt x="74" y="82"/>
                    </a:lnTo>
                    <a:lnTo>
                      <a:pt x="72" y="88"/>
                    </a:lnTo>
                    <a:lnTo>
                      <a:pt x="70" y="88"/>
                    </a:lnTo>
                    <a:lnTo>
                      <a:pt x="68" y="88"/>
                    </a:lnTo>
                    <a:lnTo>
                      <a:pt x="62" y="88"/>
                    </a:lnTo>
                    <a:lnTo>
                      <a:pt x="58" y="88"/>
                    </a:lnTo>
                    <a:lnTo>
                      <a:pt x="56" y="88"/>
                    </a:lnTo>
                    <a:lnTo>
                      <a:pt x="54" y="86"/>
                    </a:lnTo>
                    <a:lnTo>
                      <a:pt x="36" y="9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7" name="Freeform 241">
                <a:extLst>
                  <a:ext uri="{FF2B5EF4-FFF2-40B4-BE49-F238E27FC236}">
                    <a16:creationId xmlns:a16="http://schemas.microsoft.com/office/drawing/2014/main" id="{BE56CBCC-2DC5-4610-A04F-88ACE9EC6BE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52676" y="3624370"/>
                <a:ext cx="56658" cy="59266"/>
              </a:xfrm>
              <a:custGeom>
                <a:avLst/>
                <a:gdLst>
                  <a:gd name="T0" fmla="*/ 84 w 84"/>
                  <a:gd name="T1" fmla="*/ 2 h 84"/>
                  <a:gd name="T2" fmla="*/ 72 w 84"/>
                  <a:gd name="T3" fmla="*/ 4 h 84"/>
                  <a:gd name="T4" fmla="*/ 72 w 84"/>
                  <a:gd name="T5" fmla="*/ 4 h 84"/>
                  <a:gd name="T6" fmla="*/ 70 w 84"/>
                  <a:gd name="T7" fmla="*/ 4 h 84"/>
                  <a:gd name="T8" fmla="*/ 68 w 84"/>
                  <a:gd name="T9" fmla="*/ 2 h 84"/>
                  <a:gd name="T10" fmla="*/ 66 w 84"/>
                  <a:gd name="T11" fmla="*/ 0 h 84"/>
                  <a:gd name="T12" fmla="*/ 48 w 84"/>
                  <a:gd name="T13" fmla="*/ 4 h 84"/>
                  <a:gd name="T14" fmla="*/ 34 w 84"/>
                  <a:gd name="T15" fmla="*/ 6 h 84"/>
                  <a:gd name="T16" fmla="*/ 20 w 84"/>
                  <a:gd name="T17" fmla="*/ 8 h 84"/>
                  <a:gd name="T18" fmla="*/ 20 w 84"/>
                  <a:gd name="T19" fmla="*/ 10 h 84"/>
                  <a:gd name="T20" fmla="*/ 18 w 84"/>
                  <a:gd name="T21" fmla="*/ 12 h 84"/>
                  <a:gd name="T22" fmla="*/ 18 w 84"/>
                  <a:gd name="T23" fmla="*/ 16 h 84"/>
                  <a:gd name="T24" fmla="*/ 18 w 84"/>
                  <a:gd name="T25" fmla="*/ 16 h 84"/>
                  <a:gd name="T26" fmla="*/ 16 w 84"/>
                  <a:gd name="T27" fmla="*/ 18 h 84"/>
                  <a:gd name="T28" fmla="*/ 12 w 84"/>
                  <a:gd name="T29" fmla="*/ 20 h 84"/>
                  <a:gd name="T30" fmla="*/ 8 w 84"/>
                  <a:gd name="T31" fmla="*/ 22 h 84"/>
                  <a:gd name="T32" fmla="*/ 6 w 84"/>
                  <a:gd name="T33" fmla="*/ 26 h 84"/>
                  <a:gd name="T34" fmla="*/ 2 w 84"/>
                  <a:gd name="T35" fmla="*/ 30 h 84"/>
                  <a:gd name="T36" fmla="*/ 0 w 84"/>
                  <a:gd name="T37" fmla="*/ 36 h 84"/>
                  <a:gd name="T38" fmla="*/ 0 w 84"/>
                  <a:gd name="T39" fmla="*/ 36 h 84"/>
                  <a:gd name="T40" fmla="*/ 0 w 84"/>
                  <a:gd name="T41" fmla="*/ 38 h 84"/>
                  <a:gd name="T42" fmla="*/ 0 w 84"/>
                  <a:gd name="T43" fmla="*/ 40 h 84"/>
                  <a:gd name="T44" fmla="*/ 2 w 84"/>
                  <a:gd name="T45" fmla="*/ 44 h 84"/>
                  <a:gd name="T46" fmla="*/ 4 w 84"/>
                  <a:gd name="T47" fmla="*/ 48 h 84"/>
                  <a:gd name="T48" fmla="*/ 10 w 84"/>
                  <a:gd name="T49" fmla="*/ 56 h 84"/>
                  <a:gd name="T50" fmla="*/ 18 w 84"/>
                  <a:gd name="T51" fmla="*/ 66 h 84"/>
                  <a:gd name="T52" fmla="*/ 26 w 84"/>
                  <a:gd name="T53" fmla="*/ 76 h 84"/>
                  <a:gd name="T54" fmla="*/ 30 w 84"/>
                  <a:gd name="T55" fmla="*/ 84 h 84"/>
                  <a:gd name="T56" fmla="*/ 42 w 84"/>
                  <a:gd name="T57" fmla="*/ 84 h 84"/>
                  <a:gd name="T58" fmla="*/ 44 w 84"/>
                  <a:gd name="T59" fmla="*/ 66 h 84"/>
                  <a:gd name="T60" fmla="*/ 46 w 84"/>
                  <a:gd name="T61" fmla="*/ 66 h 84"/>
                  <a:gd name="T62" fmla="*/ 48 w 84"/>
                  <a:gd name="T63" fmla="*/ 64 h 84"/>
                  <a:gd name="T64" fmla="*/ 50 w 84"/>
                  <a:gd name="T65" fmla="*/ 62 h 84"/>
                  <a:gd name="T66" fmla="*/ 54 w 84"/>
                  <a:gd name="T67" fmla="*/ 56 h 84"/>
                  <a:gd name="T68" fmla="*/ 60 w 84"/>
                  <a:gd name="T69" fmla="*/ 48 h 84"/>
                  <a:gd name="T70" fmla="*/ 58 w 84"/>
                  <a:gd name="T71" fmla="*/ 48 h 84"/>
                  <a:gd name="T72" fmla="*/ 58 w 84"/>
                  <a:gd name="T73" fmla="*/ 46 h 84"/>
                  <a:gd name="T74" fmla="*/ 58 w 84"/>
                  <a:gd name="T75" fmla="*/ 42 h 84"/>
                  <a:gd name="T76" fmla="*/ 58 w 84"/>
                  <a:gd name="T77" fmla="*/ 38 h 84"/>
                  <a:gd name="T78" fmla="*/ 60 w 84"/>
                  <a:gd name="T79" fmla="*/ 32 h 84"/>
                  <a:gd name="T80" fmla="*/ 64 w 84"/>
                  <a:gd name="T81" fmla="*/ 26 h 84"/>
                  <a:gd name="T82" fmla="*/ 64 w 84"/>
                  <a:gd name="T83" fmla="*/ 24 h 84"/>
                  <a:gd name="T84" fmla="*/ 64 w 84"/>
                  <a:gd name="T85" fmla="*/ 22 h 84"/>
                  <a:gd name="T86" fmla="*/ 68 w 84"/>
                  <a:gd name="T87" fmla="*/ 20 h 84"/>
                  <a:gd name="T88" fmla="*/ 70 w 84"/>
                  <a:gd name="T89" fmla="*/ 18 h 84"/>
                  <a:gd name="T90" fmla="*/ 74 w 84"/>
                  <a:gd name="T91" fmla="*/ 16 h 84"/>
                  <a:gd name="T92" fmla="*/ 78 w 84"/>
                  <a:gd name="T93" fmla="*/ 16 h 84"/>
                  <a:gd name="T94" fmla="*/ 84 w 84"/>
                  <a:gd name="T95" fmla="*/ 18 h 84"/>
                  <a:gd name="T96" fmla="*/ 84 w 84"/>
                  <a:gd name="T9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" h="84">
                    <a:moveTo>
                      <a:pt x="84" y="2"/>
                    </a:moveTo>
                    <a:lnTo>
                      <a:pt x="72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6" y="0"/>
                    </a:lnTo>
                    <a:lnTo>
                      <a:pt x="48" y="4"/>
                    </a:lnTo>
                    <a:lnTo>
                      <a:pt x="34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12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6" y="18"/>
                    </a:lnTo>
                    <a:lnTo>
                      <a:pt x="12" y="20"/>
                    </a:lnTo>
                    <a:lnTo>
                      <a:pt x="8" y="22"/>
                    </a:lnTo>
                    <a:lnTo>
                      <a:pt x="6" y="26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10" y="56"/>
                    </a:lnTo>
                    <a:lnTo>
                      <a:pt x="18" y="66"/>
                    </a:lnTo>
                    <a:lnTo>
                      <a:pt x="26" y="76"/>
                    </a:lnTo>
                    <a:lnTo>
                      <a:pt x="30" y="84"/>
                    </a:lnTo>
                    <a:lnTo>
                      <a:pt x="42" y="84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50" y="62"/>
                    </a:lnTo>
                    <a:lnTo>
                      <a:pt x="54" y="56"/>
                    </a:lnTo>
                    <a:lnTo>
                      <a:pt x="60" y="48"/>
                    </a:lnTo>
                    <a:lnTo>
                      <a:pt x="58" y="48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8" y="38"/>
                    </a:lnTo>
                    <a:lnTo>
                      <a:pt x="60" y="32"/>
                    </a:lnTo>
                    <a:lnTo>
                      <a:pt x="64" y="26"/>
                    </a:lnTo>
                    <a:lnTo>
                      <a:pt x="64" y="24"/>
                    </a:lnTo>
                    <a:lnTo>
                      <a:pt x="64" y="22"/>
                    </a:lnTo>
                    <a:lnTo>
                      <a:pt x="68" y="20"/>
                    </a:lnTo>
                    <a:lnTo>
                      <a:pt x="70" y="18"/>
                    </a:lnTo>
                    <a:lnTo>
                      <a:pt x="74" y="16"/>
                    </a:lnTo>
                    <a:lnTo>
                      <a:pt x="78" y="16"/>
                    </a:lnTo>
                    <a:lnTo>
                      <a:pt x="84" y="18"/>
                    </a:lnTo>
                    <a:lnTo>
                      <a:pt x="84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8" name="Freeform 242">
                <a:extLst>
                  <a:ext uri="{FF2B5EF4-FFF2-40B4-BE49-F238E27FC236}">
                    <a16:creationId xmlns:a16="http://schemas.microsoft.com/office/drawing/2014/main" id="{7F7ED6D4-27EA-46BF-B0DB-C6D6ED7149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47280" y="3604614"/>
                <a:ext cx="18886" cy="45155"/>
              </a:xfrm>
              <a:custGeom>
                <a:avLst/>
                <a:gdLst>
                  <a:gd name="T0" fmla="*/ 0 w 28"/>
                  <a:gd name="T1" fmla="*/ 20 h 64"/>
                  <a:gd name="T2" fmla="*/ 8 w 28"/>
                  <a:gd name="T3" fmla="*/ 28 h 64"/>
                  <a:gd name="T4" fmla="*/ 10 w 28"/>
                  <a:gd name="T5" fmla="*/ 28 h 64"/>
                  <a:gd name="T6" fmla="*/ 10 w 28"/>
                  <a:gd name="T7" fmla="*/ 32 h 64"/>
                  <a:gd name="T8" fmla="*/ 12 w 28"/>
                  <a:gd name="T9" fmla="*/ 36 h 64"/>
                  <a:gd name="T10" fmla="*/ 12 w 28"/>
                  <a:gd name="T11" fmla="*/ 40 h 64"/>
                  <a:gd name="T12" fmla="*/ 10 w 28"/>
                  <a:gd name="T13" fmla="*/ 40 h 64"/>
                  <a:gd name="T14" fmla="*/ 10 w 28"/>
                  <a:gd name="T15" fmla="*/ 40 h 64"/>
                  <a:gd name="T16" fmla="*/ 10 w 28"/>
                  <a:gd name="T17" fmla="*/ 44 h 64"/>
                  <a:gd name="T18" fmla="*/ 8 w 28"/>
                  <a:gd name="T19" fmla="*/ 48 h 64"/>
                  <a:gd name="T20" fmla="*/ 8 w 28"/>
                  <a:gd name="T21" fmla="*/ 54 h 64"/>
                  <a:gd name="T22" fmla="*/ 8 w 28"/>
                  <a:gd name="T23" fmla="*/ 54 h 64"/>
                  <a:gd name="T24" fmla="*/ 8 w 28"/>
                  <a:gd name="T25" fmla="*/ 58 h 64"/>
                  <a:gd name="T26" fmla="*/ 8 w 28"/>
                  <a:gd name="T27" fmla="*/ 60 h 64"/>
                  <a:gd name="T28" fmla="*/ 8 w 28"/>
                  <a:gd name="T29" fmla="*/ 64 h 64"/>
                  <a:gd name="T30" fmla="*/ 8 w 28"/>
                  <a:gd name="T31" fmla="*/ 62 h 64"/>
                  <a:gd name="T32" fmla="*/ 8 w 28"/>
                  <a:gd name="T33" fmla="*/ 60 h 64"/>
                  <a:gd name="T34" fmla="*/ 10 w 28"/>
                  <a:gd name="T35" fmla="*/ 58 h 64"/>
                  <a:gd name="T36" fmla="*/ 14 w 28"/>
                  <a:gd name="T37" fmla="*/ 54 h 64"/>
                  <a:gd name="T38" fmla="*/ 18 w 28"/>
                  <a:gd name="T39" fmla="*/ 50 h 64"/>
                  <a:gd name="T40" fmla="*/ 26 w 28"/>
                  <a:gd name="T41" fmla="*/ 44 h 64"/>
                  <a:gd name="T42" fmla="*/ 26 w 28"/>
                  <a:gd name="T43" fmla="*/ 42 h 64"/>
                  <a:gd name="T44" fmla="*/ 26 w 28"/>
                  <a:gd name="T45" fmla="*/ 40 h 64"/>
                  <a:gd name="T46" fmla="*/ 28 w 28"/>
                  <a:gd name="T47" fmla="*/ 38 h 64"/>
                  <a:gd name="T48" fmla="*/ 28 w 28"/>
                  <a:gd name="T49" fmla="*/ 36 h 64"/>
                  <a:gd name="T50" fmla="*/ 28 w 28"/>
                  <a:gd name="T51" fmla="*/ 36 h 64"/>
                  <a:gd name="T52" fmla="*/ 26 w 28"/>
                  <a:gd name="T53" fmla="*/ 34 h 64"/>
                  <a:gd name="T54" fmla="*/ 26 w 28"/>
                  <a:gd name="T55" fmla="*/ 32 h 64"/>
                  <a:gd name="T56" fmla="*/ 26 w 28"/>
                  <a:gd name="T57" fmla="*/ 28 h 64"/>
                  <a:gd name="T58" fmla="*/ 26 w 28"/>
                  <a:gd name="T59" fmla="*/ 24 h 64"/>
                  <a:gd name="T60" fmla="*/ 26 w 28"/>
                  <a:gd name="T61" fmla="*/ 22 h 64"/>
                  <a:gd name="T62" fmla="*/ 26 w 28"/>
                  <a:gd name="T63" fmla="*/ 18 h 64"/>
                  <a:gd name="T64" fmla="*/ 24 w 28"/>
                  <a:gd name="T65" fmla="*/ 14 h 64"/>
                  <a:gd name="T66" fmla="*/ 22 w 28"/>
                  <a:gd name="T67" fmla="*/ 8 h 64"/>
                  <a:gd name="T68" fmla="*/ 20 w 28"/>
                  <a:gd name="T69" fmla="*/ 4 h 64"/>
                  <a:gd name="T70" fmla="*/ 20 w 28"/>
                  <a:gd name="T71" fmla="*/ 4 h 64"/>
                  <a:gd name="T72" fmla="*/ 18 w 28"/>
                  <a:gd name="T73" fmla="*/ 2 h 64"/>
                  <a:gd name="T74" fmla="*/ 16 w 28"/>
                  <a:gd name="T75" fmla="*/ 0 h 64"/>
                  <a:gd name="T76" fmla="*/ 12 w 28"/>
                  <a:gd name="T77" fmla="*/ 0 h 64"/>
                  <a:gd name="T78" fmla="*/ 8 w 28"/>
                  <a:gd name="T79" fmla="*/ 0 h 64"/>
                  <a:gd name="T80" fmla="*/ 8 w 28"/>
                  <a:gd name="T81" fmla="*/ 0 h 64"/>
                  <a:gd name="T82" fmla="*/ 6 w 28"/>
                  <a:gd name="T83" fmla="*/ 2 h 64"/>
                  <a:gd name="T84" fmla="*/ 6 w 28"/>
                  <a:gd name="T85" fmla="*/ 2 h 64"/>
                  <a:gd name="T86" fmla="*/ 0 w 28"/>
                  <a:gd name="T87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64">
                    <a:moveTo>
                      <a:pt x="0" y="20"/>
                    </a:moveTo>
                    <a:lnTo>
                      <a:pt x="8" y="28"/>
                    </a:lnTo>
                    <a:lnTo>
                      <a:pt x="10" y="28"/>
                    </a:lnTo>
                    <a:lnTo>
                      <a:pt x="10" y="32"/>
                    </a:lnTo>
                    <a:lnTo>
                      <a:pt x="12" y="36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4"/>
                    </a:lnTo>
                    <a:lnTo>
                      <a:pt x="8" y="4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8" y="58"/>
                    </a:lnTo>
                    <a:lnTo>
                      <a:pt x="8" y="60"/>
                    </a:lnTo>
                    <a:lnTo>
                      <a:pt x="8" y="64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0" y="58"/>
                    </a:lnTo>
                    <a:lnTo>
                      <a:pt x="14" y="54"/>
                    </a:lnTo>
                    <a:lnTo>
                      <a:pt x="18" y="50"/>
                    </a:lnTo>
                    <a:lnTo>
                      <a:pt x="26" y="44"/>
                    </a:lnTo>
                    <a:lnTo>
                      <a:pt x="26" y="42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26" y="28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6" y="18"/>
                    </a:lnTo>
                    <a:lnTo>
                      <a:pt x="24" y="14"/>
                    </a:lnTo>
                    <a:lnTo>
                      <a:pt x="22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99" name="Freeform 243">
                <a:extLst>
                  <a:ext uri="{FF2B5EF4-FFF2-40B4-BE49-F238E27FC236}">
                    <a16:creationId xmlns:a16="http://schemas.microsoft.com/office/drawing/2014/main" id="{D9225BA2-8317-4E2C-97D6-8B28FEF2A9A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89273" y="3549581"/>
                <a:ext cx="95779" cy="80433"/>
              </a:xfrm>
              <a:custGeom>
                <a:avLst/>
                <a:gdLst>
                  <a:gd name="T0" fmla="*/ 20 w 142"/>
                  <a:gd name="T1" fmla="*/ 42 h 114"/>
                  <a:gd name="T2" fmla="*/ 20 w 142"/>
                  <a:gd name="T3" fmla="*/ 40 h 114"/>
                  <a:gd name="T4" fmla="*/ 18 w 142"/>
                  <a:gd name="T5" fmla="*/ 38 h 114"/>
                  <a:gd name="T6" fmla="*/ 20 w 142"/>
                  <a:gd name="T7" fmla="*/ 36 h 114"/>
                  <a:gd name="T8" fmla="*/ 14 w 142"/>
                  <a:gd name="T9" fmla="*/ 34 h 114"/>
                  <a:gd name="T10" fmla="*/ 6 w 142"/>
                  <a:gd name="T11" fmla="*/ 30 h 114"/>
                  <a:gd name="T12" fmla="*/ 0 w 142"/>
                  <a:gd name="T13" fmla="*/ 26 h 114"/>
                  <a:gd name="T14" fmla="*/ 2 w 142"/>
                  <a:gd name="T15" fmla="*/ 24 h 114"/>
                  <a:gd name="T16" fmla="*/ 20 w 142"/>
                  <a:gd name="T17" fmla="*/ 16 h 114"/>
                  <a:gd name="T18" fmla="*/ 32 w 142"/>
                  <a:gd name="T19" fmla="*/ 12 h 114"/>
                  <a:gd name="T20" fmla="*/ 54 w 142"/>
                  <a:gd name="T21" fmla="*/ 6 h 114"/>
                  <a:gd name="T22" fmla="*/ 58 w 142"/>
                  <a:gd name="T23" fmla="*/ 2 h 114"/>
                  <a:gd name="T24" fmla="*/ 60 w 142"/>
                  <a:gd name="T25" fmla="*/ 0 h 114"/>
                  <a:gd name="T26" fmla="*/ 68 w 142"/>
                  <a:gd name="T27" fmla="*/ 24 h 114"/>
                  <a:gd name="T28" fmla="*/ 86 w 142"/>
                  <a:gd name="T29" fmla="*/ 24 h 114"/>
                  <a:gd name="T30" fmla="*/ 92 w 142"/>
                  <a:gd name="T31" fmla="*/ 22 h 114"/>
                  <a:gd name="T32" fmla="*/ 102 w 142"/>
                  <a:gd name="T33" fmla="*/ 18 h 114"/>
                  <a:gd name="T34" fmla="*/ 108 w 142"/>
                  <a:gd name="T35" fmla="*/ 20 h 114"/>
                  <a:gd name="T36" fmla="*/ 110 w 142"/>
                  <a:gd name="T37" fmla="*/ 26 h 114"/>
                  <a:gd name="T38" fmla="*/ 110 w 142"/>
                  <a:gd name="T39" fmla="*/ 32 h 114"/>
                  <a:gd name="T40" fmla="*/ 120 w 142"/>
                  <a:gd name="T41" fmla="*/ 42 h 114"/>
                  <a:gd name="T42" fmla="*/ 124 w 142"/>
                  <a:gd name="T43" fmla="*/ 44 h 114"/>
                  <a:gd name="T44" fmla="*/ 128 w 142"/>
                  <a:gd name="T45" fmla="*/ 56 h 114"/>
                  <a:gd name="T46" fmla="*/ 132 w 142"/>
                  <a:gd name="T47" fmla="*/ 64 h 114"/>
                  <a:gd name="T48" fmla="*/ 136 w 142"/>
                  <a:gd name="T49" fmla="*/ 70 h 114"/>
                  <a:gd name="T50" fmla="*/ 138 w 142"/>
                  <a:gd name="T51" fmla="*/ 74 h 114"/>
                  <a:gd name="T52" fmla="*/ 138 w 142"/>
                  <a:gd name="T53" fmla="*/ 78 h 114"/>
                  <a:gd name="T54" fmla="*/ 136 w 142"/>
                  <a:gd name="T55" fmla="*/ 80 h 114"/>
                  <a:gd name="T56" fmla="*/ 134 w 142"/>
                  <a:gd name="T57" fmla="*/ 94 h 114"/>
                  <a:gd name="T58" fmla="*/ 128 w 142"/>
                  <a:gd name="T59" fmla="*/ 112 h 114"/>
                  <a:gd name="T60" fmla="*/ 112 w 142"/>
                  <a:gd name="T61" fmla="*/ 110 h 114"/>
                  <a:gd name="T62" fmla="*/ 112 w 142"/>
                  <a:gd name="T63" fmla="*/ 104 h 114"/>
                  <a:gd name="T64" fmla="*/ 112 w 142"/>
                  <a:gd name="T65" fmla="*/ 102 h 114"/>
                  <a:gd name="T66" fmla="*/ 110 w 142"/>
                  <a:gd name="T67" fmla="*/ 92 h 114"/>
                  <a:gd name="T68" fmla="*/ 108 w 142"/>
                  <a:gd name="T69" fmla="*/ 86 h 114"/>
                  <a:gd name="T70" fmla="*/ 106 w 142"/>
                  <a:gd name="T71" fmla="*/ 82 h 114"/>
                  <a:gd name="T72" fmla="*/ 98 w 142"/>
                  <a:gd name="T73" fmla="*/ 78 h 114"/>
                  <a:gd name="T74" fmla="*/ 94 w 142"/>
                  <a:gd name="T75" fmla="*/ 80 h 114"/>
                  <a:gd name="T76" fmla="*/ 92 w 142"/>
                  <a:gd name="T77" fmla="*/ 80 h 114"/>
                  <a:gd name="T78" fmla="*/ 64 w 142"/>
                  <a:gd name="T79" fmla="*/ 76 h 114"/>
                  <a:gd name="T80" fmla="*/ 58 w 142"/>
                  <a:gd name="T81" fmla="*/ 74 h 114"/>
                  <a:gd name="T82" fmla="*/ 52 w 142"/>
                  <a:gd name="T83" fmla="*/ 70 h 114"/>
                  <a:gd name="T84" fmla="*/ 46 w 142"/>
                  <a:gd name="T85" fmla="*/ 60 h 114"/>
                  <a:gd name="T86" fmla="*/ 38 w 142"/>
                  <a:gd name="T87" fmla="*/ 6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2" h="114">
                    <a:moveTo>
                      <a:pt x="26" y="52"/>
                    </a:moveTo>
                    <a:lnTo>
                      <a:pt x="20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0" y="36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10" y="20"/>
                    </a:lnTo>
                    <a:lnTo>
                      <a:pt x="20" y="16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56" y="4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60" y="0"/>
                    </a:lnTo>
                    <a:lnTo>
                      <a:pt x="62" y="10"/>
                    </a:lnTo>
                    <a:lnTo>
                      <a:pt x="68" y="24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8" y="22"/>
                    </a:lnTo>
                    <a:lnTo>
                      <a:pt x="92" y="22"/>
                    </a:lnTo>
                    <a:lnTo>
                      <a:pt x="96" y="20"/>
                    </a:lnTo>
                    <a:lnTo>
                      <a:pt x="102" y="18"/>
                    </a:lnTo>
                    <a:lnTo>
                      <a:pt x="106" y="18"/>
                    </a:lnTo>
                    <a:lnTo>
                      <a:pt x="108" y="20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30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20" y="42"/>
                    </a:lnTo>
                    <a:lnTo>
                      <a:pt x="124" y="40"/>
                    </a:lnTo>
                    <a:lnTo>
                      <a:pt x="124" y="44"/>
                    </a:lnTo>
                    <a:lnTo>
                      <a:pt x="128" y="50"/>
                    </a:lnTo>
                    <a:lnTo>
                      <a:pt x="128" y="56"/>
                    </a:lnTo>
                    <a:lnTo>
                      <a:pt x="130" y="60"/>
                    </a:lnTo>
                    <a:lnTo>
                      <a:pt x="132" y="64"/>
                    </a:lnTo>
                    <a:lnTo>
                      <a:pt x="134" y="68"/>
                    </a:lnTo>
                    <a:lnTo>
                      <a:pt x="136" y="70"/>
                    </a:lnTo>
                    <a:lnTo>
                      <a:pt x="136" y="70"/>
                    </a:lnTo>
                    <a:lnTo>
                      <a:pt x="138" y="74"/>
                    </a:lnTo>
                    <a:lnTo>
                      <a:pt x="138" y="76"/>
                    </a:lnTo>
                    <a:lnTo>
                      <a:pt x="138" y="78"/>
                    </a:lnTo>
                    <a:lnTo>
                      <a:pt x="136" y="80"/>
                    </a:lnTo>
                    <a:lnTo>
                      <a:pt x="136" y="80"/>
                    </a:lnTo>
                    <a:lnTo>
                      <a:pt x="130" y="86"/>
                    </a:lnTo>
                    <a:lnTo>
                      <a:pt x="134" y="94"/>
                    </a:lnTo>
                    <a:lnTo>
                      <a:pt x="142" y="110"/>
                    </a:lnTo>
                    <a:lnTo>
                      <a:pt x="128" y="112"/>
                    </a:lnTo>
                    <a:lnTo>
                      <a:pt x="114" y="114"/>
                    </a:lnTo>
                    <a:lnTo>
                      <a:pt x="112" y="110"/>
                    </a:lnTo>
                    <a:lnTo>
                      <a:pt x="112" y="108"/>
                    </a:lnTo>
                    <a:lnTo>
                      <a:pt x="112" y="104"/>
                    </a:lnTo>
                    <a:lnTo>
                      <a:pt x="112" y="102"/>
                    </a:lnTo>
                    <a:lnTo>
                      <a:pt x="112" y="102"/>
                    </a:lnTo>
                    <a:lnTo>
                      <a:pt x="112" y="98"/>
                    </a:lnTo>
                    <a:lnTo>
                      <a:pt x="110" y="92"/>
                    </a:lnTo>
                    <a:lnTo>
                      <a:pt x="110" y="88"/>
                    </a:lnTo>
                    <a:lnTo>
                      <a:pt x="108" y="86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102" y="78"/>
                    </a:lnTo>
                    <a:lnTo>
                      <a:pt x="98" y="78"/>
                    </a:lnTo>
                    <a:lnTo>
                      <a:pt x="96" y="78"/>
                    </a:lnTo>
                    <a:lnTo>
                      <a:pt x="94" y="80"/>
                    </a:lnTo>
                    <a:lnTo>
                      <a:pt x="92" y="80"/>
                    </a:lnTo>
                    <a:lnTo>
                      <a:pt x="92" y="80"/>
                    </a:lnTo>
                    <a:lnTo>
                      <a:pt x="86" y="98"/>
                    </a:lnTo>
                    <a:lnTo>
                      <a:pt x="64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2" y="70"/>
                    </a:lnTo>
                    <a:lnTo>
                      <a:pt x="48" y="66"/>
                    </a:lnTo>
                    <a:lnTo>
                      <a:pt x="46" y="60"/>
                    </a:lnTo>
                    <a:lnTo>
                      <a:pt x="44" y="56"/>
                    </a:lnTo>
                    <a:lnTo>
                      <a:pt x="38" y="60"/>
                    </a:lnTo>
                    <a:lnTo>
                      <a:pt x="26" y="5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0" name="Freeform 244">
                <a:extLst>
                  <a:ext uri="{FF2B5EF4-FFF2-40B4-BE49-F238E27FC236}">
                    <a16:creationId xmlns:a16="http://schemas.microsoft.com/office/drawing/2014/main" id="{B883880B-1778-4348-95E2-9C9F69C133E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29743" y="3525592"/>
                <a:ext cx="51262" cy="40922"/>
              </a:xfrm>
              <a:custGeom>
                <a:avLst/>
                <a:gdLst>
                  <a:gd name="T0" fmla="*/ 40 w 76"/>
                  <a:gd name="T1" fmla="*/ 18 h 58"/>
                  <a:gd name="T2" fmla="*/ 34 w 76"/>
                  <a:gd name="T3" fmla="*/ 20 h 58"/>
                  <a:gd name="T4" fmla="*/ 28 w 76"/>
                  <a:gd name="T5" fmla="*/ 22 h 58"/>
                  <a:gd name="T6" fmla="*/ 26 w 76"/>
                  <a:gd name="T7" fmla="*/ 22 h 58"/>
                  <a:gd name="T8" fmla="*/ 12 w 76"/>
                  <a:gd name="T9" fmla="*/ 22 h 58"/>
                  <a:gd name="T10" fmla="*/ 10 w 76"/>
                  <a:gd name="T11" fmla="*/ 20 h 58"/>
                  <a:gd name="T12" fmla="*/ 6 w 76"/>
                  <a:gd name="T13" fmla="*/ 16 h 58"/>
                  <a:gd name="T14" fmla="*/ 4 w 76"/>
                  <a:gd name="T15" fmla="*/ 18 h 58"/>
                  <a:gd name="T16" fmla="*/ 0 w 76"/>
                  <a:gd name="T17" fmla="*/ 24 h 58"/>
                  <a:gd name="T18" fmla="*/ 0 w 76"/>
                  <a:gd name="T19" fmla="*/ 32 h 58"/>
                  <a:gd name="T20" fmla="*/ 0 w 76"/>
                  <a:gd name="T21" fmla="*/ 34 h 58"/>
                  <a:gd name="T22" fmla="*/ 2 w 76"/>
                  <a:gd name="T23" fmla="*/ 42 h 58"/>
                  <a:gd name="T24" fmla="*/ 4 w 76"/>
                  <a:gd name="T25" fmla="*/ 52 h 58"/>
                  <a:gd name="T26" fmla="*/ 8 w 76"/>
                  <a:gd name="T27" fmla="*/ 58 h 58"/>
                  <a:gd name="T28" fmla="*/ 26 w 76"/>
                  <a:gd name="T29" fmla="*/ 58 h 58"/>
                  <a:gd name="T30" fmla="*/ 32 w 76"/>
                  <a:gd name="T31" fmla="*/ 56 h 58"/>
                  <a:gd name="T32" fmla="*/ 38 w 76"/>
                  <a:gd name="T33" fmla="*/ 54 h 58"/>
                  <a:gd name="T34" fmla="*/ 46 w 76"/>
                  <a:gd name="T35" fmla="*/ 52 h 58"/>
                  <a:gd name="T36" fmla="*/ 52 w 76"/>
                  <a:gd name="T37" fmla="*/ 54 h 58"/>
                  <a:gd name="T38" fmla="*/ 56 w 76"/>
                  <a:gd name="T39" fmla="*/ 54 h 58"/>
                  <a:gd name="T40" fmla="*/ 58 w 76"/>
                  <a:gd name="T41" fmla="*/ 52 h 58"/>
                  <a:gd name="T42" fmla="*/ 62 w 76"/>
                  <a:gd name="T43" fmla="*/ 48 h 58"/>
                  <a:gd name="T44" fmla="*/ 68 w 76"/>
                  <a:gd name="T45" fmla="*/ 42 h 58"/>
                  <a:gd name="T46" fmla="*/ 72 w 76"/>
                  <a:gd name="T47" fmla="*/ 30 h 58"/>
                  <a:gd name="T48" fmla="*/ 72 w 76"/>
                  <a:gd name="T49" fmla="*/ 24 h 58"/>
                  <a:gd name="T50" fmla="*/ 74 w 76"/>
                  <a:gd name="T51" fmla="*/ 16 h 58"/>
                  <a:gd name="T52" fmla="*/ 76 w 76"/>
                  <a:gd name="T53" fmla="*/ 10 h 58"/>
                  <a:gd name="T54" fmla="*/ 70 w 76"/>
                  <a:gd name="T55" fmla="*/ 0 h 58"/>
                  <a:gd name="T56" fmla="*/ 66 w 76"/>
                  <a:gd name="T57" fmla="*/ 2 h 58"/>
                  <a:gd name="T58" fmla="*/ 56 w 76"/>
                  <a:gd name="T59" fmla="*/ 2 h 58"/>
                  <a:gd name="T60" fmla="*/ 54 w 76"/>
                  <a:gd name="T61" fmla="*/ 4 h 58"/>
                  <a:gd name="T62" fmla="*/ 46 w 76"/>
                  <a:gd name="T63" fmla="*/ 8 h 58"/>
                  <a:gd name="T64" fmla="*/ 46 w 76"/>
                  <a:gd name="T65" fmla="*/ 12 h 58"/>
                  <a:gd name="T66" fmla="*/ 44 w 76"/>
                  <a:gd name="T67" fmla="*/ 16 h 58"/>
                  <a:gd name="T68" fmla="*/ 42 w 76"/>
                  <a:gd name="T69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6" h="58">
                    <a:moveTo>
                      <a:pt x="42" y="18"/>
                    </a:moveTo>
                    <a:lnTo>
                      <a:pt x="40" y="18"/>
                    </a:lnTo>
                    <a:lnTo>
                      <a:pt x="36" y="18"/>
                    </a:lnTo>
                    <a:lnTo>
                      <a:pt x="34" y="20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0" y="24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4" y="52"/>
                    </a:lnTo>
                    <a:lnTo>
                      <a:pt x="6" y="56"/>
                    </a:lnTo>
                    <a:lnTo>
                      <a:pt x="8" y="58"/>
                    </a:lnTo>
                    <a:lnTo>
                      <a:pt x="24" y="58"/>
                    </a:lnTo>
                    <a:lnTo>
                      <a:pt x="26" y="58"/>
                    </a:lnTo>
                    <a:lnTo>
                      <a:pt x="28" y="58"/>
                    </a:lnTo>
                    <a:lnTo>
                      <a:pt x="32" y="56"/>
                    </a:lnTo>
                    <a:lnTo>
                      <a:pt x="36" y="54"/>
                    </a:lnTo>
                    <a:lnTo>
                      <a:pt x="38" y="54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48" y="54"/>
                    </a:lnTo>
                    <a:lnTo>
                      <a:pt x="52" y="54"/>
                    </a:lnTo>
                    <a:lnTo>
                      <a:pt x="54" y="54"/>
                    </a:lnTo>
                    <a:lnTo>
                      <a:pt x="56" y="54"/>
                    </a:lnTo>
                    <a:lnTo>
                      <a:pt x="56" y="52"/>
                    </a:lnTo>
                    <a:lnTo>
                      <a:pt x="58" y="52"/>
                    </a:lnTo>
                    <a:lnTo>
                      <a:pt x="60" y="52"/>
                    </a:lnTo>
                    <a:lnTo>
                      <a:pt x="62" y="48"/>
                    </a:lnTo>
                    <a:lnTo>
                      <a:pt x="66" y="46"/>
                    </a:lnTo>
                    <a:lnTo>
                      <a:pt x="68" y="42"/>
                    </a:lnTo>
                    <a:lnTo>
                      <a:pt x="70" y="36"/>
                    </a:lnTo>
                    <a:lnTo>
                      <a:pt x="72" y="30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72" y="20"/>
                    </a:lnTo>
                    <a:lnTo>
                      <a:pt x="74" y="16"/>
                    </a:lnTo>
                    <a:lnTo>
                      <a:pt x="74" y="12"/>
                    </a:lnTo>
                    <a:lnTo>
                      <a:pt x="76" y="1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2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6" y="12"/>
                    </a:lnTo>
                    <a:lnTo>
                      <a:pt x="46" y="14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2" y="1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1" name="Freeform 245">
                <a:extLst>
                  <a:ext uri="{FF2B5EF4-FFF2-40B4-BE49-F238E27FC236}">
                    <a16:creationId xmlns:a16="http://schemas.microsoft.com/office/drawing/2014/main" id="{CE07E7D5-418A-4F87-8AA8-E21CAF5928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90622" y="3495959"/>
                <a:ext cx="93081" cy="46566"/>
              </a:xfrm>
              <a:custGeom>
                <a:avLst/>
                <a:gdLst>
                  <a:gd name="T0" fmla="*/ 134 w 138"/>
                  <a:gd name="T1" fmla="*/ 22 h 66"/>
                  <a:gd name="T2" fmla="*/ 130 w 138"/>
                  <a:gd name="T3" fmla="*/ 18 h 66"/>
                  <a:gd name="T4" fmla="*/ 126 w 138"/>
                  <a:gd name="T5" fmla="*/ 16 h 66"/>
                  <a:gd name="T6" fmla="*/ 118 w 138"/>
                  <a:gd name="T7" fmla="*/ 12 h 66"/>
                  <a:gd name="T8" fmla="*/ 110 w 138"/>
                  <a:gd name="T9" fmla="*/ 14 h 66"/>
                  <a:gd name="T10" fmla="*/ 106 w 138"/>
                  <a:gd name="T11" fmla="*/ 18 h 66"/>
                  <a:gd name="T12" fmla="*/ 104 w 138"/>
                  <a:gd name="T13" fmla="*/ 20 h 66"/>
                  <a:gd name="T14" fmla="*/ 104 w 138"/>
                  <a:gd name="T15" fmla="*/ 24 h 66"/>
                  <a:gd name="T16" fmla="*/ 100 w 138"/>
                  <a:gd name="T17" fmla="*/ 22 h 66"/>
                  <a:gd name="T18" fmla="*/ 94 w 138"/>
                  <a:gd name="T19" fmla="*/ 24 h 66"/>
                  <a:gd name="T20" fmla="*/ 90 w 138"/>
                  <a:gd name="T21" fmla="*/ 24 h 66"/>
                  <a:gd name="T22" fmla="*/ 84 w 138"/>
                  <a:gd name="T23" fmla="*/ 22 h 66"/>
                  <a:gd name="T24" fmla="*/ 76 w 138"/>
                  <a:gd name="T25" fmla="*/ 20 h 66"/>
                  <a:gd name="T26" fmla="*/ 60 w 138"/>
                  <a:gd name="T27" fmla="*/ 14 h 66"/>
                  <a:gd name="T28" fmla="*/ 46 w 138"/>
                  <a:gd name="T29" fmla="*/ 8 h 66"/>
                  <a:gd name="T30" fmla="*/ 36 w 138"/>
                  <a:gd name="T31" fmla="*/ 4 h 66"/>
                  <a:gd name="T32" fmla="*/ 30 w 138"/>
                  <a:gd name="T33" fmla="*/ 0 h 66"/>
                  <a:gd name="T34" fmla="*/ 28 w 138"/>
                  <a:gd name="T35" fmla="*/ 2 h 66"/>
                  <a:gd name="T36" fmla="*/ 28 w 138"/>
                  <a:gd name="T37" fmla="*/ 4 h 66"/>
                  <a:gd name="T38" fmla="*/ 26 w 138"/>
                  <a:gd name="T39" fmla="*/ 6 h 66"/>
                  <a:gd name="T40" fmla="*/ 24 w 138"/>
                  <a:gd name="T41" fmla="*/ 4 h 66"/>
                  <a:gd name="T42" fmla="*/ 22 w 138"/>
                  <a:gd name="T43" fmla="*/ 4 h 66"/>
                  <a:gd name="T44" fmla="*/ 20 w 138"/>
                  <a:gd name="T45" fmla="*/ 0 h 66"/>
                  <a:gd name="T46" fmla="*/ 18 w 138"/>
                  <a:gd name="T47" fmla="*/ 0 h 66"/>
                  <a:gd name="T48" fmla="*/ 18 w 138"/>
                  <a:gd name="T49" fmla="*/ 4 h 66"/>
                  <a:gd name="T50" fmla="*/ 14 w 138"/>
                  <a:gd name="T51" fmla="*/ 6 h 66"/>
                  <a:gd name="T52" fmla="*/ 12 w 138"/>
                  <a:gd name="T53" fmla="*/ 6 h 66"/>
                  <a:gd name="T54" fmla="*/ 6 w 138"/>
                  <a:gd name="T55" fmla="*/ 6 h 66"/>
                  <a:gd name="T56" fmla="*/ 4 w 138"/>
                  <a:gd name="T57" fmla="*/ 8 h 66"/>
                  <a:gd name="T58" fmla="*/ 0 w 138"/>
                  <a:gd name="T59" fmla="*/ 8 h 66"/>
                  <a:gd name="T60" fmla="*/ 8 w 138"/>
                  <a:gd name="T61" fmla="*/ 20 h 66"/>
                  <a:gd name="T62" fmla="*/ 16 w 138"/>
                  <a:gd name="T63" fmla="*/ 42 h 66"/>
                  <a:gd name="T64" fmla="*/ 18 w 138"/>
                  <a:gd name="T65" fmla="*/ 42 h 66"/>
                  <a:gd name="T66" fmla="*/ 18 w 138"/>
                  <a:gd name="T67" fmla="*/ 44 h 66"/>
                  <a:gd name="T68" fmla="*/ 20 w 138"/>
                  <a:gd name="T69" fmla="*/ 46 h 66"/>
                  <a:gd name="T70" fmla="*/ 24 w 138"/>
                  <a:gd name="T71" fmla="*/ 46 h 66"/>
                  <a:gd name="T72" fmla="*/ 30 w 138"/>
                  <a:gd name="T73" fmla="*/ 46 h 66"/>
                  <a:gd name="T74" fmla="*/ 34 w 138"/>
                  <a:gd name="T75" fmla="*/ 42 h 66"/>
                  <a:gd name="T76" fmla="*/ 42 w 138"/>
                  <a:gd name="T77" fmla="*/ 44 h 66"/>
                  <a:gd name="T78" fmla="*/ 42 w 138"/>
                  <a:gd name="T79" fmla="*/ 46 h 66"/>
                  <a:gd name="T80" fmla="*/ 44 w 138"/>
                  <a:gd name="T81" fmla="*/ 48 h 66"/>
                  <a:gd name="T82" fmla="*/ 52 w 138"/>
                  <a:gd name="T83" fmla="*/ 50 h 66"/>
                  <a:gd name="T84" fmla="*/ 60 w 138"/>
                  <a:gd name="T85" fmla="*/ 52 h 66"/>
                  <a:gd name="T86" fmla="*/ 62 w 138"/>
                  <a:gd name="T87" fmla="*/ 58 h 66"/>
                  <a:gd name="T88" fmla="*/ 68 w 138"/>
                  <a:gd name="T89" fmla="*/ 64 h 66"/>
                  <a:gd name="T90" fmla="*/ 72 w 138"/>
                  <a:gd name="T91" fmla="*/ 64 h 66"/>
                  <a:gd name="T92" fmla="*/ 78 w 138"/>
                  <a:gd name="T93" fmla="*/ 66 h 66"/>
                  <a:gd name="T94" fmla="*/ 86 w 138"/>
                  <a:gd name="T95" fmla="*/ 64 h 66"/>
                  <a:gd name="T96" fmla="*/ 90 w 138"/>
                  <a:gd name="T97" fmla="*/ 62 h 66"/>
                  <a:gd name="T98" fmla="*/ 98 w 138"/>
                  <a:gd name="T99" fmla="*/ 60 h 66"/>
                  <a:gd name="T100" fmla="*/ 102 w 138"/>
                  <a:gd name="T101" fmla="*/ 58 h 66"/>
                  <a:gd name="T102" fmla="*/ 104 w 138"/>
                  <a:gd name="T103" fmla="*/ 54 h 66"/>
                  <a:gd name="T104" fmla="*/ 104 w 138"/>
                  <a:gd name="T105" fmla="*/ 50 h 66"/>
                  <a:gd name="T106" fmla="*/ 108 w 138"/>
                  <a:gd name="T107" fmla="*/ 48 h 66"/>
                  <a:gd name="T108" fmla="*/ 112 w 138"/>
                  <a:gd name="T109" fmla="*/ 44 h 66"/>
                  <a:gd name="T110" fmla="*/ 118 w 138"/>
                  <a:gd name="T111" fmla="*/ 46 h 66"/>
                  <a:gd name="T112" fmla="*/ 126 w 138"/>
                  <a:gd name="T113" fmla="*/ 44 h 66"/>
                  <a:gd name="T114" fmla="*/ 130 w 138"/>
                  <a:gd name="T115" fmla="*/ 40 h 66"/>
                  <a:gd name="T116" fmla="*/ 136 w 138"/>
                  <a:gd name="T117" fmla="*/ 38 h 66"/>
                  <a:gd name="T118" fmla="*/ 138 w 138"/>
                  <a:gd name="T119" fmla="*/ 38 h 66"/>
                  <a:gd name="T120" fmla="*/ 136 w 138"/>
                  <a:gd name="T121" fmla="*/ 36 h 66"/>
                  <a:gd name="T122" fmla="*/ 136 w 138"/>
                  <a:gd name="T123" fmla="*/ 30 h 66"/>
                  <a:gd name="T124" fmla="*/ 138 w 138"/>
                  <a:gd name="T125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66">
                    <a:moveTo>
                      <a:pt x="138" y="24"/>
                    </a:moveTo>
                    <a:lnTo>
                      <a:pt x="134" y="22"/>
                    </a:lnTo>
                    <a:lnTo>
                      <a:pt x="132" y="20"/>
                    </a:lnTo>
                    <a:lnTo>
                      <a:pt x="130" y="18"/>
                    </a:lnTo>
                    <a:lnTo>
                      <a:pt x="128" y="16"/>
                    </a:lnTo>
                    <a:lnTo>
                      <a:pt x="126" y="16"/>
                    </a:lnTo>
                    <a:lnTo>
                      <a:pt x="122" y="12"/>
                    </a:lnTo>
                    <a:lnTo>
                      <a:pt x="118" y="12"/>
                    </a:lnTo>
                    <a:lnTo>
                      <a:pt x="114" y="14"/>
                    </a:lnTo>
                    <a:lnTo>
                      <a:pt x="110" y="14"/>
                    </a:lnTo>
                    <a:lnTo>
                      <a:pt x="108" y="16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04" y="20"/>
                    </a:lnTo>
                    <a:lnTo>
                      <a:pt x="104" y="22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100" y="22"/>
                    </a:lnTo>
                    <a:lnTo>
                      <a:pt x="96" y="22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90" y="24"/>
                    </a:lnTo>
                    <a:lnTo>
                      <a:pt x="84" y="26"/>
                    </a:lnTo>
                    <a:lnTo>
                      <a:pt x="84" y="22"/>
                    </a:lnTo>
                    <a:lnTo>
                      <a:pt x="80" y="22"/>
                    </a:lnTo>
                    <a:lnTo>
                      <a:pt x="76" y="20"/>
                    </a:lnTo>
                    <a:lnTo>
                      <a:pt x="68" y="14"/>
                    </a:lnTo>
                    <a:lnTo>
                      <a:pt x="60" y="14"/>
                    </a:lnTo>
                    <a:lnTo>
                      <a:pt x="58" y="8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6" y="4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8"/>
                    </a:lnTo>
                    <a:lnTo>
                      <a:pt x="8" y="20"/>
                    </a:lnTo>
                    <a:lnTo>
                      <a:pt x="12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4" y="42"/>
                    </a:lnTo>
                    <a:lnTo>
                      <a:pt x="42" y="4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42" y="46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8" y="50"/>
                    </a:lnTo>
                    <a:lnTo>
                      <a:pt x="60" y="52"/>
                    </a:lnTo>
                    <a:lnTo>
                      <a:pt x="60" y="54"/>
                    </a:lnTo>
                    <a:lnTo>
                      <a:pt x="62" y="58"/>
                    </a:lnTo>
                    <a:lnTo>
                      <a:pt x="66" y="60"/>
                    </a:lnTo>
                    <a:lnTo>
                      <a:pt x="68" y="64"/>
                    </a:lnTo>
                    <a:lnTo>
                      <a:pt x="70" y="64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8" y="66"/>
                    </a:lnTo>
                    <a:lnTo>
                      <a:pt x="82" y="66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0" y="62"/>
                    </a:lnTo>
                    <a:lnTo>
                      <a:pt x="94" y="60"/>
                    </a:lnTo>
                    <a:lnTo>
                      <a:pt x="98" y="60"/>
                    </a:lnTo>
                    <a:lnTo>
                      <a:pt x="102" y="60"/>
                    </a:lnTo>
                    <a:lnTo>
                      <a:pt x="102" y="58"/>
                    </a:lnTo>
                    <a:lnTo>
                      <a:pt x="104" y="56"/>
                    </a:lnTo>
                    <a:lnTo>
                      <a:pt x="104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6" y="50"/>
                    </a:lnTo>
                    <a:lnTo>
                      <a:pt x="108" y="48"/>
                    </a:lnTo>
                    <a:lnTo>
                      <a:pt x="110" y="46"/>
                    </a:lnTo>
                    <a:lnTo>
                      <a:pt x="112" y="44"/>
                    </a:lnTo>
                    <a:lnTo>
                      <a:pt x="114" y="44"/>
                    </a:lnTo>
                    <a:lnTo>
                      <a:pt x="118" y="46"/>
                    </a:lnTo>
                    <a:lnTo>
                      <a:pt x="122" y="44"/>
                    </a:lnTo>
                    <a:lnTo>
                      <a:pt x="126" y="44"/>
                    </a:lnTo>
                    <a:lnTo>
                      <a:pt x="128" y="42"/>
                    </a:lnTo>
                    <a:lnTo>
                      <a:pt x="130" y="40"/>
                    </a:lnTo>
                    <a:lnTo>
                      <a:pt x="132" y="38"/>
                    </a:lnTo>
                    <a:lnTo>
                      <a:pt x="136" y="38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6" y="36"/>
                    </a:lnTo>
                    <a:lnTo>
                      <a:pt x="136" y="34"/>
                    </a:lnTo>
                    <a:lnTo>
                      <a:pt x="136" y="30"/>
                    </a:lnTo>
                    <a:lnTo>
                      <a:pt x="138" y="26"/>
                    </a:lnTo>
                    <a:lnTo>
                      <a:pt x="138" y="2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2" name="Freeform 246">
                <a:extLst>
                  <a:ext uri="{FF2B5EF4-FFF2-40B4-BE49-F238E27FC236}">
                    <a16:creationId xmlns:a16="http://schemas.microsoft.com/office/drawing/2014/main" id="{4DB15A0A-7F38-4D34-88F3-F2054B7C2B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01414" y="3428226"/>
                <a:ext cx="102524" cy="86077"/>
              </a:xfrm>
              <a:custGeom>
                <a:avLst/>
                <a:gdLst>
                  <a:gd name="T0" fmla="*/ 84 w 152"/>
                  <a:gd name="T1" fmla="*/ 2 h 122"/>
                  <a:gd name="T2" fmla="*/ 80 w 152"/>
                  <a:gd name="T3" fmla="*/ 10 h 122"/>
                  <a:gd name="T4" fmla="*/ 60 w 152"/>
                  <a:gd name="T5" fmla="*/ 18 h 122"/>
                  <a:gd name="T6" fmla="*/ 52 w 152"/>
                  <a:gd name="T7" fmla="*/ 18 h 122"/>
                  <a:gd name="T8" fmla="*/ 46 w 152"/>
                  <a:gd name="T9" fmla="*/ 16 h 122"/>
                  <a:gd name="T10" fmla="*/ 36 w 152"/>
                  <a:gd name="T11" fmla="*/ 22 h 122"/>
                  <a:gd name="T12" fmla="*/ 30 w 152"/>
                  <a:gd name="T13" fmla="*/ 28 h 122"/>
                  <a:gd name="T14" fmla="*/ 4 w 152"/>
                  <a:gd name="T15" fmla="*/ 36 h 122"/>
                  <a:gd name="T16" fmla="*/ 4 w 152"/>
                  <a:gd name="T17" fmla="*/ 48 h 122"/>
                  <a:gd name="T18" fmla="*/ 4 w 152"/>
                  <a:gd name="T19" fmla="*/ 52 h 122"/>
                  <a:gd name="T20" fmla="*/ 0 w 152"/>
                  <a:gd name="T21" fmla="*/ 56 h 122"/>
                  <a:gd name="T22" fmla="*/ 6 w 152"/>
                  <a:gd name="T23" fmla="*/ 62 h 122"/>
                  <a:gd name="T24" fmla="*/ 10 w 152"/>
                  <a:gd name="T25" fmla="*/ 66 h 122"/>
                  <a:gd name="T26" fmla="*/ 10 w 152"/>
                  <a:gd name="T27" fmla="*/ 72 h 122"/>
                  <a:gd name="T28" fmla="*/ 6 w 152"/>
                  <a:gd name="T29" fmla="*/ 76 h 122"/>
                  <a:gd name="T30" fmla="*/ 6 w 152"/>
                  <a:gd name="T31" fmla="*/ 78 h 122"/>
                  <a:gd name="T32" fmla="*/ 8 w 152"/>
                  <a:gd name="T33" fmla="*/ 84 h 122"/>
                  <a:gd name="T34" fmla="*/ 8 w 152"/>
                  <a:gd name="T35" fmla="*/ 90 h 122"/>
                  <a:gd name="T36" fmla="*/ 8 w 152"/>
                  <a:gd name="T37" fmla="*/ 94 h 122"/>
                  <a:gd name="T38" fmla="*/ 6 w 152"/>
                  <a:gd name="T39" fmla="*/ 100 h 122"/>
                  <a:gd name="T40" fmla="*/ 8 w 152"/>
                  <a:gd name="T41" fmla="*/ 100 h 122"/>
                  <a:gd name="T42" fmla="*/ 12 w 152"/>
                  <a:gd name="T43" fmla="*/ 102 h 122"/>
                  <a:gd name="T44" fmla="*/ 12 w 152"/>
                  <a:gd name="T45" fmla="*/ 98 h 122"/>
                  <a:gd name="T46" fmla="*/ 18 w 152"/>
                  <a:gd name="T47" fmla="*/ 96 h 122"/>
                  <a:gd name="T48" fmla="*/ 30 w 152"/>
                  <a:gd name="T49" fmla="*/ 104 h 122"/>
                  <a:gd name="T50" fmla="*/ 52 w 152"/>
                  <a:gd name="T51" fmla="*/ 110 h 122"/>
                  <a:gd name="T52" fmla="*/ 68 w 152"/>
                  <a:gd name="T53" fmla="*/ 118 h 122"/>
                  <a:gd name="T54" fmla="*/ 76 w 152"/>
                  <a:gd name="T55" fmla="*/ 120 h 122"/>
                  <a:gd name="T56" fmla="*/ 84 w 152"/>
                  <a:gd name="T57" fmla="*/ 118 h 122"/>
                  <a:gd name="T58" fmla="*/ 88 w 152"/>
                  <a:gd name="T59" fmla="*/ 118 h 122"/>
                  <a:gd name="T60" fmla="*/ 90 w 152"/>
                  <a:gd name="T61" fmla="*/ 114 h 122"/>
                  <a:gd name="T62" fmla="*/ 98 w 152"/>
                  <a:gd name="T63" fmla="*/ 110 h 122"/>
                  <a:gd name="T64" fmla="*/ 110 w 152"/>
                  <a:gd name="T65" fmla="*/ 112 h 122"/>
                  <a:gd name="T66" fmla="*/ 116 w 152"/>
                  <a:gd name="T67" fmla="*/ 116 h 122"/>
                  <a:gd name="T68" fmla="*/ 124 w 152"/>
                  <a:gd name="T69" fmla="*/ 120 h 122"/>
                  <a:gd name="T70" fmla="*/ 128 w 152"/>
                  <a:gd name="T71" fmla="*/ 118 h 122"/>
                  <a:gd name="T72" fmla="*/ 150 w 152"/>
                  <a:gd name="T73" fmla="*/ 104 h 122"/>
                  <a:gd name="T74" fmla="*/ 152 w 152"/>
                  <a:gd name="T75" fmla="*/ 100 h 122"/>
                  <a:gd name="T76" fmla="*/ 146 w 152"/>
                  <a:gd name="T77" fmla="*/ 86 h 122"/>
                  <a:gd name="T78" fmla="*/ 142 w 152"/>
                  <a:gd name="T79" fmla="*/ 78 h 122"/>
                  <a:gd name="T80" fmla="*/ 132 w 152"/>
                  <a:gd name="T81" fmla="*/ 64 h 122"/>
                  <a:gd name="T82" fmla="*/ 126 w 152"/>
                  <a:gd name="T83" fmla="*/ 58 h 122"/>
                  <a:gd name="T84" fmla="*/ 132 w 152"/>
                  <a:gd name="T85" fmla="*/ 54 h 122"/>
                  <a:gd name="T86" fmla="*/ 134 w 152"/>
                  <a:gd name="T87" fmla="*/ 40 h 122"/>
                  <a:gd name="T88" fmla="*/ 130 w 152"/>
                  <a:gd name="T89" fmla="*/ 32 h 122"/>
                  <a:gd name="T90" fmla="*/ 124 w 152"/>
                  <a:gd name="T91" fmla="*/ 18 h 122"/>
                  <a:gd name="T92" fmla="*/ 116 w 152"/>
                  <a:gd name="T93" fmla="*/ 12 h 122"/>
                  <a:gd name="T94" fmla="*/ 112 w 152"/>
                  <a:gd name="T95" fmla="*/ 6 h 122"/>
                  <a:gd name="T96" fmla="*/ 104 w 152"/>
                  <a:gd name="T97" fmla="*/ 8 h 122"/>
                  <a:gd name="T98" fmla="*/ 94 w 152"/>
                  <a:gd name="T99" fmla="*/ 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2" h="122">
                    <a:moveTo>
                      <a:pt x="90" y="4"/>
                    </a:moveTo>
                    <a:lnTo>
                      <a:pt x="84" y="0"/>
                    </a:lnTo>
                    <a:lnTo>
                      <a:pt x="84" y="2"/>
                    </a:lnTo>
                    <a:lnTo>
                      <a:pt x="82" y="4"/>
                    </a:lnTo>
                    <a:lnTo>
                      <a:pt x="82" y="8"/>
                    </a:lnTo>
                    <a:lnTo>
                      <a:pt x="80" y="10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60" y="18"/>
                    </a:lnTo>
                    <a:lnTo>
                      <a:pt x="56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48" y="16"/>
                    </a:lnTo>
                    <a:lnTo>
                      <a:pt x="46" y="16"/>
                    </a:lnTo>
                    <a:lnTo>
                      <a:pt x="42" y="16"/>
                    </a:lnTo>
                    <a:lnTo>
                      <a:pt x="38" y="20"/>
                    </a:lnTo>
                    <a:lnTo>
                      <a:pt x="36" y="22"/>
                    </a:lnTo>
                    <a:lnTo>
                      <a:pt x="32" y="24"/>
                    </a:lnTo>
                    <a:lnTo>
                      <a:pt x="30" y="26"/>
                    </a:lnTo>
                    <a:lnTo>
                      <a:pt x="30" y="28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4" y="44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4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6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8" y="80"/>
                    </a:lnTo>
                    <a:lnTo>
                      <a:pt x="8" y="82"/>
                    </a:lnTo>
                    <a:lnTo>
                      <a:pt x="8" y="84"/>
                    </a:lnTo>
                    <a:lnTo>
                      <a:pt x="6" y="86"/>
                    </a:lnTo>
                    <a:lnTo>
                      <a:pt x="6" y="88"/>
                    </a:lnTo>
                    <a:lnTo>
                      <a:pt x="8" y="90"/>
                    </a:lnTo>
                    <a:lnTo>
                      <a:pt x="6" y="90"/>
                    </a:lnTo>
                    <a:lnTo>
                      <a:pt x="6" y="92"/>
                    </a:lnTo>
                    <a:lnTo>
                      <a:pt x="8" y="94"/>
                    </a:lnTo>
                    <a:lnTo>
                      <a:pt x="8" y="96"/>
                    </a:lnTo>
                    <a:lnTo>
                      <a:pt x="8" y="98"/>
                    </a:lnTo>
                    <a:lnTo>
                      <a:pt x="6" y="100"/>
                    </a:lnTo>
                    <a:lnTo>
                      <a:pt x="6" y="100"/>
                    </a:lnTo>
                    <a:lnTo>
                      <a:pt x="6" y="100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10" y="102"/>
                    </a:lnTo>
                    <a:lnTo>
                      <a:pt x="12" y="102"/>
                    </a:lnTo>
                    <a:lnTo>
                      <a:pt x="12" y="100"/>
                    </a:lnTo>
                    <a:lnTo>
                      <a:pt x="12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8" y="96"/>
                    </a:lnTo>
                    <a:lnTo>
                      <a:pt x="20" y="100"/>
                    </a:lnTo>
                    <a:lnTo>
                      <a:pt x="26" y="100"/>
                    </a:lnTo>
                    <a:lnTo>
                      <a:pt x="30" y="104"/>
                    </a:lnTo>
                    <a:lnTo>
                      <a:pt x="42" y="104"/>
                    </a:lnTo>
                    <a:lnTo>
                      <a:pt x="44" y="110"/>
                    </a:lnTo>
                    <a:lnTo>
                      <a:pt x="52" y="110"/>
                    </a:lnTo>
                    <a:lnTo>
                      <a:pt x="60" y="116"/>
                    </a:lnTo>
                    <a:lnTo>
                      <a:pt x="64" y="118"/>
                    </a:lnTo>
                    <a:lnTo>
                      <a:pt x="68" y="118"/>
                    </a:lnTo>
                    <a:lnTo>
                      <a:pt x="68" y="122"/>
                    </a:lnTo>
                    <a:lnTo>
                      <a:pt x="74" y="120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80" y="118"/>
                    </a:lnTo>
                    <a:lnTo>
                      <a:pt x="84" y="118"/>
                    </a:lnTo>
                    <a:lnTo>
                      <a:pt x="86" y="120"/>
                    </a:lnTo>
                    <a:lnTo>
                      <a:pt x="88" y="120"/>
                    </a:lnTo>
                    <a:lnTo>
                      <a:pt x="88" y="118"/>
                    </a:lnTo>
                    <a:lnTo>
                      <a:pt x="88" y="116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2" y="112"/>
                    </a:lnTo>
                    <a:lnTo>
                      <a:pt x="94" y="110"/>
                    </a:lnTo>
                    <a:lnTo>
                      <a:pt x="98" y="110"/>
                    </a:lnTo>
                    <a:lnTo>
                      <a:pt x="102" y="108"/>
                    </a:lnTo>
                    <a:lnTo>
                      <a:pt x="106" y="108"/>
                    </a:lnTo>
                    <a:lnTo>
                      <a:pt x="110" y="112"/>
                    </a:lnTo>
                    <a:lnTo>
                      <a:pt x="112" y="112"/>
                    </a:lnTo>
                    <a:lnTo>
                      <a:pt x="114" y="114"/>
                    </a:lnTo>
                    <a:lnTo>
                      <a:pt x="116" y="116"/>
                    </a:lnTo>
                    <a:lnTo>
                      <a:pt x="118" y="118"/>
                    </a:lnTo>
                    <a:lnTo>
                      <a:pt x="122" y="120"/>
                    </a:lnTo>
                    <a:lnTo>
                      <a:pt x="124" y="120"/>
                    </a:lnTo>
                    <a:lnTo>
                      <a:pt x="126" y="120"/>
                    </a:lnTo>
                    <a:lnTo>
                      <a:pt x="128" y="120"/>
                    </a:lnTo>
                    <a:lnTo>
                      <a:pt x="128" y="118"/>
                    </a:lnTo>
                    <a:lnTo>
                      <a:pt x="150" y="104"/>
                    </a:lnTo>
                    <a:lnTo>
                      <a:pt x="150" y="104"/>
                    </a:lnTo>
                    <a:lnTo>
                      <a:pt x="150" y="104"/>
                    </a:lnTo>
                    <a:lnTo>
                      <a:pt x="150" y="104"/>
                    </a:lnTo>
                    <a:lnTo>
                      <a:pt x="152" y="102"/>
                    </a:lnTo>
                    <a:lnTo>
                      <a:pt x="152" y="100"/>
                    </a:lnTo>
                    <a:lnTo>
                      <a:pt x="150" y="98"/>
                    </a:lnTo>
                    <a:lnTo>
                      <a:pt x="148" y="92"/>
                    </a:lnTo>
                    <a:lnTo>
                      <a:pt x="146" y="86"/>
                    </a:lnTo>
                    <a:lnTo>
                      <a:pt x="146" y="84"/>
                    </a:lnTo>
                    <a:lnTo>
                      <a:pt x="144" y="82"/>
                    </a:lnTo>
                    <a:lnTo>
                      <a:pt x="142" y="78"/>
                    </a:lnTo>
                    <a:lnTo>
                      <a:pt x="140" y="72"/>
                    </a:lnTo>
                    <a:lnTo>
                      <a:pt x="136" y="68"/>
                    </a:lnTo>
                    <a:lnTo>
                      <a:pt x="132" y="64"/>
                    </a:lnTo>
                    <a:lnTo>
                      <a:pt x="130" y="60"/>
                    </a:lnTo>
                    <a:lnTo>
                      <a:pt x="126" y="58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6"/>
                    </a:lnTo>
                    <a:lnTo>
                      <a:pt x="132" y="54"/>
                    </a:lnTo>
                    <a:lnTo>
                      <a:pt x="134" y="50"/>
                    </a:lnTo>
                    <a:lnTo>
                      <a:pt x="136" y="46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2" y="36"/>
                    </a:lnTo>
                    <a:lnTo>
                      <a:pt x="130" y="32"/>
                    </a:lnTo>
                    <a:lnTo>
                      <a:pt x="128" y="28"/>
                    </a:lnTo>
                    <a:lnTo>
                      <a:pt x="126" y="22"/>
                    </a:lnTo>
                    <a:lnTo>
                      <a:pt x="124" y="18"/>
                    </a:lnTo>
                    <a:lnTo>
                      <a:pt x="122" y="16"/>
                    </a:lnTo>
                    <a:lnTo>
                      <a:pt x="120" y="14"/>
                    </a:lnTo>
                    <a:lnTo>
                      <a:pt x="116" y="12"/>
                    </a:lnTo>
                    <a:lnTo>
                      <a:pt x="114" y="10"/>
                    </a:lnTo>
                    <a:lnTo>
                      <a:pt x="112" y="8"/>
                    </a:lnTo>
                    <a:lnTo>
                      <a:pt x="112" y="6"/>
                    </a:lnTo>
                    <a:lnTo>
                      <a:pt x="110" y="6"/>
                    </a:lnTo>
                    <a:lnTo>
                      <a:pt x="108" y="8"/>
                    </a:lnTo>
                    <a:lnTo>
                      <a:pt x="104" y="8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90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3" name="Freeform 247">
                <a:extLst>
                  <a:ext uri="{FF2B5EF4-FFF2-40B4-BE49-F238E27FC236}">
                    <a16:creationId xmlns:a16="http://schemas.microsoft.com/office/drawing/2014/main" id="{77064973-6ACA-4284-A3A8-CF979ACDEE1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67515" y="3525592"/>
                <a:ext cx="68799" cy="59266"/>
              </a:xfrm>
              <a:custGeom>
                <a:avLst/>
                <a:gdLst>
                  <a:gd name="T0" fmla="*/ 20 w 102"/>
                  <a:gd name="T1" fmla="*/ 6 h 84"/>
                  <a:gd name="T2" fmla="*/ 26 w 102"/>
                  <a:gd name="T3" fmla="*/ 2 h 84"/>
                  <a:gd name="T4" fmla="*/ 38 w 102"/>
                  <a:gd name="T5" fmla="*/ 2 h 84"/>
                  <a:gd name="T6" fmla="*/ 48 w 102"/>
                  <a:gd name="T7" fmla="*/ 4 h 84"/>
                  <a:gd name="T8" fmla="*/ 52 w 102"/>
                  <a:gd name="T9" fmla="*/ 6 h 84"/>
                  <a:gd name="T10" fmla="*/ 60 w 102"/>
                  <a:gd name="T11" fmla="*/ 6 h 84"/>
                  <a:gd name="T12" fmla="*/ 68 w 102"/>
                  <a:gd name="T13" fmla="*/ 4 h 84"/>
                  <a:gd name="T14" fmla="*/ 72 w 102"/>
                  <a:gd name="T15" fmla="*/ 0 h 84"/>
                  <a:gd name="T16" fmla="*/ 76 w 102"/>
                  <a:gd name="T17" fmla="*/ 2 h 84"/>
                  <a:gd name="T18" fmla="*/ 84 w 102"/>
                  <a:gd name="T19" fmla="*/ 6 h 84"/>
                  <a:gd name="T20" fmla="*/ 92 w 102"/>
                  <a:gd name="T21" fmla="*/ 14 h 84"/>
                  <a:gd name="T22" fmla="*/ 94 w 102"/>
                  <a:gd name="T23" fmla="*/ 20 h 84"/>
                  <a:gd name="T24" fmla="*/ 96 w 102"/>
                  <a:gd name="T25" fmla="*/ 30 h 84"/>
                  <a:gd name="T26" fmla="*/ 98 w 102"/>
                  <a:gd name="T27" fmla="*/ 40 h 84"/>
                  <a:gd name="T28" fmla="*/ 96 w 102"/>
                  <a:gd name="T29" fmla="*/ 54 h 84"/>
                  <a:gd name="T30" fmla="*/ 98 w 102"/>
                  <a:gd name="T31" fmla="*/ 60 h 84"/>
                  <a:gd name="T32" fmla="*/ 102 w 102"/>
                  <a:gd name="T33" fmla="*/ 64 h 84"/>
                  <a:gd name="T34" fmla="*/ 100 w 102"/>
                  <a:gd name="T35" fmla="*/ 66 h 84"/>
                  <a:gd name="T36" fmla="*/ 100 w 102"/>
                  <a:gd name="T37" fmla="*/ 70 h 84"/>
                  <a:gd name="T38" fmla="*/ 100 w 102"/>
                  <a:gd name="T39" fmla="*/ 74 h 84"/>
                  <a:gd name="T40" fmla="*/ 100 w 102"/>
                  <a:gd name="T41" fmla="*/ 82 h 84"/>
                  <a:gd name="T42" fmla="*/ 100 w 102"/>
                  <a:gd name="T43" fmla="*/ 84 h 84"/>
                  <a:gd name="T44" fmla="*/ 94 w 102"/>
                  <a:gd name="T45" fmla="*/ 80 h 84"/>
                  <a:gd name="T46" fmla="*/ 88 w 102"/>
                  <a:gd name="T47" fmla="*/ 76 h 84"/>
                  <a:gd name="T48" fmla="*/ 74 w 102"/>
                  <a:gd name="T49" fmla="*/ 72 h 84"/>
                  <a:gd name="T50" fmla="*/ 72 w 102"/>
                  <a:gd name="T51" fmla="*/ 70 h 84"/>
                  <a:gd name="T52" fmla="*/ 64 w 102"/>
                  <a:gd name="T53" fmla="*/ 66 h 84"/>
                  <a:gd name="T54" fmla="*/ 60 w 102"/>
                  <a:gd name="T55" fmla="*/ 66 h 84"/>
                  <a:gd name="T56" fmla="*/ 48 w 102"/>
                  <a:gd name="T57" fmla="*/ 66 h 84"/>
                  <a:gd name="T58" fmla="*/ 34 w 102"/>
                  <a:gd name="T59" fmla="*/ 72 h 84"/>
                  <a:gd name="T60" fmla="*/ 32 w 102"/>
                  <a:gd name="T61" fmla="*/ 72 h 84"/>
                  <a:gd name="T62" fmla="*/ 26 w 102"/>
                  <a:gd name="T63" fmla="*/ 72 h 84"/>
                  <a:gd name="T64" fmla="*/ 16 w 102"/>
                  <a:gd name="T65" fmla="*/ 64 h 84"/>
                  <a:gd name="T66" fmla="*/ 8 w 102"/>
                  <a:gd name="T67" fmla="*/ 58 h 84"/>
                  <a:gd name="T68" fmla="*/ 0 w 102"/>
                  <a:gd name="T69" fmla="*/ 54 h 84"/>
                  <a:gd name="T70" fmla="*/ 4 w 102"/>
                  <a:gd name="T71" fmla="*/ 52 h 84"/>
                  <a:gd name="T72" fmla="*/ 10 w 102"/>
                  <a:gd name="T73" fmla="*/ 44 h 84"/>
                  <a:gd name="T74" fmla="*/ 16 w 102"/>
                  <a:gd name="T75" fmla="*/ 36 h 84"/>
                  <a:gd name="T76" fmla="*/ 16 w 102"/>
                  <a:gd name="T77" fmla="*/ 32 h 84"/>
                  <a:gd name="T78" fmla="*/ 18 w 102"/>
                  <a:gd name="T79" fmla="*/ 20 h 84"/>
                  <a:gd name="T80" fmla="*/ 18 w 102"/>
                  <a:gd name="T81" fmla="*/ 12 h 84"/>
                  <a:gd name="T82" fmla="*/ 20 w 102"/>
                  <a:gd name="T83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84">
                    <a:moveTo>
                      <a:pt x="20" y="6"/>
                    </a:moveTo>
                    <a:lnTo>
                      <a:pt x="20" y="6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32" y="2"/>
                    </a:lnTo>
                    <a:lnTo>
                      <a:pt x="38" y="2"/>
                    </a:lnTo>
                    <a:lnTo>
                      <a:pt x="42" y="2"/>
                    </a:lnTo>
                    <a:lnTo>
                      <a:pt x="48" y="4"/>
                    </a:lnTo>
                    <a:lnTo>
                      <a:pt x="50" y="4"/>
                    </a:lnTo>
                    <a:lnTo>
                      <a:pt x="52" y="6"/>
                    </a:lnTo>
                    <a:lnTo>
                      <a:pt x="56" y="6"/>
                    </a:lnTo>
                    <a:lnTo>
                      <a:pt x="60" y="6"/>
                    </a:lnTo>
                    <a:lnTo>
                      <a:pt x="66" y="6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6" y="2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88" y="10"/>
                    </a:lnTo>
                    <a:lnTo>
                      <a:pt x="92" y="14"/>
                    </a:lnTo>
                    <a:lnTo>
                      <a:pt x="92" y="16"/>
                    </a:lnTo>
                    <a:lnTo>
                      <a:pt x="94" y="20"/>
                    </a:lnTo>
                    <a:lnTo>
                      <a:pt x="96" y="24"/>
                    </a:lnTo>
                    <a:lnTo>
                      <a:pt x="96" y="30"/>
                    </a:lnTo>
                    <a:lnTo>
                      <a:pt x="98" y="34"/>
                    </a:lnTo>
                    <a:lnTo>
                      <a:pt x="98" y="40"/>
                    </a:lnTo>
                    <a:lnTo>
                      <a:pt x="96" y="48"/>
                    </a:lnTo>
                    <a:lnTo>
                      <a:pt x="96" y="54"/>
                    </a:lnTo>
                    <a:lnTo>
                      <a:pt x="96" y="58"/>
                    </a:lnTo>
                    <a:lnTo>
                      <a:pt x="98" y="60"/>
                    </a:lnTo>
                    <a:lnTo>
                      <a:pt x="100" y="62"/>
                    </a:lnTo>
                    <a:lnTo>
                      <a:pt x="102" y="64"/>
                    </a:lnTo>
                    <a:lnTo>
                      <a:pt x="102" y="64"/>
                    </a:lnTo>
                    <a:lnTo>
                      <a:pt x="100" y="66"/>
                    </a:lnTo>
                    <a:lnTo>
                      <a:pt x="100" y="68"/>
                    </a:lnTo>
                    <a:lnTo>
                      <a:pt x="100" y="70"/>
                    </a:lnTo>
                    <a:lnTo>
                      <a:pt x="100" y="72"/>
                    </a:lnTo>
                    <a:lnTo>
                      <a:pt x="100" y="74"/>
                    </a:lnTo>
                    <a:lnTo>
                      <a:pt x="100" y="78"/>
                    </a:lnTo>
                    <a:lnTo>
                      <a:pt x="100" y="82"/>
                    </a:lnTo>
                    <a:lnTo>
                      <a:pt x="100" y="84"/>
                    </a:lnTo>
                    <a:lnTo>
                      <a:pt x="100" y="84"/>
                    </a:lnTo>
                    <a:lnTo>
                      <a:pt x="98" y="82"/>
                    </a:lnTo>
                    <a:lnTo>
                      <a:pt x="94" y="80"/>
                    </a:lnTo>
                    <a:lnTo>
                      <a:pt x="92" y="78"/>
                    </a:lnTo>
                    <a:lnTo>
                      <a:pt x="88" y="76"/>
                    </a:lnTo>
                    <a:lnTo>
                      <a:pt x="84" y="76"/>
                    </a:lnTo>
                    <a:lnTo>
                      <a:pt x="74" y="72"/>
                    </a:lnTo>
                    <a:lnTo>
                      <a:pt x="74" y="70"/>
                    </a:lnTo>
                    <a:lnTo>
                      <a:pt x="72" y="70"/>
                    </a:lnTo>
                    <a:lnTo>
                      <a:pt x="68" y="68"/>
                    </a:lnTo>
                    <a:lnTo>
                      <a:pt x="64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54" y="66"/>
                    </a:lnTo>
                    <a:lnTo>
                      <a:pt x="48" y="66"/>
                    </a:lnTo>
                    <a:lnTo>
                      <a:pt x="42" y="68"/>
                    </a:lnTo>
                    <a:lnTo>
                      <a:pt x="34" y="72"/>
                    </a:lnTo>
                    <a:lnTo>
                      <a:pt x="34" y="72"/>
                    </a:lnTo>
                    <a:lnTo>
                      <a:pt x="32" y="72"/>
                    </a:lnTo>
                    <a:lnTo>
                      <a:pt x="30" y="72"/>
                    </a:lnTo>
                    <a:lnTo>
                      <a:pt x="26" y="72"/>
                    </a:lnTo>
                    <a:lnTo>
                      <a:pt x="22" y="68"/>
                    </a:lnTo>
                    <a:lnTo>
                      <a:pt x="16" y="64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4" y="56"/>
                    </a:lnTo>
                    <a:lnTo>
                      <a:pt x="0" y="54"/>
                    </a:lnTo>
                    <a:lnTo>
                      <a:pt x="2" y="54"/>
                    </a:lnTo>
                    <a:lnTo>
                      <a:pt x="4" y="52"/>
                    </a:lnTo>
                    <a:lnTo>
                      <a:pt x="8" y="48"/>
                    </a:lnTo>
                    <a:lnTo>
                      <a:pt x="10" y="44"/>
                    </a:lnTo>
                    <a:lnTo>
                      <a:pt x="14" y="40"/>
                    </a:lnTo>
                    <a:lnTo>
                      <a:pt x="16" y="36"/>
                    </a:lnTo>
                    <a:lnTo>
                      <a:pt x="16" y="34"/>
                    </a:lnTo>
                    <a:lnTo>
                      <a:pt x="16" y="32"/>
                    </a:lnTo>
                    <a:lnTo>
                      <a:pt x="16" y="26"/>
                    </a:lnTo>
                    <a:lnTo>
                      <a:pt x="18" y="20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0" y="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4" name="Freeform 248">
                <a:extLst>
                  <a:ext uri="{FF2B5EF4-FFF2-40B4-BE49-F238E27FC236}">
                    <a16:creationId xmlns:a16="http://schemas.microsoft.com/office/drawing/2014/main" id="{09471115-900A-4669-8ABE-32BB312246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07985" y="3611670"/>
                <a:ext cx="28329" cy="31044"/>
              </a:xfrm>
              <a:custGeom>
                <a:avLst/>
                <a:gdLst>
                  <a:gd name="T0" fmla="*/ 26 w 42"/>
                  <a:gd name="T1" fmla="*/ 0 h 44"/>
                  <a:gd name="T2" fmla="*/ 26 w 42"/>
                  <a:gd name="T3" fmla="*/ 2 h 44"/>
                  <a:gd name="T4" fmla="*/ 26 w 42"/>
                  <a:gd name="T5" fmla="*/ 2 h 44"/>
                  <a:gd name="T6" fmla="*/ 26 w 42"/>
                  <a:gd name="T7" fmla="*/ 4 h 44"/>
                  <a:gd name="T8" fmla="*/ 28 w 42"/>
                  <a:gd name="T9" fmla="*/ 6 h 44"/>
                  <a:gd name="T10" fmla="*/ 32 w 42"/>
                  <a:gd name="T11" fmla="*/ 10 h 44"/>
                  <a:gd name="T12" fmla="*/ 36 w 42"/>
                  <a:gd name="T13" fmla="*/ 14 h 44"/>
                  <a:gd name="T14" fmla="*/ 42 w 42"/>
                  <a:gd name="T15" fmla="*/ 22 h 44"/>
                  <a:gd name="T16" fmla="*/ 40 w 42"/>
                  <a:gd name="T17" fmla="*/ 22 h 44"/>
                  <a:gd name="T18" fmla="*/ 40 w 42"/>
                  <a:gd name="T19" fmla="*/ 24 h 44"/>
                  <a:gd name="T20" fmla="*/ 38 w 42"/>
                  <a:gd name="T21" fmla="*/ 28 h 44"/>
                  <a:gd name="T22" fmla="*/ 36 w 42"/>
                  <a:gd name="T23" fmla="*/ 30 h 44"/>
                  <a:gd name="T24" fmla="*/ 34 w 42"/>
                  <a:gd name="T25" fmla="*/ 30 h 44"/>
                  <a:gd name="T26" fmla="*/ 34 w 42"/>
                  <a:gd name="T27" fmla="*/ 30 h 44"/>
                  <a:gd name="T28" fmla="*/ 30 w 42"/>
                  <a:gd name="T29" fmla="*/ 30 h 44"/>
                  <a:gd name="T30" fmla="*/ 28 w 42"/>
                  <a:gd name="T31" fmla="*/ 32 h 44"/>
                  <a:gd name="T32" fmla="*/ 24 w 42"/>
                  <a:gd name="T33" fmla="*/ 32 h 44"/>
                  <a:gd name="T34" fmla="*/ 22 w 42"/>
                  <a:gd name="T35" fmla="*/ 32 h 44"/>
                  <a:gd name="T36" fmla="*/ 22 w 42"/>
                  <a:gd name="T37" fmla="*/ 32 h 44"/>
                  <a:gd name="T38" fmla="*/ 20 w 42"/>
                  <a:gd name="T39" fmla="*/ 34 h 44"/>
                  <a:gd name="T40" fmla="*/ 18 w 42"/>
                  <a:gd name="T41" fmla="*/ 36 h 44"/>
                  <a:gd name="T42" fmla="*/ 16 w 42"/>
                  <a:gd name="T43" fmla="*/ 38 h 44"/>
                  <a:gd name="T44" fmla="*/ 16 w 42"/>
                  <a:gd name="T45" fmla="*/ 38 h 44"/>
                  <a:gd name="T46" fmla="*/ 14 w 42"/>
                  <a:gd name="T47" fmla="*/ 40 h 44"/>
                  <a:gd name="T48" fmla="*/ 12 w 42"/>
                  <a:gd name="T49" fmla="*/ 42 h 44"/>
                  <a:gd name="T50" fmla="*/ 10 w 42"/>
                  <a:gd name="T51" fmla="*/ 42 h 44"/>
                  <a:gd name="T52" fmla="*/ 10 w 42"/>
                  <a:gd name="T53" fmla="*/ 42 h 44"/>
                  <a:gd name="T54" fmla="*/ 8 w 42"/>
                  <a:gd name="T55" fmla="*/ 44 h 44"/>
                  <a:gd name="T56" fmla="*/ 4 w 42"/>
                  <a:gd name="T57" fmla="*/ 44 h 44"/>
                  <a:gd name="T58" fmla="*/ 2 w 42"/>
                  <a:gd name="T59" fmla="*/ 44 h 44"/>
                  <a:gd name="T60" fmla="*/ 0 w 42"/>
                  <a:gd name="T61" fmla="*/ 44 h 44"/>
                  <a:gd name="T62" fmla="*/ 2 w 42"/>
                  <a:gd name="T63" fmla="*/ 36 h 44"/>
                  <a:gd name="T64" fmla="*/ 2 w 42"/>
                  <a:gd name="T65" fmla="*/ 20 h 44"/>
                  <a:gd name="T66" fmla="*/ 2 w 42"/>
                  <a:gd name="T67" fmla="*/ 20 h 44"/>
                  <a:gd name="T68" fmla="*/ 4 w 42"/>
                  <a:gd name="T69" fmla="*/ 16 h 44"/>
                  <a:gd name="T70" fmla="*/ 4 w 42"/>
                  <a:gd name="T71" fmla="*/ 12 h 44"/>
                  <a:gd name="T72" fmla="*/ 8 w 42"/>
                  <a:gd name="T73" fmla="*/ 8 h 44"/>
                  <a:gd name="T74" fmla="*/ 12 w 42"/>
                  <a:gd name="T75" fmla="*/ 4 h 44"/>
                  <a:gd name="T76" fmla="*/ 14 w 42"/>
                  <a:gd name="T77" fmla="*/ 4 h 44"/>
                  <a:gd name="T78" fmla="*/ 16 w 42"/>
                  <a:gd name="T79" fmla="*/ 2 h 44"/>
                  <a:gd name="T80" fmla="*/ 20 w 42"/>
                  <a:gd name="T81" fmla="*/ 0 h 44"/>
                  <a:gd name="T82" fmla="*/ 26 w 42"/>
                  <a:gd name="T8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" h="44">
                    <a:moveTo>
                      <a:pt x="26" y="0"/>
                    </a:moveTo>
                    <a:lnTo>
                      <a:pt x="26" y="2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6" y="14"/>
                    </a:lnTo>
                    <a:lnTo>
                      <a:pt x="42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38" y="28"/>
                    </a:lnTo>
                    <a:lnTo>
                      <a:pt x="36" y="30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4" y="40"/>
                    </a:lnTo>
                    <a:lnTo>
                      <a:pt x="12" y="4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8" y="44"/>
                    </a:lnTo>
                    <a:lnTo>
                      <a:pt x="4" y="44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2" y="36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20" y="0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5" name="Freeform 249">
                <a:extLst>
                  <a:ext uri="{FF2B5EF4-FFF2-40B4-BE49-F238E27FC236}">
                    <a16:creationId xmlns:a16="http://schemas.microsoft.com/office/drawing/2014/main" id="{66F2BF0B-A647-44B1-89E7-407F1C4385E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79482" y="3737258"/>
                <a:ext cx="182115" cy="163688"/>
              </a:xfrm>
              <a:custGeom>
                <a:avLst/>
                <a:gdLst>
                  <a:gd name="T0" fmla="*/ 34 w 270"/>
                  <a:gd name="T1" fmla="*/ 8 h 232"/>
                  <a:gd name="T2" fmla="*/ 42 w 270"/>
                  <a:gd name="T3" fmla="*/ 24 h 232"/>
                  <a:gd name="T4" fmla="*/ 36 w 270"/>
                  <a:gd name="T5" fmla="*/ 30 h 232"/>
                  <a:gd name="T6" fmla="*/ 30 w 270"/>
                  <a:gd name="T7" fmla="*/ 36 h 232"/>
                  <a:gd name="T8" fmla="*/ 26 w 270"/>
                  <a:gd name="T9" fmla="*/ 40 h 232"/>
                  <a:gd name="T10" fmla="*/ 0 w 270"/>
                  <a:gd name="T11" fmla="*/ 40 h 232"/>
                  <a:gd name="T12" fmla="*/ 6 w 270"/>
                  <a:gd name="T13" fmla="*/ 56 h 232"/>
                  <a:gd name="T14" fmla="*/ 8 w 270"/>
                  <a:gd name="T15" fmla="*/ 60 h 232"/>
                  <a:gd name="T16" fmla="*/ 12 w 270"/>
                  <a:gd name="T17" fmla="*/ 68 h 232"/>
                  <a:gd name="T18" fmla="*/ 18 w 270"/>
                  <a:gd name="T19" fmla="*/ 78 h 232"/>
                  <a:gd name="T20" fmla="*/ 26 w 270"/>
                  <a:gd name="T21" fmla="*/ 90 h 232"/>
                  <a:gd name="T22" fmla="*/ 38 w 270"/>
                  <a:gd name="T23" fmla="*/ 110 h 232"/>
                  <a:gd name="T24" fmla="*/ 42 w 270"/>
                  <a:gd name="T25" fmla="*/ 118 h 232"/>
                  <a:gd name="T26" fmla="*/ 52 w 270"/>
                  <a:gd name="T27" fmla="*/ 140 h 232"/>
                  <a:gd name="T28" fmla="*/ 68 w 270"/>
                  <a:gd name="T29" fmla="*/ 170 h 232"/>
                  <a:gd name="T30" fmla="*/ 80 w 270"/>
                  <a:gd name="T31" fmla="*/ 188 h 232"/>
                  <a:gd name="T32" fmla="*/ 92 w 270"/>
                  <a:gd name="T33" fmla="*/ 212 h 232"/>
                  <a:gd name="T34" fmla="*/ 96 w 270"/>
                  <a:gd name="T35" fmla="*/ 212 h 232"/>
                  <a:gd name="T36" fmla="*/ 100 w 270"/>
                  <a:gd name="T37" fmla="*/ 210 h 232"/>
                  <a:gd name="T38" fmla="*/ 104 w 270"/>
                  <a:gd name="T39" fmla="*/ 206 h 232"/>
                  <a:gd name="T40" fmla="*/ 104 w 270"/>
                  <a:gd name="T41" fmla="*/ 202 h 232"/>
                  <a:gd name="T42" fmla="*/ 106 w 270"/>
                  <a:gd name="T43" fmla="*/ 204 h 232"/>
                  <a:gd name="T44" fmla="*/ 110 w 270"/>
                  <a:gd name="T45" fmla="*/ 204 h 232"/>
                  <a:gd name="T46" fmla="*/ 136 w 270"/>
                  <a:gd name="T47" fmla="*/ 232 h 232"/>
                  <a:gd name="T48" fmla="*/ 140 w 270"/>
                  <a:gd name="T49" fmla="*/ 228 h 232"/>
                  <a:gd name="T50" fmla="*/ 146 w 270"/>
                  <a:gd name="T51" fmla="*/ 220 h 232"/>
                  <a:gd name="T52" fmla="*/ 152 w 270"/>
                  <a:gd name="T53" fmla="*/ 212 h 232"/>
                  <a:gd name="T54" fmla="*/ 158 w 270"/>
                  <a:gd name="T55" fmla="*/ 204 h 232"/>
                  <a:gd name="T56" fmla="*/ 166 w 270"/>
                  <a:gd name="T57" fmla="*/ 200 h 232"/>
                  <a:gd name="T58" fmla="*/ 194 w 270"/>
                  <a:gd name="T59" fmla="*/ 188 h 232"/>
                  <a:gd name="T60" fmla="*/ 220 w 270"/>
                  <a:gd name="T61" fmla="*/ 184 h 232"/>
                  <a:gd name="T62" fmla="*/ 224 w 270"/>
                  <a:gd name="T63" fmla="*/ 182 h 232"/>
                  <a:gd name="T64" fmla="*/ 248 w 270"/>
                  <a:gd name="T65" fmla="*/ 170 h 232"/>
                  <a:gd name="T66" fmla="*/ 268 w 270"/>
                  <a:gd name="T67" fmla="*/ 148 h 232"/>
                  <a:gd name="T68" fmla="*/ 268 w 270"/>
                  <a:gd name="T69" fmla="*/ 132 h 232"/>
                  <a:gd name="T70" fmla="*/ 268 w 270"/>
                  <a:gd name="T71" fmla="*/ 126 h 232"/>
                  <a:gd name="T72" fmla="*/ 270 w 270"/>
                  <a:gd name="T73" fmla="*/ 122 h 232"/>
                  <a:gd name="T74" fmla="*/ 234 w 270"/>
                  <a:gd name="T75" fmla="*/ 124 h 232"/>
                  <a:gd name="T76" fmla="*/ 232 w 270"/>
                  <a:gd name="T77" fmla="*/ 122 h 232"/>
                  <a:gd name="T78" fmla="*/ 228 w 270"/>
                  <a:gd name="T79" fmla="*/ 120 h 232"/>
                  <a:gd name="T80" fmla="*/ 228 w 270"/>
                  <a:gd name="T81" fmla="*/ 116 h 232"/>
                  <a:gd name="T82" fmla="*/ 220 w 270"/>
                  <a:gd name="T83" fmla="*/ 108 h 232"/>
                  <a:gd name="T84" fmla="*/ 216 w 270"/>
                  <a:gd name="T85" fmla="*/ 110 h 232"/>
                  <a:gd name="T86" fmla="*/ 210 w 270"/>
                  <a:gd name="T87" fmla="*/ 110 h 232"/>
                  <a:gd name="T88" fmla="*/ 206 w 270"/>
                  <a:gd name="T89" fmla="*/ 106 h 232"/>
                  <a:gd name="T90" fmla="*/ 202 w 270"/>
                  <a:gd name="T91" fmla="*/ 98 h 232"/>
                  <a:gd name="T92" fmla="*/ 196 w 270"/>
                  <a:gd name="T93" fmla="*/ 88 h 232"/>
                  <a:gd name="T94" fmla="*/ 192 w 270"/>
                  <a:gd name="T95" fmla="*/ 80 h 232"/>
                  <a:gd name="T96" fmla="*/ 172 w 270"/>
                  <a:gd name="T97" fmla="*/ 54 h 232"/>
                  <a:gd name="T98" fmla="*/ 154 w 270"/>
                  <a:gd name="T99" fmla="*/ 52 h 232"/>
                  <a:gd name="T100" fmla="*/ 150 w 270"/>
                  <a:gd name="T101" fmla="*/ 48 h 232"/>
                  <a:gd name="T102" fmla="*/ 144 w 270"/>
                  <a:gd name="T103" fmla="*/ 46 h 232"/>
                  <a:gd name="T104" fmla="*/ 138 w 270"/>
                  <a:gd name="T105" fmla="*/ 40 h 232"/>
                  <a:gd name="T106" fmla="*/ 130 w 270"/>
                  <a:gd name="T107" fmla="*/ 34 h 232"/>
                  <a:gd name="T108" fmla="*/ 120 w 270"/>
                  <a:gd name="T109" fmla="*/ 28 h 232"/>
                  <a:gd name="T110" fmla="*/ 102 w 270"/>
                  <a:gd name="T111" fmla="*/ 16 h 232"/>
                  <a:gd name="T112" fmla="*/ 68 w 270"/>
                  <a:gd name="T113" fmla="*/ 4 h 232"/>
                  <a:gd name="T114" fmla="*/ 62 w 270"/>
                  <a:gd name="T115" fmla="*/ 0 h 232"/>
                  <a:gd name="T116" fmla="*/ 58 w 270"/>
                  <a:gd name="T117" fmla="*/ 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" h="232">
                    <a:moveTo>
                      <a:pt x="54" y="4"/>
                    </a:moveTo>
                    <a:lnTo>
                      <a:pt x="34" y="8"/>
                    </a:lnTo>
                    <a:lnTo>
                      <a:pt x="42" y="22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6" y="30"/>
                    </a:lnTo>
                    <a:lnTo>
                      <a:pt x="34" y="34"/>
                    </a:lnTo>
                    <a:lnTo>
                      <a:pt x="30" y="36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2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4"/>
                    </a:lnTo>
                    <a:lnTo>
                      <a:pt x="12" y="68"/>
                    </a:lnTo>
                    <a:lnTo>
                      <a:pt x="16" y="74"/>
                    </a:lnTo>
                    <a:lnTo>
                      <a:pt x="18" y="78"/>
                    </a:lnTo>
                    <a:lnTo>
                      <a:pt x="22" y="82"/>
                    </a:lnTo>
                    <a:lnTo>
                      <a:pt x="26" y="90"/>
                    </a:lnTo>
                    <a:lnTo>
                      <a:pt x="34" y="100"/>
                    </a:lnTo>
                    <a:lnTo>
                      <a:pt x="38" y="110"/>
                    </a:lnTo>
                    <a:lnTo>
                      <a:pt x="42" y="114"/>
                    </a:lnTo>
                    <a:lnTo>
                      <a:pt x="42" y="118"/>
                    </a:lnTo>
                    <a:lnTo>
                      <a:pt x="46" y="128"/>
                    </a:lnTo>
                    <a:lnTo>
                      <a:pt x="52" y="140"/>
                    </a:lnTo>
                    <a:lnTo>
                      <a:pt x="58" y="152"/>
                    </a:lnTo>
                    <a:lnTo>
                      <a:pt x="68" y="170"/>
                    </a:lnTo>
                    <a:lnTo>
                      <a:pt x="72" y="176"/>
                    </a:lnTo>
                    <a:lnTo>
                      <a:pt x="80" y="188"/>
                    </a:lnTo>
                    <a:lnTo>
                      <a:pt x="86" y="202"/>
                    </a:lnTo>
                    <a:lnTo>
                      <a:pt x="92" y="212"/>
                    </a:lnTo>
                    <a:lnTo>
                      <a:pt x="94" y="216"/>
                    </a:lnTo>
                    <a:lnTo>
                      <a:pt x="96" y="212"/>
                    </a:lnTo>
                    <a:lnTo>
                      <a:pt x="98" y="212"/>
                    </a:lnTo>
                    <a:lnTo>
                      <a:pt x="100" y="210"/>
                    </a:lnTo>
                    <a:lnTo>
                      <a:pt x="102" y="210"/>
                    </a:lnTo>
                    <a:lnTo>
                      <a:pt x="104" y="206"/>
                    </a:lnTo>
                    <a:lnTo>
                      <a:pt x="104" y="202"/>
                    </a:lnTo>
                    <a:lnTo>
                      <a:pt x="104" y="202"/>
                    </a:lnTo>
                    <a:lnTo>
                      <a:pt x="104" y="202"/>
                    </a:lnTo>
                    <a:lnTo>
                      <a:pt x="106" y="204"/>
                    </a:lnTo>
                    <a:lnTo>
                      <a:pt x="108" y="204"/>
                    </a:lnTo>
                    <a:lnTo>
                      <a:pt x="110" y="204"/>
                    </a:lnTo>
                    <a:lnTo>
                      <a:pt x="114" y="204"/>
                    </a:lnTo>
                    <a:lnTo>
                      <a:pt x="136" y="232"/>
                    </a:lnTo>
                    <a:lnTo>
                      <a:pt x="140" y="228"/>
                    </a:lnTo>
                    <a:lnTo>
                      <a:pt x="140" y="228"/>
                    </a:lnTo>
                    <a:lnTo>
                      <a:pt x="142" y="224"/>
                    </a:lnTo>
                    <a:lnTo>
                      <a:pt x="146" y="220"/>
                    </a:lnTo>
                    <a:lnTo>
                      <a:pt x="148" y="216"/>
                    </a:lnTo>
                    <a:lnTo>
                      <a:pt x="152" y="212"/>
                    </a:lnTo>
                    <a:lnTo>
                      <a:pt x="156" y="206"/>
                    </a:lnTo>
                    <a:lnTo>
                      <a:pt x="158" y="204"/>
                    </a:lnTo>
                    <a:lnTo>
                      <a:pt x="160" y="202"/>
                    </a:lnTo>
                    <a:lnTo>
                      <a:pt x="166" y="200"/>
                    </a:lnTo>
                    <a:lnTo>
                      <a:pt x="178" y="194"/>
                    </a:lnTo>
                    <a:lnTo>
                      <a:pt x="194" y="188"/>
                    </a:lnTo>
                    <a:lnTo>
                      <a:pt x="208" y="184"/>
                    </a:lnTo>
                    <a:lnTo>
                      <a:pt x="220" y="184"/>
                    </a:lnTo>
                    <a:lnTo>
                      <a:pt x="220" y="182"/>
                    </a:lnTo>
                    <a:lnTo>
                      <a:pt x="224" y="182"/>
                    </a:lnTo>
                    <a:lnTo>
                      <a:pt x="236" y="178"/>
                    </a:lnTo>
                    <a:lnTo>
                      <a:pt x="248" y="170"/>
                    </a:lnTo>
                    <a:lnTo>
                      <a:pt x="260" y="160"/>
                    </a:lnTo>
                    <a:lnTo>
                      <a:pt x="268" y="148"/>
                    </a:lnTo>
                    <a:lnTo>
                      <a:pt x="270" y="132"/>
                    </a:lnTo>
                    <a:lnTo>
                      <a:pt x="268" y="132"/>
                    </a:lnTo>
                    <a:lnTo>
                      <a:pt x="268" y="130"/>
                    </a:lnTo>
                    <a:lnTo>
                      <a:pt x="268" y="126"/>
                    </a:lnTo>
                    <a:lnTo>
                      <a:pt x="268" y="124"/>
                    </a:lnTo>
                    <a:lnTo>
                      <a:pt x="270" y="122"/>
                    </a:lnTo>
                    <a:lnTo>
                      <a:pt x="254" y="124"/>
                    </a:lnTo>
                    <a:lnTo>
                      <a:pt x="234" y="124"/>
                    </a:lnTo>
                    <a:lnTo>
                      <a:pt x="234" y="124"/>
                    </a:lnTo>
                    <a:lnTo>
                      <a:pt x="232" y="122"/>
                    </a:lnTo>
                    <a:lnTo>
                      <a:pt x="230" y="122"/>
                    </a:lnTo>
                    <a:lnTo>
                      <a:pt x="228" y="120"/>
                    </a:lnTo>
                    <a:lnTo>
                      <a:pt x="228" y="118"/>
                    </a:lnTo>
                    <a:lnTo>
                      <a:pt x="228" y="116"/>
                    </a:lnTo>
                    <a:lnTo>
                      <a:pt x="230" y="110"/>
                    </a:lnTo>
                    <a:lnTo>
                      <a:pt x="220" y="108"/>
                    </a:lnTo>
                    <a:lnTo>
                      <a:pt x="218" y="108"/>
                    </a:lnTo>
                    <a:lnTo>
                      <a:pt x="216" y="110"/>
                    </a:lnTo>
                    <a:lnTo>
                      <a:pt x="214" y="110"/>
                    </a:lnTo>
                    <a:lnTo>
                      <a:pt x="210" y="110"/>
                    </a:lnTo>
                    <a:lnTo>
                      <a:pt x="206" y="108"/>
                    </a:lnTo>
                    <a:lnTo>
                      <a:pt x="206" y="106"/>
                    </a:lnTo>
                    <a:lnTo>
                      <a:pt x="204" y="102"/>
                    </a:lnTo>
                    <a:lnTo>
                      <a:pt x="202" y="98"/>
                    </a:lnTo>
                    <a:lnTo>
                      <a:pt x="200" y="92"/>
                    </a:lnTo>
                    <a:lnTo>
                      <a:pt x="196" y="88"/>
                    </a:lnTo>
                    <a:lnTo>
                      <a:pt x="194" y="84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72" y="54"/>
                    </a:lnTo>
                    <a:lnTo>
                      <a:pt x="154" y="54"/>
                    </a:lnTo>
                    <a:lnTo>
                      <a:pt x="154" y="52"/>
                    </a:lnTo>
                    <a:lnTo>
                      <a:pt x="152" y="50"/>
                    </a:lnTo>
                    <a:lnTo>
                      <a:pt x="150" y="48"/>
                    </a:lnTo>
                    <a:lnTo>
                      <a:pt x="144" y="46"/>
                    </a:lnTo>
                    <a:lnTo>
                      <a:pt x="144" y="46"/>
                    </a:lnTo>
                    <a:lnTo>
                      <a:pt x="142" y="44"/>
                    </a:lnTo>
                    <a:lnTo>
                      <a:pt x="138" y="40"/>
                    </a:lnTo>
                    <a:lnTo>
                      <a:pt x="134" y="38"/>
                    </a:lnTo>
                    <a:lnTo>
                      <a:pt x="130" y="34"/>
                    </a:lnTo>
                    <a:lnTo>
                      <a:pt x="124" y="30"/>
                    </a:lnTo>
                    <a:lnTo>
                      <a:pt x="120" y="28"/>
                    </a:lnTo>
                    <a:lnTo>
                      <a:pt x="114" y="26"/>
                    </a:lnTo>
                    <a:lnTo>
                      <a:pt x="102" y="16"/>
                    </a:lnTo>
                    <a:lnTo>
                      <a:pt x="94" y="16"/>
                    </a:lnTo>
                    <a:lnTo>
                      <a:pt x="68" y="4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0" y="2"/>
                    </a:lnTo>
                    <a:lnTo>
                      <a:pt x="58" y="2"/>
                    </a:lnTo>
                    <a:lnTo>
                      <a:pt x="54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6" name="Freeform 250">
                <a:extLst>
                  <a:ext uri="{FF2B5EF4-FFF2-40B4-BE49-F238E27FC236}">
                    <a16:creationId xmlns:a16="http://schemas.microsoft.com/office/drawing/2014/main" id="{36A9CA53-5F2D-4ACE-9552-BD18B06009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42885" y="3879779"/>
                <a:ext cx="28329" cy="46566"/>
              </a:xfrm>
              <a:custGeom>
                <a:avLst/>
                <a:gdLst>
                  <a:gd name="T0" fmla="*/ 20 w 42"/>
                  <a:gd name="T1" fmla="*/ 66 h 66"/>
                  <a:gd name="T2" fmla="*/ 16 w 42"/>
                  <a:gd name="T3" fmla="*/ 64 h 66"/>
                  <a:gd name="T4" fmla="*/ 12 w 42"/>
                  <a:gd name="T5" fmla="*/ 62 h 66"/>
                  <a:gd name="T6" fmla="*/ 10 w 42"/>
                  <a:gd name="T7" fmla="*/ 62 h 66"/>
                  <a:gd name="T8" fmla="*/ 10 w 42"/>
                  <a:gd name="T9" fmla="*/ 60 h 66"/>
                  <a:gd name="T10" fmla="*/ 8 w 42"/>
                  <a:gd name="T11" fmla="*/ 46 h 66"/>
                  <a:gd name="T12" fmla="*/ 2 w 42"/>
                  <a:gd name="T13" fmla="*/ 38 h 66"/>
                  <a:gd name="T14" fmla="*/ 2 w 42"/>
                  <a:gd name="T15" fmla="*/ 36 h 66"/>
                  <a:gd name="T16" fmla="*/ 2 w 42"/>
                  <a:gd name="T17" fmla="*/ 32 h 66"/>
                  <a:gd name="T18" fmla="*/ 2 w 42"/>
                  <a:gd name="T19" fmla="*/ 26 h 66"/>
                  <a:gd name="T20" fmla="*/ 2 w 42"/>
                  <a:gd name="T21" fmla="*/ 20 h 66"/>
                  <a:gd name="T22" fmla="*/ 0 w 42"/>
                  <a:gd name="T23" fmla="*/ 14 h 66"/>
                  <a:gd name="T24" fmla="*/ 0 w 42"/>
                  <a:gd name="T25" fmla="*/ 14 h 66"/>
                  <a:gd name="T26" fmla="*/ 2 w 42"/>
                  <a:gd name="T27" fmla="*/ 12 h 66"/>
                  <a:gd name="T28" fmla="*/ 4 w 42"/>
                  <a:gd name="T29" fmla="*/ 10 h 66"/>
                  <a:gd name="T30" fmla="*/ 6 w 42"/>
                  <a:gd name="T31" fmla="*/ 8 h 66"/>
                  <a:gd name="T32" fmla="*/ 8 w 42"/>
                  <a:gd name="T33" fmla="*/ 8 h 66"/>
                  <a:gd name="T34" fmla="*/ 8 w 42"/>
                  <a:gd name="T35" fmla="*/ 8 h 66"/>
                  <a:gd name="T36" fmla="*/ 8 w 42"/>
                  <a:gd name="T37" fmla="*/ 6 h 66"/>
                  <a:gd name="T38" fmla="*/ 10 w 42"/>
                  <a:gd name="T39" fmla="*/ 4 h 66"/>
                  <a:gd name="T40" fmla="*/ 10 w 42"/>
                  <a:gd name="T41" fmla="*/ 2 h 66"/>
                  <a:gd name="T42" fmla="*/ 10 w 42"/>
                  <a:gd name="T43" fmla="*/ 2 h 66"/>
                  <a:gd name="T44" fmla="*/ 10 w 42"/>
                  <a:gd name="T45" fmla="*/ 0 h 66"/>
                  <a:gd name="T46" fmla="*/ 10 w 42"/>
                  <a:gd name="T47" fmla="*/ 0 h 66"/>
                  <a:gd name="T48" fmla="*/ 14 w 42"/>
                  <a:gd name="T49" fmla="*/ 2 h 66"/>
                  <a:gd name="T50" fmla="*/ 14 w 42"/>
                  <a:gd name="T51" fmla="*/ 2 h 66"/>
                  <a:gd name="T52" fmla="*/ 18 w 42"/>
                  <a:gd name="T53" fmla="*/ 2 h 66"/>
                  <a:gd name="T54" fmla="*/ 20 w 42"/>
                  <a:gd name="T55" fmla="*/ 2 h 66"/>
                  <a:gd name="T56" fmla="*/ 42 w 42"/>
                  <a:gd name="T57" fmla="*/ 30 h 66"/>
                  <a:gd name="T58" fmla="*/ 42 w 42"/>
                  <a:gd name="T59" fmla="*/ 30 h 66"/>
                  <a:gd name="T60" fmla="*/ 40 w 42"/>
                  <a:gd name="T61" fmla="*/ 32 h 66"/>
                  <a:gd name="T62" fmla="*/ 38 w 42"/>
                  <a:gd name="T63" fmla="*/ 34 h 66"/>
                  <a:gd name="T64" fmla="*/ 38 w 42"/>
                  <a:gd name="T65" fmla="*/ 36 h 66"/>
                  <a:gd name="T66" fmla="*/ 38 w 42"/>
                  <a:gd name="T67" fmla="*/ 40 h 66"/>
                  <a:gd name="T68" fmla="*/ 40 w 42"/>
                  <a:gd name="T69" fmla="*/ 40 h 66"/>
                  <a:gd name="T70" fmla="*/ 40 w 42"/>
                  <a:gd name="T71" fmla="*/ 42 h 66"/>
                  <a:gd name="T72" fmla="*/ 40 w 42"/>
                  <a:gd name="T73" fmla="*/ 44 h 66"/>
                  <a:gd name="T74" fmla="*/ 40 w 42"/>
                  <a:gd name="T75" fmla="*/ 46 h 66"/>
                  <a:gd name="T76" fmla="*/ 40 w 42"/>
                  <a:gd name="T77" fmla="*/ 48 h 66"/>
                  <a:gd name="T78" fmla="*/ 38 w 42"/>
                  <a:gd name="T79" fmla="*/ 48 h 66"/>
                  <a:gd name="T80" fmla="*/ 36 w 42"/>
                  <a:gd name="T81" fmla="*/ 48 h 66"/>
                  <a:gd name="T82" fmla="*/ 36 w 42"/>
                  <a:gd name="T83" fmla="*/ 48 h 66"/>
                  <a:gd name="T84" fmla="*/ 34 w 42"/>
                  <a:gd name="T85" fmla="*/ 48 h 66"/>
                  <a:gd name="T86" fmla="*/ 34 w 42"/>
                  <a:gd name="T87" fmla="*/ 50 h 66"/>
                  <a:gd name="T88" fmla="*/ 32 w 42"/>
                  <a:gd name="T89" fmla="*/ 52 h 66"/>
                  <a:gd name="T90" fmla="*/ 30 w 42"/>
                  <a:gd name="T91" fmla="*/ 54 h 66"/>
                  <a:gd name="T92" fmla="*/ 28 w 42"/>
                  <a:gd name="T93" fmla="*/ 56 h 66"/>
                  <a:gd name="T94" fmla="*/ 28 w 42"/>
                  <a:gd name="T95" fmla="*/ 56 h 66"/>
                  <a:gd name="T96" fmla="*/ 30 w 42"/>
                  <a:gd name="T97" fmla="*/ 60 h 66"/>
                  <a:gd name="T98" fmla="*/ 28 w 42"/>
                  <a:gd name="T99" fmla="*/ 62 h 66"/>
                  <a:gd name="T100" fmla="*/ 28 w 42"/>
                  <a:gd name="T101" fmla="*/ 62 h 66"/>
                  <a:gd name="T102" fmla="*/ 26 w 42"/>
                  <a:gd name="T103" fmla="*/ 60 h 66"/>
                  <a:gd name="T104" fmla="*/ 24 w 42"/>
                  <a:gd name="T105" fmla="*/ 60 h 66"/>
                  <a:gd name="T106" fmla="*/ 24 w 42"/>
                  <a:gd name="T107" fmla="*/ 62 h 66"/>
                  <a:gd name="T108" fmla="*/ 22 w 42"/>
                  <a:gd name="T109" fmla="*/ 64 h 66"/>
                  <a:gd name="T110" fmla="*/ 20 w 42"/>
                  <a:gd name="T111" fmla="*/ 66 h 66"/>
                  <a:gd name="T112" fmla="*/ 20 w 42"/>
                  <a:gd name="T11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66">
                    <a:moveTo>
                      <a:pt x="20" y="66"/>
                    </a:moveTo>
                    <a:lnTo>
                      <a:pt x="16" y="64"/>
                    </a:lnTo>
                    <a:lnTo>
                      <a:pt x="12" y="62"/>
                    </a:lnTo>
                    <a:lnTo>
                      <a:pt x="10" y="62"/>
                    </a:lnTo>
                    <a:lnTo>
                      <a:pt x="10" y="60"/>
                    </a:lnTo>
                    <a:lnTo>
                      <a:pt x="8" y="46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2"/>
                    </a:lnTo>
                    <a:lnTo>
                      <a:pt x="2" y="26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0" y="32"/>
                    </a:lnTo>
                    <a:lnTo>
                      <a:pt x="38" y="34"/>
                    </a:lnTo>
                    <a:lnTo>
                      <a:pt x="38" y="36"/>
                    </a:lnTo>
                    <a:lnTo>
                      <a:pt x="38" y="40"/>
                    </a:lnTo>
                    <a:lnTo>
                      <a:pt x="40" y="40"/>
                    </a:lnTo>
                    <a:lnTo>
                      <a:pt x="40" y="42"/>
                    </a:lnTo>
                    <a:lnTo>
                      <a:pt x="40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34" y="48"/>
                    </a:lnTo>
                    <a:lnTo>
                      <a:pt x="34" y="50"/>
                    </a:lnTo>
                    <a:lnTo>
                      <a:pt x="32" y="5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30" y="60"/>
                    </a:lnTo>
                    <a:lnTo>
                      <a:pt x="28" y="62"/>
                    </a:lnTo>
                    <a:lnTo>
                      <a:pt x="28" y="62"/>
                    </a:lnTo>
                    <a:lnTo>
                      <a:pt x="26" y="60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2" y="64"/>
                    </a:lnTo>
                    <a:lnTo>
                      <a:pt x="20" y="66"/>
                    </a:lnTo>
                    <a:lnTo>
                      <a:pt x="20" y="6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7" name="Freeform 251">
                <a:extLst>
                  <a:ext uri="{FF2B5EF4-FFF2-40B4-BE49-F238E27FC236}">
                    <a16:creationId xmlns:a16="http://schemas.microsoft.com/office/drawing/2014/main" id="{3CC00028-EB00-4B46-A538-1423841AA3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56375" y="3867079"/>
                <a:ext cx="79591" cy="60677"/>
              </a:xfrm>
              <a:custGeom>
                <a:avLst/>
                <a:gdLst>
                  <a:gd name="T0" fmla="*/ 118 w 118"/>
                  <a:gd name="T1" fmla="*/ 28 h 86"/>
                  <a:gd name="T2" fmla="*/ 102 w 118"/>
                  <a:gd name="T3" fmla="*/ 32 h 86"/>
                  <a:gd name="T4" fmla="*/ 94 w 118"/>
                  <a:gd name="T5" fmla="*/ 38 h 86"/>
                  <a:gd name="T6" fmla="*/ 86 w 118"/>
                  <a:gd name="T7" fmla="*/ 46 h 86"/>
                  <a:gd name="T8" fmla="*/ 80 w 118"/>
                  <a:gd name="T9" fmla="*/ 54 h 86"/>
                  <a:gd name="T10" fmla="*/ 74 w 118"/>
                  <a:gd name="T11" fmla="*/ 58 h 86"/>
                  <a:gd name="T12" fmla="*/ 68 w 118"/>
                  <a:gd name="T13" fmla="*/ 60 h 86"/>
                  <a:gd name="T14" fmla="*/ 62 w 118"/>
                  <a:gd name="T15" fmla="*/ 62 h 86"/>
                  <a:gd name="T16" fmla="*/ 58 w 118"/>
                  <a:gd name="T17" fmla="*/ 64 h 86"/>
                  <a:gd name="T18" fmla="*/ 54 w 118"/>
                  <a:gd name="T19" fmla="*/ 64 h 86"/>
                  <a:gd name="T20" fmla="*/ 52 w 118"/>
                  <a:gd name="T21" fmla="*/ 64 h 86"/>
                  <a:gd name="T22" fmla="*/ 36 w 118"/>
                  <a:gd name="T23" fmla="*/ 78 h 86"/>
                  <a:gd name="T24" fmla="*/ 6 w 118"/>
                  <a:gd name="T25" fmla="*/ 86 h 86"/>
                  <a:gd name="T26" fmla="*/ 2 w 118"/>
                  <a:gd name="T27" fmla="*/ 84 h 86"/>
                  <a:gd name="T28" fmla="*/ 0 w 118"/>
                  <a:gd name="T29" fmla="*/ 84 h 86"/>
                  <a:gd name="T30" fmla="*/ 0 w 118"/>
                  <a:gd name="T31" fmla="*/ 84 h 86"/>
                  <a:gd name="T32" fmla="*/ 2 w 118"/>
                  <a:gd name="T33" fmla="*/ 84 h 86"/>
                  <a:gd name="T34" fmla="*/ 4 w 118"/>
                  <a:gd name="T35" fmla="*/ 80 h 86"/>
                  <a:gd name="T36" fmla="*/ 4 w 118"/>
                  <a:gd name="T37" fmla="*/ 80 h 86"/>
                  <a:gd name="T38" fmla="*/ 6 w 118"/>
                  <a:gd name="T39" fmla="*/ 80 h 86"/>
                  <a:gd name="T40" fmla="*/ 8 w 118"/>
                  <a:gd name="T41" fmla="*/ 80 h 86"/>
                  <a:gd name="T42" fmla="*/ 10 w 118"/>
                  <a:gd name="T43" fmla="*/ 78 h 86"/>
                  <a:gd name="T44" fmla="*/ 8 w 118"/>
                  <a:gd name="T45" fmla="*/ 74 h 86"/>
                  <a:gd name="T46" fmla="*/ 12 w 118"/>
                  <a:gd name="T47" fmla="*/ 68 h 86"/>
                  <a:gd name="T48" fmla="*/ 14 w 118"/>
                  <a:gd name="T49" fmla="*/ 68 h 86"/>
                  <a:gd name="T50" fmla="*/ 14 w 118"/>
                  <a:gd name="T51" fmla="*/ 66 h 86"/>
                  <a:gd name="T52" fmla="*/ 16 w 118"/>
                  <a:gd name="T53" fmla="*/ 66 h 86"/>
                  <a:gd name="T54" fmla="*/ 18 w 118"/>
                  <a:gd name="T55" fmla="*/ 66 h 86"/>
                  <a:gd name="T56" fmla="*/ 20 w 118"/>
                  <a:gd name="T57" fmla="*/ 66 h 86"/>
                  <a:gd name="T58" fmla="*/ 20 w 118"/>
                  <a:gd name="T59" fmla="*/ 66 h 86"/>
                  <a:gd name="T60" fmla="*/ 22 w 118"/>
                  <a:gd name="T61" fmla="*/ 64 h 86"/>
                  <a:gd name="T62" fmla="*/ 20 w 118"/>
                  <a:gd name="T63" fmla="*/ 62 h 86"/>
                  <a:gd name="T64" fmla="*/ 20 w 118"/>
                  <a:gd name="T65" fmla="*/ 60 h 86"/>
                  <a:gd name="T66" fmla="*/ 20 w 118"/>
                  <a:gd name="T67" fmla="*/ 58 h 86"/>
                  <a:gd name="T68" fmla="*/ 18 w 118"/>
                  <a:gd name="T69" fmla="*/ 56 h 86"/>
                  <a:gd name="T70" fmla="*/ 18 w 118"/>
                  <a:gd name="T71" fmla="*/ 54 h 86"/>
                  <a:gd name="T72" fmla="*/ 18 w 118"/>
                  <a:gd name="T73" fmla="*/ 50 h 86"/>
                  <a:gd name="T74" fmla="*/ 22 w 118"/>
                  <a:gd name="T75" fmla="*/ 48 h 86"/>
                  <a:gd name="T76" fmla="*/ 22 w 118"/>
                  <a:gd name="T77" fmla="*/ 48 h 86"/>
                  <a:gd name="T78" fmla="*/ 24 w 118"/>
                  <a:gd name="T79" fmla="*/ 46 h 86"/>
                  <a:gd name="T80" fmla="*/ 26 w 118"/>
                  <a:gd name="T81" fmla="*/ 44 h 86"/>
                  <a:gd name="T82" fmla="*/ 26 w 118"/>
                  <a:gd name="T83" fmla="*/ 44 h 86"/>
                  <a:gd name="T84" fmla="*/ 28 w 118"/>
                  <a:gd name="T85" fmla="*/ 42 h 86"/>
                  <a:gd name="T86" fmla="*/ 30 w 118"/>
                  <a:gd name="T87" fmla="*/ 38 h 86"/>
                  <a:gd name="T88" fmla="*/ 34 w 118"/>
                  <a:gd name="T89" fmla="*/ 34 h 86"/>
                  <a:gd name="T90" fmla="*/ 38 w 118"/>
                  <a:gd name="T91" fmla="*/ 30 h 86"/>
                  <a:gd name="T92" fmla="*/ 40 w 118"/>
                  <a:gd name="T93" fmla="*/ 24 h 86"/>
                  <a:gd name="T94" fmla="*/ 44 w 118"/>
                  <a:gd name="T95" fmla="*/ 20 h 86"/>
                  <a:gd name="T96" fmla="*/ 48 w 118"/>
                  <a:gd name="T97" fmla="*/ 18 h 86"/>
                  <a:gd name="T98" fmla="*/ 50 w 118"/>
                  <a:gd name="T99" fmla="*/ 16 h 86"/>
                  <a:gd name="T100" fmla="*/ 54 w 118"/>
                  <a:gd name="T101" fmla="*/ 14 h 86"/>
                  <a:gd name="T102" fmla="*/ 66 w 118"/>
                  <a:gd name="T103" fmla="*/ 10 h 86"/>
                  <a:gd name="T104" fmla="*/ 80 w 118"/>
                  <a:gd name="T105" fmla="*/ 6 h 86"/>
                  <a:gd name="T106" fmla="*/ 94 w 118"/>
                  <a:gd name="T107" fmla="*/ 0 h 86"/>
                  <a:gd name="T108" fmla="*/ 104 w 118"/>
                  <a:gd name="T109" fmla="*/ 0 h 86"/>
                  <a:gd name="T110" fmla="*/ 104 w 118"/>
                  <a:gd name="T111" fmla="*/ 0 h 86"/>
                  <a:gd name="T112" fmla="*/ 106 w 118"/>
                  <a:gd name="T113" fmla="*/ 0 h 86"/>
                  <a:gd name="T114" fmla="*/ 108 w 118"/>
                  <a:gd name="T115" fmla="*/ 2 h 86"/>
                  <a:gd name="T116" fmla="*/ 118 w 118"/>
                  <a:gd name="T117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8" h="86">
                    <a:moveTo>
                      <a:pt x="118" y="28"/>
                    </a:moveTo>
                    <a:lnTo>
                      <a:pt x="102" y="32"/>
                    </a:lnTo>
                    <a:lnTo>
                      <a:pt x="94" y="38"/>
                    </a:lnTo>
                    <a:lnTo>
                      <a:pt x="86" y="46"/>
                    </a:lnTo>
                    <a:lnTo>
                      <a:pt x="80" y="54"/>
                    </a:lnTo>
                    <a:lnTo>
                      <a:pt x="74" y="58"/>
                    </a:lnTo>
                    <a:lnTo>
                      <a:pt x="68" y="60"/>
                    </a:lnTo>
                    <a:lnTo>
                      <a:pt x="62" y="62"/>
                    </a:lnTo>
                    <a:lnTo>
                      <a:pt x="58" y="64"/>
                    </a:lnTo>
                    <a:lnTo>
                      <a:pt x="54" y="64"/>
                    </a:lnTo>
                    <a:lnTo>
                      <a:pt x="52" y="64"/>
                    </a:lnTo>
                    <a:lnTo>
                      <a:pt x="36" y="78"/>
                    </a:lnTo>
                    <a:lnTo>
                      <a:pt x="6" y="86"/>
                    </a:lnTo>
                    <a:lnTo>
                      <a:pt x="2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2" y="84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6" y="80"/>
                    </a:lnTo>
                    <a:lnTo>
                      <a:pt x="8" y="80"/>
                    </a:lnTo>
                    <a:lnTo>
                      <a:pt x="10" y="78"/>
                    </a:lnTo>
                    <a:lnTo>
                      <a:pt x="8" y="74"/>
                    </a:lnTo>
                    <a:lnTo>
                      <a:pt x="12" y="68"/>
                    </a:lnTo>
                    <a:lnTo>
                      <a:pt x="14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8" y="66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20" y="58"/>
                    </a:lnTo>
                    <a:lnTo>
                      <a:pt x="18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4" y="46"/>
                    </a:lnTo>
                    <a:lnTo>
                      <a:pt x="26" y="44"/>
                    </a:lnTo>
                    <a:lnTo>
                      <a:pt x="26" y="44"/>
                    </a:lnTo>
                    <a:lnTo>
                      <a:pt x="28" y="42"/>
                    </a:lnTo>
                    <a:lnTo>
                      <a:pt x="30" y="38"/>
                    </a:lnTo>
                    <a:lnTo>
                      <a:pt x="34" y="34"/>
                    </a:lnTo>
                    <a:lnTo>
                      <a:pt x="38" y="30"/>
                    </a:lnTo>
                    <a:lnTo>
                      <a:pt x="40" y="24"/>
                    </a:lnTo>
                    <a:lnTo>
                      <a:pt x="44" y="20"/>
                    </a:lnTo>
                    <a:lnTo>
                      <a:pt x="48" y="18"/>
                    </a:lnTo>
                    <a:lnTo>
                      <a:pt x="50" y="16"/>
                    </a:lnTo>
                    <a:lnTo>
                      <a:pt x="54" y="14"/>
                    </a:lnTo>
                    <a:lnTo>
                      <a:pt x="66" y="10"/>
                    </a:lnTo>
                    <a:lnTo>
                      <a:pt x="80" y="6"/>
                    </a:lnTo>
                    <a:lnTo>
                      <a:pt x="94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8" y="2"/>
                    </a:lnTo>
                    <a:lnTo>
                      <a:pt x="118" y="2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8" name="Freeform 252">
                <a:extLst>
                  <a:ext uri="{FF2B5EF4-FFF2-40B4-BE49-F238E27FC236}">
                    <a16:creationId xmlns:a16="http://schemas.microsoft.com/office/drawing/2014/main" id="{D0609B18-DDCD-4130-BF99-59FACA9E98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427872" y="3814868"/>
                <a:ext cx="62054" cy="71966"/>
              </a:xfrm>
              <a:custGeom>
                <a:avLst/>
                <a:gdLst>
                  <a:gd name="T0" fmla="*/ 72 w 92"/>
                  <a:gd name="T1" fmla="*/ 0 h 102"/>
                  <a:gd name="T2" fmla="*/ 72 w 92"/>
                  <a:gd name="T3" fmla="*/ 4 h 102"/>
                  <a:gd name="T4" fmla="*/ 72 w 92"/>
                  <a:gd name="T5" fmla="*/ 8 h 102"/>
                  <a:gd name="T6" fmla="*/ 72 w 92"/>
                  <a:gd name="T7" fmla="*/ 8 h 102"/>
                  <a:gd name="T8" fmla="*/ 76 w 92"/>
                  <a:gd name="T9" fmla="*/ 14 h 102"/>
                  <a:gd name="T10" fmla="*/ 80 w 92"/>
                  <a:gd name="T11" fmla="*/ 18 h 102"/>
                  <a:gd name="T12" fmla="*/ 84 w 92"/>
                  <a:gd name="T13" fmla="*/ 22 h 102"/>
                  <a:gd name="T14" fmla="*/ 88 w 92"/>
                  <a:gd name="T15" fmla="*/ 22 h 102"/>
                  <a:gd name="T16" fmla="*/ 90 w 92"/>
                  <a:gd name="T17" fmla="*/ 24 h 102"/>
                  <a:gd name="T18" fmla="*/ 90 w 92"/>
                  <a:gd name="T19" fmla="*/ 24 h 102"/>
                  <a:gd name="T20" fmla="*/ 92 w 92"/>
                  <a:gd name="T21" fmla="*/ 30 h 102"/>
                  <a:gd name="T22" fmla="*/ 92 w 92"/>
                  <a:gd name="T23" fmla="*/ 34 h 102"/>
                  <a:gd name="T24" fmla="*/ 90 w 92"/>
                  <a:gd name="T25" fmla="*/ 40 h 102"/>
                  <a:gd name="T26" fmla="*/ 86 w 92"/>
                  <a:gd name="T27" fmla="*/ 44 h 102"/>
                  <a:gd name="T28" fmla="*/ 82 w 92"/>
                  <a:gd name="T29" fmla="*/ 46 h 102"/>
                  <a:gd name="T30" fmla="*/ 78 w 92"/>
                  <a:gd name="T31" fmla="*/ 50 h 102"/>
                  <a:gd name="T32" fmla="*/ 76 w 92"/>
                  <a:gd name="T33" fmla="*/ 50 h 102"/>
                  <a:gd name="T34" fmla="*/ 74 w 92"/>
                  <a:gd name="T35" fmla="*/ 50 h 102"/>
                  <a:gd name="T36" fmla="*/ 74 w 92"/>
                  <a:gd name="T37" fmla="*/ 56 h 102"/>
                  <a:gd name="T38" fmla="*/ 72 w 92"/>
                  <a:gd name="T39" fmla="*/ 58 h 102"/>
                  <a:gd name="T40" fmla="*/ 70 w 92"/>
                  <a:gd name="T41" fmla="*/ 62 h 102"/>
                  <a:gd name="T42" fmla="*/ 66 w 92"/>
                  <a:gd name="T43" fmla="*/ 64 h 102"/>
                  <a:gd name="T44" fmla="*/ 64 w 92"/>
                  <a:gd name="T45" fmla="*/ 64 h 102"/>
                  <a:gd name="T46" fmla="*/ 64 w 92"/>
                  <a:gd name="T47" fmla="*/ 66 h 102"/>
                  <a:gd name="T48" fmla="*/ 58 w 92"/>
                  <a:gd name="T49" fmla="*/ 66 h 102"/>
                  <a:gd name="T50" fmla="*/ 54 w 92"/>
                  <a:gd name="T51" fmla="*/ 68 h 102"/>
                  <a:gd name="T52" fmla="*/ 52 w 92"/>
                  <a:gd name="T53" fmla="*/ 72 h 102"/>
                  <a:gd name="T54" fmla="*/ 50 w 92"/>
                  <a:gd name="T55" fmla="*/ 74 h 102"/>
                  <a:gd name="T56" fmla="*/ 50 w 92"/>
                  <a:gd name="T57" fmla="*/ 76 h 102"/>
                  <a:gd name="T58" fmla="*/ 50 w 92"/>
                  <a:gd name="T59" fmla="*/ 78 h 102"/>
                  <a:gd name="T60" fmla="*/ 50 w 92"/>
                  <a:gd name="T61" fmla="*/ 80 h 102"/>
                  <a:gd name="T62" fmla="*/ 48 w 92"/>
                  <a:gd name="T63" fmla="*/ 82 h 102"/>
                  <a:gd name="T64" fmla="*/ 42 w 92"/>
                  <a:gd name="T65" fmla="*/ 90 h 102"/>
                  <a:gd name="T66" fmla="*/ 30 w 92"/>
                  <a:gd name="T67" fmla="*/ 98 h 102"/>
                  <a:gd name="T68" fmla="*/ 12 w 92"/>
                  <a:gd name="T69" fmla="*/ 102 h 102"/>
                  <a:gd name="T70" fmla="*/ 2 w 92"/>
                  <a:gd name="T71" fmla="*/ 76 h 102"/>
                  <a:gd name="T72" fmla="*/ 0 w 92"/>
                  <a:gd name="T73" fmla="*/ 74 h 102"/>
                  <a:gd name="T74" fmla="*/ 0 w 92"/>
                  <a:gd name="T75" fmla="*/ 74 h 102"/>
                  <a:gd name="T76" fmla="*/ 0 w 92"/>
                  <a:gd name="T77" fmla="*/ 74 h 102"/>
                  <a:gd name="T78" fmla="*/ 2 w 92"/>
                  <a:gd name="T79" fmla="*/ 72 h 102"/>
                  <a:gd name="T80" fmla="*/ 12 w 92"/>
                  <a:gd name="T81" fmla="*/ 68 h 102"/>
                  <a:gd name="T82" fmla="*/ 26 w 92"/>
                  <a:gd name="T83" fmla="*/ 62 h 102"/>
                  <a:gd name="T84" fmla="*/ 38 w 92"/>
                  <a:gd name="T85" fmla="*/ 54 h 102"/>
                  <a:gd name="T86" fmla="*/ 46 w 92"/>
                  <a:gd name="T87" fmla="*/ 42 h 102"/>
                  <a:gd name="T88" fmla="*/ 50 w 92"/>
                  <a:gd name="T89" fmla="*/ 28 h 102"/>
                  <a:gd name="T90" fmla="*/ 50 w 92"/>
                  <a:gd name="T91" fmla="*/ 26 h 102"/>
                  <a:gd name="T92" fmla="*/ 50 w 92"/>
                  <a:gd name="T93" fmla="*/ 24 h 102"/>
                  <a:gd name="T94" fmla="*/ 48 w 92"/>
                  <a:gd name="T95" fmla="*/ 20 h 102"/>
                  <a:gd name="T96" fmla="*/ 48 w 92"/>
                  <a:gd name="T97" fmla="*/ 18 h 102"/>
                  <a:gd name="T98" fmla="*/ 48 w 92"/>
                  <a:gd name="T99" fmla="*/ 16 h 102"/>
                  <a:gd name="T100" fmla="*/ 48 w 92"/>
                  <a:gd name="T101" fmla="*/ 14 h 102"/>
                  <a:gd name="T102" fmla="*/ 48 w 92"/>
                  <a:gd name="T103" fmla="*/ 12 h 102"/>
                  <a:gd name="T104" fmla="*/ 50 w 92"/>
                  <a:gd name="T105" fmla="*/ 12 h 102"/>
                  <a:gd name="T106" fmla="*/ 52 w 92"/>
                  <a:gd name="T107" fmla="*/ 12 h 102"/>
                  <a:gd name="T108" fmla="*/ 54 w 92"/>
                  <a:gd name="T109" fmla="*/ 12 h 102"/>
                  <a:gd name="T110" fmla="*/ 58 w 92"/>
                  <a:gd name="T111" fmla="*/ 10 h 102"/>
                  <a:gd name="T112" fmla="*/ 60 w 92"/>
                  <a:gd name="T113" fmla="*/ 8 h 102"/>
                  <a:gd name="T114" fmla="*/ 60 w 92"/>
                  <a:gd name="T115" fmla="*/ 8 h 102"/>
                  <a:gd name="T116" fmla="*/ 60 w 92"/>
                  <a:gd name="T117" fmla="*/ 6 h 102"/>
                  <a:gd name="T118" fmla="*/ 62 w 92"/>
                  <a:gd name="T119" fmla="*/ 4 h 102"/>
                  <a:gd name="T120" fmla="*/ 64 w 92"/>
                  <a:gd name="T121" fmla="*/ 4 h 102"/>
                  <a:gd name="T122" fmla="*/ 64 w 92"/>
                  <a:gd name="T123" fmla="*/ 4 h 102"/>
                  <a:gd name="T124" fmla="*/ 72 w 92"/>
                  <a:gd name="T12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2" h="102">
                    <a:moveTo>
                      <a:pt x="72" y="0"/>
                    </a:moveTo>
                    <a:lnTo>
                      <a:pt x="72" y="4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6" y="14"/>
                    </a:lnTo>
                    <a:lnTo>
                      <a:pt x="80" y="18"/>
                    </a:lnTo>
                    <a:lnTo>
                      <a:pt x="84" y="22"/>
                    </a:lnTo>
                    <a:lnTo>
                      <a:pt x="88" y="22"/>
                    </a:lnTo>
                    <a:lnTo>
                      <a:pt x="90" y="24"/>
                    </a:lnTo>
                    <a:lnTo>
                      <a:pt x="90" y="24"/>
                    </a:lnTo>
                    <a:lnTo>
                      <a:pt x="92" y="30"/>
                    </a:lnTo>
                    <a:lnTo>
                      <a:pt x="92" y="34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82" y="46"/>
                    </a:lnTo>
                    <a:lnTo>
                      <a:pt x="78" y="50"/>
                    </a:lnTo>
                    <a:lnTo>
                      <a:pt x="76" y="50"/>
                    </a:lnTo>
                    <a:lnTo>
                      <a:pt x="74" y="50"/>
                    </a:lnTo>
                    <a:lnTo>
                      <a:pt x="74" y="56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6" y="64"/>
                    </a:lnTo>
                    <a:lnTo>
                      <a:pt x="64" y="64"/>
                    </a:lnTo>
                    <a:lnTo>
                      <a:pt x="64" y="66"/>
                    </a:lnTo>
                    <a:lnTo>
                      <a:pt x="58" y="66"/>
                    </a:lnTo>
                    <a:lnTo>
                      <a:pt x="54" y="68"/>
                    </a:lnTo>
                    <a:lnTo>
                      <a:pt x="52" y="72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48" y="82"/>
                    </a:lnTo>
                    <a:lnTo>
                      <a:pt x="42" y="90"/>
                    </a:lnTo>
                    <a:lnTo>
                      <a:pt x="30" y="98"/>
                    </a:lnTo>
                    <a:lnTo>
                      <a:pt x="12" y="102"/>
                    </a:lnTo>
                    <a:lnTo>
                      <a:pt x="2" y="7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12" y="68"/>
                    </a:lnTo>
                    <a:lnTo>
                      <a:pt x="26" y="62"/>
                    </a:lnTo>
                    <a:lnTo>
                      <a:pt x="38" y="54"/>
                    </a:lnTo>
                    <a:lnTo>
                      <a:pt x="46" y="42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4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4" y="12"/>
                    </a:lnTo>
                    <a:lnTo>
                      <a:pt x="58" y="10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72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09" name="Freeform 253">
                <a:extLst>
                  <a:ext uri="{FF2B5EF4-FFF2-40B4-BE49-F238E27FC236}">
                    <a16:creationId xmlns:a16="http://schemas.microsoft.com/office/drawing/2014/main" id="{7500239C-72EC-4BD8-87B6-39C276E9BF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09160" y="3668114"/>
                <a:ext cx="78242" cy="94544"/>
              </a:xfrm>
              <a:custGeom>
                <a:avLst/>
                <a:gdLst>
                  <a:gd name="T0" fmla="*/ 86 w 116"/>
                  <a:gd name="T1" fmla="*/ 132 h 134"/>
                  <a:gd name="T2" fmla="*/ 80 w 116"/>
                  <a:gd name="T3" fmla="*/ 130 h 134"/>
                  <a:gd name="T4" fmla="*/ 70 w 116"/>
                  <a:gd name="T5" fmla="*/ 124 h 134"/>
                  <a:gd name="T6" fmla="*/ 50 w 116"/>
                  <a:gd name="T7" fmla="*/ 114 h 134"/>
                  <a:gd name="T8" fmla="*/ 18 w 116"/>
                  <a:gd name="T9" fmla="*/ 98 h 134"/>
                  <a:gd name="T10" fmla="*/ 16 w 116"/>
                  <a:gd name="T11" fmla="*/ 92 h 134"/>
                  <a:gd name="T12" fmla="*/ 0 w 116"/>
                  <a:gd name="T13" fmla="*/ 68 h 134"/>
                  <a:gd name="T14" fmla="*/ 26 w 116"/>
                  <a:gd name="T15" fmla="*/ 44 h 134"/>
                  <a:gd name="T16" fmla="*/ 26 w 116"/>
                  <a:gd name="T17" fmla="*/ 40 h 134"/>
                  <a:gd name="T18" fmla="*/ 26 w 116"/>
                  <a:gd name="T19" fmla="*/ 36 h 134"/>
                  <a:gd name="T20" fmla="*/ 26 w 116"/>
                  <a:gd name="T21" fmla="*/ 32 h 134"/>
                  <a:gd name="T22" fmla="*/ 28 w 116"/>
                  <a:gd name="T23" fmla="*/ 30 h 134"/>
                  <a:gd name="T24" fmla="*/ 30 w 116"/>
                  <a:gd name="T25" fmla="*/ 26 h 134"/>
                  <a:gd name="T26" fmla="*/ 34 w 116"/>
                  <a:gd name="T27" fmla="*/ 22 h 134"/>
                  <a:gd name="T28" fmla="*/ 36 w 116"/>
                  <a:gd name="T29" fmla="*/ 16 h 134"/>
                  <a:gd name="T30" fmla="*/ 38 w 116"/>
                  <a:gd name="T31" fmla="*/ 10 h 134"/>
                  <a:gd name="T32" fmla="*/ 40 w 116"/>
                  <a:gd name="T33" fmla="*/ 6 h 134"/>
                  <a:gd name="T34" fmla="*/ 46 w 116"/>
                  <a:gd name="T35" fmla="*/ 4 h 134"/>
                  <a:gd name="T36" fmla="*/ 54 w 116"/>
                  <a:gd name="T37" fmla="*/ 2 h 134"/>
                  <a:gd name="T38" fmla="*/ 70 w 116"/>
                  <a:gd name="T39" fmla="*/ 0 h 134"/>
                  <a:gd name="T40" fmla="*/ 70 w 116"/>
                  <a:gd name="T41" fmla="*/ 2 h 134"/>
                  <a:gd name="T42" fmla="*/ 74 w 116"/>
                  <a:gd name="T43" fmla="*/ 4 h 134"/>
                  <a:gd name="T44" fmla="*/ 78 w 116"/>
                  <a:gd name="T45" fmla="*/ 2 h 134"/>
                  <a:gd name="T46" fmla="*/ 82 w 116"/>
                  <a:gd name="T47" fmla="*/ 4 h 134"/>
                  <a:gd name="T48" fmla="*/ 84 w 116"/>
                  <a:gd name="T49" fmla="*/ 10 h 134"/>
                  <a:gd name="T50" fmla="*/ 82 w 116"/>
                  <a:gd name="T51" fmla="*/ 12 h 134"/>
                  <a:gd name="T52" fmla="*/ 80 w 116"/>
                  <a:gd name="T53" fmla="*/ 16 h 134"/>
                  <a:gd name="T54" fmla="*/ 84 w 116"/>
                  <a:gd name="T55" fmla="*/ 18 h 134"/>
                  <a:gd name="T56" fmla="*/ 88 w 116"/>
                  <a:gd name="T57" fmla="*/ 22 h 134"/>
                  <a:gd name="T58" fmla="*/ 90 w 116"/>
                  <a:gd name="T59" fmla="*/ 26 h 134"/>
                  <a:gd name="T60" fmla="*/ 96 w 116"/>
                  <a:gd name="T61" fmla="*/ 32 h 134"/>
                  <a:gd name="T62" fmla="*/ 98 w 116"/>
                  <a:gd name="T63" fmla="*/ 38 h 134"/>
                  <a:gd name="T64" fmla="*/ 96 w 116"/>
                  <a:gd name="T65" fmla="*/ 42 h 134"/>
                  <a:gd name="T66" fmla="*/ 92 w 116"/>
                  <a:gd name="T67" fmla="*/ 52 h 134"/>
                  <a:gd name="T68" fmla="*/ 90 w 116"/>
                  <a:gd name="T69" fmla="*/ 60 h 134"/>
                  <a:gd name="T70" fmla="*/ 92 w 116"/>
                  <a:gd name="T71" fmla="*/ 64 h 134"/>
                  <a:gd name="T72" fmla="*/ 96 w 116"/>
                  <a:gd name="T73" fmla="*/ 72 h 134"/>
                  <a:gd name="T74" fmla="*/ 100 w 116"/>
                  <a:gd name="T75" fmla="*/ 82 h 134"/>
                  <a:gd name="T76" fmla="*/ 106 w 116"/>
                  <a:gd name="T77" fmla="*/ 86 h 134"/>
                  <a:gd name="T78" fmla="*/ 106 w 116"/>
                  <a:gd name="T79" fmla="*/ 90 h 134"/>
                  <a:gd name="T80" fmla="*/ 108 w 116"/>
                  <a:gd name="T81" fmla="*/ 96 h 134"/>
                  <a:gd name="T82" fmla="*/ 108 w 116"/>
                  <a:gd name="T83" fmla="*/ 98 h 134"/>
                  <a:gd name="T84" fmla="*/ 112 w 116"/>
                  <a:gd name="T85" fmla="*/ 102 h 134"/>
                  <a:gd name="T86" fmla="*/ 114 w 116"/>
                  <a:gd name="T87" fmla="*/ 106 h 134"/>
                  <a:gd name="T88" fmla="*/ 116 w 116"/>
                  <a:gd name="T89" fmla="*/ 112 h 134"/>
                  <a:gd name="T90" fmla="*/ 114 w 116"/>
                  <a:gd name="T91" fmla="*/ 124 h 134"/>
                  <a:gd name="T92" fmla="*/ 112 w 116"/>
                  <a:gd name="T93" fmla="*/ 124 h 134"/>
                  <a:gd name="T94" fmla="*/ 108 w 116"/>
                  <a:gd name="T95" fmla="*/ 12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6" h="134">
                    <a:moveTo>
                      <a:pt x="88" y="134"/>
                    </a:moveTo>
                    <a:lnTo>
                      <a:pt x="86" y="132"/>
                    </a:lnTo>
                    <a:lnTo>
                      <a:pt x="84" y="132"/>
                    </a:lnTo>
                    <a:lnTo>
                      <a:pt x="80" y="130"/>
                    </a:lnTo>
                    <a:lnTo>
                      <a:pt x="76" y="126"/>
                    </a:lnTo>
                    <a:lnTo>
                      <a:pt x="70" y="124"/>
                    </a:lnTo>
                    <a:lnTo>
                      <a:pt x="58" y="114"/>
                    </a:lnTo>
                    <a:lnTo>
                      <a:pt x="50" y="114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8" y="96"/>
                    </a:lnTo>
                    <a:lnTo>
                      <a:pt x="16" y="92"/>
                    </a:lnTo>
                    <a:lnTo>
                      <a:pt x="4" y="76"/>
                    </a:lnTo>
                    <a:lnTo>
                      <a:pt x="0" y="68"/>
                    </a:lnTo>
                    <a:lnTo>
                      <a:pt x="26" y="46"/>
                    </a:lnTo>
                    <a:lnTo>
                      <a:pt x="26" y="44"/>
                    </a:lnTo>
                    <a:lnTo>
                      <a:pt x="26" y="42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28"/>
                    </a:lnTo>
                    <a:lnTo>
                      <a:pt x="30" y="26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6" y="16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6" y="4"/>
                    </a:lnTo>
                    <a:lnTo>
                      <a:pt x="50" y="2"/>
                    </a:lnTo>
                    <a:lnTo>
                      <a:pt x="54" y="2"/>
                    </a:lnTo>
                    <a:lnTo>
                      <a:pt x="60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2" y="4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78" y="2"/>
                    </a:lnTo>
                    <a:lnTo>
                      <a:pt x="82" y="4"/>
                    </a:lnTo>
                    <a:lnTo>
                      <a:pt x="82" y="4"/>
                    </a:lnTo>
                    <a:lnTo>
                      <a:pt x="82" y="8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6"/>
                    </a:lnTo>
                    <a:lnTo>
                      <a:pt x="82" y="16"/>
                    </a:lnTo>
                    <a:lnTo>
                      <a:pt x="84" y="18"/>
                    </a:lnTo>
                    <a:lnTo>
                      <a:pt x="86" y="20"/>
                    </a:lnTo>
                    <a:lnTo>
                      <a:pt x="88" y="22"/>
                    </a:lnTo>
                    <a:lnTo>
                      <a:pt x="88" y="24"/>
                    </a:lnTo>
                    <a:lnTo>
                      <a:pt x="90" y="26"/>
                    </a:lnTo>
                    <a:lnTo>
                      <a:pt x="94" y="28"/>
                    </a:lnTo>
                    <a:lnTo>
                      <a:pt x="96" y="32"/>
                    </a:lnTo>
                    <a:lnTo>
                      <a:pt x="98" y="34"/>
                    </a:lnTo>
                    <a:lnTo>
                      <a:pt x="98" y="38"/>
                    </a:lnTo>
                    <a:lnTo>
                      <a:pt x="98" y="38"/>
                    </a:lnTo>
                    <a:lnTo>
                      <a:pt x="96" y="42"/>
                    </a:lnTo>
                    <a:lnTo>
                      <a:pt x="94" y="46"/>
                    </a:lnTo>
                    <a:lnTo>
                      <a:pt x="92" y="52"/>
                    </a:lnTo>
                    <a:lnTo>
                      <a:pt x="92" y="56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94" y="68"/>
                    </a:lnTo>
                    <a:lnTo>
                      <a:pt x="96" y="72"/>
                    </a:lnTo>
                    <a:lnTo>
                      <a:pt x="98" y="76"/>
                    </a:lnTo>
                    <a:lnTo>
                      <a:pt x="100" y="82"/>
                    </a:lnTo>
                    <a:lnTo>
                      <a:pt x="104" y="84"/>
                    </a:lnTo>
                    <a:lnTo>
                      <a:pt x="106" y="86"/>
                    </a:lnTo>
                    <a:lnTo>
                      <a:pt x="106" y="88"/>
                    </a:lnTo>
                    <a:lnTo>
                      <a:pt x="106" y="90"/>
                    </a:lnTo>
                    <a:lnTo>
                      <a:pt x="106" y="92"/>
                    </a:lnTo>
                    <a:lnTo>
                      <a:pt x="108" y="96"/>
                    </a:lnTo>
                    <a:lnTo>
                      <a:pt x="108" y="96"/>
                    </a:lnTo>
                    <a:lnTo>
                      <a:pt x="108" y="98"/>
                    </a:lnTo>
                    <a:lnTo>
                      <a:pt x="110" y="100"/>
                    </a:lnTo>
                    <a:lnTo>
                      <a:pt x="112" y="102"/>
                    </a:lnTo>
                    <a:lnTo>
                      <a:pt x="114" y="104"/>
                    </a:lnTo>
                    <a:lnTo>
                      <a:pt x="114" y="106"/>
                    </a:lnTo>
                    <a:lnTo>
                      <a:pt x="114" y="108"/>
                    </a:lnTo>
                    <a:lnTo>
                      <a:pt x="116" y="112"/>
                    </a:lnTo>
                    <a:lnTo>
                      <a:pt x="116" y="114"/>
                    </a:lnTo>
                    <a:lnTo>
                      <a:pt x="114" y="124"/>
                    </a:lnTo>
                    <a:lnTo>
                      <a:pt x="114" y="124"/>
                    </a:lnTo>
                    <a:lnTo>
                      <a:pt x="112" y="124"/>
                    </a:lnTo>
                    <a:lnTo>
                      <a:pt x="110" y="126"/>
                    </a:lnTo>
                    <a:lnTo>
                      <a:pt x="108" y="128"/>
                    </a:lnTo>
                    <a:lnTo>
                      <a:pt x="88" y="13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0" name="Freeform 254">
                <a:extLst>
                  <a:ext uri="{FF2B5EF4-FFF2-40B4-BE49-F238E27FC236}">
                    <a16:creationId xmlns:a16="http://schemas.microsoft.com/office/drawing/2014/main" id="{9CB4505F-0C62-4A32-97AD-12DA2C1C85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79482" y="3716091"/>
                <a:ext cx="41819" cy="50800"/>
              </a:xfrm>
              <a:custGeom>
                <a:avLst/>
                <a:gdLst>
                  <a:gd name="T0" fmla="*/ 4 w 62"/>
                  <a:gd name="T1" fmla="*/ 40 h 72"/>
                  <a:gd name="T2" fmla="*/ 4 w 62"/>
                  <a:gd name="T3" fmla="*/ 8 h 72"/>
                  <a:gd name="T4" fmla="*/ 4 w 62"/>
                  <a:gd name="T5" fmla="*/ 8 h 72"/>
                  <a:gd name="T6" fmla="*/ 6 w 62"/>
                  <a:gd name="T7" fmla="*/ 10 h 72"/>
                  <a:gd name="T8" fmla="*/ 8 w 62"/>
                  <a:gd name="T9" fmla="*/ 10 h 72"/>
                  <a:gd name="T10" fmla="*/ 8 w 62"/>
                  <a:gd name="T11" fmla="*/ 10 h 72"/>
                  <a:gd name="T12" fmla="*/ 8 w 62"/>
                  <a:gd name="T13" fmla="*/ 12 h 72"/>
                  <a:gd name="T14" fmla="*/ 10 w 62"/>
                  <a:gd name="T15" fmla="*/ 14 h 72"/>
                  <a:gd name="T16" fmla="*/ 12 w 62"/>
                  <a:gd name="T17" fmla="*/ 16 h 72"/>
                  <a:gd name="T18" fmla="*/ 16 w 62"/>
                  <a:gd name="T19" fmla="*/ 16 h 72"/>
                  <a:gd name="T20" fmla="*/ 20 w 62"/>
                  <a:gd name="T21" fmla="*/ 16 h 72"/>
                  <a:gd name="T22" fmla="*/ 26 w 62"/>
                  <a:gd name="T23" fmla="*/ 14 h 72"/>
                  <a:gd name="T24" fmla="*/ 44 w 62"/>
                  <a:gd name="T25" fmla="*/ 0 h 72"/>
                  <a:gd name="T26" fmla="*/ 44 w 62"/>
                  <a:gd name="T27" fmla="*/ 0 h 72"/>
                  <a:gd name="T28" fmla="*/ 44 w 62"/>
                  <a:gd name="T29" fmla="*/ 0 h 72"/>
                  <a:gd name="T30" fmla="*/ 46 w 62"/>
                  <a:gd name="T31" fmla="*/ 4 h 72"/>
                  <a:gd name="T32" fmla="*/ 48 w 62"/>
                  <a:gd name="T33" fmla="*/ 8 h 72"/>
                  <a:gd name="T34" fmla="*/ 48 w 62"/>
                  <a:gd name="T35" fmla="*/ 8 h 72"/>
                  <a:gd name="T36" fmla="*/ 50 w 62"/>
                  <a:gd name="T37" fmla="*/ 10 h 72"/>
                  <a:gd name="T38" fmla="*/ 54 w 62"/>
                  <a:gd name="T39" fmla="*/ 14 h 72"/>
                  <a:gd name="T40" fmla="*/ 56 w 62"/>
                  <a:gd name="T41" fmla="*/ 18 h 72"/>
                  <a:gd name="T42" fmla="*/ 58 w 62"/>
                  <a:gd name="T43" fmla="*/ 22 h 72"/>
                  <a:gd name="T44" fmla="*/ 60 w 62"/>
                  <a:gd name="T45" fmla="*/ 26 h 72"/>
                  <a:gd name="T46" fmla="*/ 62 w 62"/>
                  <a:gd name="T47" fmla="*/ 28 h 72"/>
                  <a:gd name="T48" fmla="*/ 62 w 62"/>
                  <a:gd name="T49" fmla="*/ 28 h 72"/>
                  <a:gd name="T50" fmla="*/ 62 w 62"/>
                  <a:gd name="T51" fmla="*/ 30 h 72"/>
                  <a:gd name="T52" fmla="*/ 62 w 62"/>
                  <a:gd name="T53" fmla="*/ 30 h 72"/>
                  <a:gd name="T54" fmla="*/ 60 w 62"/>
                  <a:gd name="T55" fmla="*/ 32 h 72"/>
                  <a:gd name="T56" fmla="*/ 56 w 62"/>
                  <a:gd name="T57" fmla="*/ 34 h 72"/>
                  <a:gd name="T58" fmla="*/ 48 w 62"/>
                  <a:gd name="T59" fmla="*/ 34 h 72"/>
                  <a:gd name="T60" fmla="*/ 40 w 62"/>
                  <a:gd name="T61" fmla="*/ 36 h 72"/>
                  <a:gd name="T62" fmla="*/ 34 w 62"/>
                  <a:gd name="T63" fmla="*/ 38 h 72"/>
                  <a:gd name="T64" fmla="*/ 34 w 62"/>
                  <a:gd name="T65" fmla="*/ 38 h 72"/>
                  <a:gd name="T66" fmla="*/ 36 w 62"/>
                  <a:gd name="T67" fmla="*/ 42 h 72"/>
                  <a:gd name="T68" fmla="*/ 38 w 62"/>
                  <a:gd name="T69" fmla="*/ 46 h 72"/>
                  <a:gd name="T70" fmla="*/ 40 w 62"/>
                  <a:gd name="T71" fmla="*/ 50 h 72"/>
                  <a:gd name="T72" fmla="*/ 42 w 62"/>
                  <a:gd name="T73" fmla="*/ 52 h 72"/>
                  <a:gd name="T74" fmla="*/ 42 w 62"/>
                  <a:gd name="T75" fmla="*/ 56 h 72"/>
                  <a:gd name="T76" fmla="*/ 40 w 62"/>
                  <a:gd name="T77" fmla="*/ 56 h 72"/>
                  <a:gd name="T78" fmla="*/ 38 w 62"/>
                  <a:gd name="T79" fmla="*/ 58 h 72"/>
                  <a:gd name="T80" fmla="*/ 36 w 62"/>
                  <a:gd name="T81" fmla="*/ 62 h 72"/>
                  <a:gd name="T82" fmla="*/ 32 w 62"/>
                  <a:gd name="T83" fmla="*/ 66 h 72"/>
                  <a:gd name="T84" fmla="*/ 30 w 62"/>
                  <a:gd name="T85" fmla="*/ 68 h 72"/>
                  <a:gd name="T86" fmla="*/ 28 w 62"/>
                  <a:gd name="T87" fmla="*/ 68 h 72"/>
                  <a:gd name="T88" fmla="*/ 26 w 62"/>
                  <a:gd name="T89" fmla="*/ 68 h 72"/>
                  <a:gd name="T90" fmla="*/ 26 w 62"/>
                  <a:gd name="T91" fmla="*/ 70 h 72"/>
                  <a:gd name="T92" fmla="*/ 26 w 62"/>
                  <a:gd name="T93" fmla="*/ 72 h 72"/>
                  <a:gd name="T94" fmla="*/ 24 w 62"/>
                  <a:gd name="T95" fmla="*/ 72 h 72"/>
                  <a:gd name="T96" fmla="*/ 20 w 62"/>
                  <a:gd name="T97" fmla="*/ 70 h 72"/>
                  <a:gd name="T98" fmla="*/ 14 w 62"/>
                  <a:gd name="T99" fmla="*/ 70 h 72"/>
                  <a:gd name="T100" fmla="*/ 8 w 62"/>
                  <a:gd name="T101" fmla="*/ 70 h 72"/>
                  <a:gd name="T102" fmla="*/ 2 w 62"/>
                  <a:gd name="T103" fmla="*/ 70 h 72"/>
                  <a:gd name="T104" fmla="*/ 0 w 62"/>
                  <a:gd name="T105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72">
                    <a:moveTo>
                      <a:pt x="4" y="40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26" y="1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6" y="4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6" y="18"/>
                    </a:lnTo>
                    <a:lnTo>
                      <a:pt x="58" y="22"/>
                    </a:lnTo>
                    <a:lnTo>
                      <a:pt x="60" y="26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0" y="32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0" y="36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6" y="42"/>
                    </a:lnTo>
                    <a:lnTo>
                      <a:pt x="38" y="46"/>
                    </a:lnTo>
                    <a:lnTo>
                      <a:pt x="40" y="50"/>
                    </a:lnTo>
                    <a:lnTo>
                      <a:pt x="42" y="52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38" y="58"/>
                    </a:lnTo>
                    <a:lnTo>
                      <a:pt x="36" y="62"/>
                    </a:lnTo>
                    <a:lnTo>
                      <a:pt x="32" y="66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6" y="68"/>
                    </a:lnTo>
                    <a:lnTo>
                      <a:pt x="26" y="70"/>
                    </a:lnTo>
                    <a:lnTo>
                      <a:pt x="26" y="72"/>
                    </a:lnTo>
                    <a:lnTo>
                      <a:pt x="24" y="72"/>
                    </a:lnTo>
                    <a:lnTo>
                      <a:pt x="20" y="70"/>
                    </a:lnTo>
                    <a:lnTo>
                      <a:pt x="14" y="70"/>
                    </a:lnTo>
                    <a:lnTo>
                      <a:pt x="8" y="70"/>
                    </a:lnTo>
                    <a:lnTo>
                      <a:pt x="2" y="70"/>
                    </a:lnTo>
                    <a:lnTo>
                      <a:pt x="0" y="7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1" name="Freeform 255">
                <a:extLst>
                  <a:ext uri="{FF2B5EF4-FFF2-40B4-BE49-F238E27FC236}">
                    <a16:creationId xmlns:a16="http://schemas.microsoft.com/office/drawing/2014/main" id="{8565D4A6-3F73-47E2-BA6A-05C942720B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67341" y="3721736"/>
                <a:ext cx="14839" cy="43744"/>
              </a:xfrm>
              <a:custGeom>
                <a:avLst/>
                <a:gdLst>
                  <a:gd name="T0" fmla="*/ 22 w 22"/>
                  <a:gd name="T1" fmla="*/ 0 h 62"/>
                  <a:gd name="T2" fmla="*/ 16 w 22"/>
                  <a:gd name="T3" fmla="*/ 2 h 62"/>
                  <a:gd name="T4" fmla="*/ 16 w 22"/>
                  <a:gd name="T5" fmla="*/ 2 h 62"/>
                  <a:gd name="T6" fmla="*/ 16 w 22"/>
                  <a:gd name="T7" fmla="*/ 6 h 62"/>
                  <a:gd name="T8" fmla="*/ 16 w 22"/>
                  <a:gd name="T9" fmla="*/ 8 h 62"/>
                  <a:gd name="T10" fmla="*/ 14 w 22"/>
                  <a:gd name="T11" fmla="*/ 12 h 62"/>
                  <a:gd name="T12" fmla="*/ 14 w 22"/>
                  <a:gd name="T13" fmla="*/ 14 h 62"/>
                  <a:gd name="T14" fmla="*/ 14 w 22"/>
                  <a:gd name="T15" fmla="*/ 14 h 62"/>
                  <a:gd name="T16" fmla="*/ 14 w 22"/>
                  <a:gd name="T17" fmla="*/ 16 h 62"/>
                  <a:gd name="T18" fmla="*/ 12 w 22"/>
                  <a:gd name="T19" fmla="*/ 20 h 62"/>
                  <a:gd name="T20" fmla="*/ 8 w 22"/>
                  <a:gd name="T21" fmla="*/ 24 h 62"/>
                  <a:gd name="T22" fmla="*/ 0 w 22"/>
                  <a:gd name="T23" fmla="*/ 30 h 62"/>
                  <a:gd name="T24" fmla="*/ 0 w 22"/>
                  <a:gd name="T25" fmla="*/ 30 h 62"/>
                  <a:gd name="T26" fmla="*/ 2 w 22"/>
                  <a:gd name="T27" fmla="*/ 32 h 62"/>
                  <a:gd name="T28" fmla="*/ 4 w 22"/>
                  <a:gd name="T29" fmla="*/ 38 h 62"/>
                  <a:gd name="T30" fmla="*/ 8 w 22"/>
                  <a:gd name="T31" fmla="*/ 48 h 62"/>
                  <a:gd name="T32" fmla="*/ 18 w 22"/>
                  <a:gd name="T33" fmla="*/ 62 h 62"/>
                  <a:gd name="T34" fmla="*/ 18 w 22"/>
                  <a:gd name="T35" fmla="*/ 60 h 62"/>
                  <a:gd name="T36" fmla="*/ 18 w 22"/>
                  <a:gd name="T37" fmla="*/ 56 h 62"/>
                  <a:gd name="T38" fmla="*/ 18 w 22"/>
                  <a:gd name="T39" fmla="*/ 52 h 62"/>
                  <a:gd name="T40" fmla="*/ 18 w 22"/>
                  <a:gd name="T41" fmla="*/ 44 h 62"/>
                  <a:gd name="T42" fmla="*/ 20 w 22"/>
                  <a:gd name="T43" fmla="*/ 40 h 62"/>
                  <a:gd name="T44" fmla="*/ 20 w 22"/>
                  <a:gd name="T45" fmla="*/ 34 h 62"/>
                  <a:gd name="T46" fmla="*/ 22 w 22"/>
                  <a:gd name="T47" fmla="*/ 32 h 62"/>
                  <a:gd name="T48" fmla="*/ 22 w 22"/>
                  <a:gd name="T49" fmla="*/ 26 h 62"/>
                  <a:gd name="T50" fmla="*/ 22 w 22"/>
                  <a:gd name="T51" fmla="*/ 14 h 62"/>
                  <a:gd name="T52" fmla="*/ 22 w 22"/>
                  <a:gd name="T5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62">
                    <a:moveTo>
                      <a:pt x="22" y="0"/>
                    </a:moveTo>
                    <a:lnTo>
                      <a:pt x="16" y="2"/>
                    </a:lnTo>
                    <a:lnTo>
                      <a:pt x="16" y="2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2" y="20"/>
                    </a:lnTo>
                    <a:lnTo>
                      <a:pt x="8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8" y="48"/>
                    </a:lnTo>
                    <a:lnTo>
                      <a:pt x="18" y="62"/>
                    </a:lnTo>
                    <a:lnTo>
                      <a:pt x="18" y="60"/>
                    </a:lnTo>
                    <a:lnTo>
                      <a:pt x="18" y="56"/>
                    </a:lnTo>
                    <a:lnTo>
                      <a:pt x="18" y="52"/>
                    </a:lnTo>
                    <a:lnTo>
                      <a:pt x="18" y="44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2" y="32"/>
                    </a:lnTo>
                    <a:lnTo>
                      <a:pt x="22" y="26"/>
                    </a:lnTo>
                    <a:lnTo>
                      <a:pt x="22" y="14"/>
                    </a:lnTo>
                    <a:lnTo>
                      <a:pt x="22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2" name="Freeform 256">
                <a:extLst>
                  <a:ext uri="{FF2B5EF4-FFF2-40B4-BE49-F238E27FC236}">
                    <a16:creationId xmlns:a16="http://schemas.microsoft.com/office/drawing/2014/main" id="{1C7F3550-FFEB-4A06-A3BB-3EBEE68072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82180" y="3673758"/>
                <a:ext cx="53960" cy="53622"/>
              </a:xfrm>
              <a:custGeom>
                <a:avLst/>
                <a:gdLst>
                  <a:gd name="T0" fmla="*/ 70 w 80"/>
                  <a:gd name="T1" fmla="*/ 4 h 76"/>
                  <a:gd name="T2" fmla="*/ 64 w 80"/>
                  <a:gd name="T3" fmla="*/ 6 h 76"/>
                  <a:gd name="T4" fmla="*/ 60 w 80"/>
                  <a:gd name="T5" fmla="*/ 6 h 76"/>
                  <a:gd name="T6" fmla="*/ 56 w 80"/>
                  <a:gd name="T7" fmla="*/ 10 h 76"/>
                  <a:gd name="T8" fmla="*/ 54 w 80"/>
                  <a:gd name="T9" fmla="*/ 12 h 76"/>
                  <a:gd name="T10" fmla="*/ 44 w 80"/>
                  <a:gd name="T11" fmla="*/ 16 h 76"/>
                  <a:gd name="T12" fmla="*/ 32 w 80"/>
                  <a:gd name="T13" fmla="*/ 16 h 76"/>
                  <a:gd name="T14" fmla="*/ 24 w 80"/>
                  <a:gd name="T15" fmla="*/ 14 h 76"/>
                  <a:gd name="T16" fmla="*/ 20 w 80"/>
                  <a:gd name="T17" fmla="*/ 12 h 76"/>
                  <a:gd name="T18" fmla="*/ 16 w 80"/>
                  <a:gd name="T19" fmla="*/ 14 h 76"/>
                  <a:gd name="T20" fmla="*/ 16 w 80"/>
                  <a:gd name="T21" fmla="*/ 16 h 76"/>
                  <a:gd name="T22" fmla="*/ 10 w 80"/>
                  <a:gd name="T23" fmla="*/ 24 h 76"/>
                  <a:gd name="T24" fmla="*/ 8 w 80"/>
                  <a:gd name="T25" fmla="*/ 24 h 76"/>
                  <a:gd name="T26" fmla="*/ 6 w 80"/>
                  <a:gd name="T27" fmla="*/ 24 h 76"/>
                  <a:gd name="T28" fmla="*/ 4 w 80"/>
                  <a:gd name="T29" fmla="*/ 24 h 76"/>
                  <a:gd name="T30" fmla="*/ 6 w 80"/>
                  <a:gd name="T31" fmla="*/ 26 h 76"/>
                  <a:gd name="T32" fmla="*/ 6 w 80"/>
                  <a:gd name="T33" fmla="*/ 30 h 76"/>
                  <a:gd name="T34" fmla="*/ 4 w 80"/>
                  <a:gd name="T35" fmla="*/ 34 h 76"/>
                  <a:gd name="T36" fmla="*/ 4 w 80"/>
                  <a:gd name="T37" fmla="*/ 36 h 76"/>
                  <a:gd name="T38" fmla="*/ 2 w 80"/>
                  <a:gd name="T39" fmla="*/ 42 h 76"/>
                  <a:gd name="T40" fmla="*/ 4 w 80"/>
                  <a:gd name="T41" fmla="*/ 42 h 76"/>
                  <a:gd name="T42" fmla="*/ 8 w 80"/>
                  <a:gd name="T43" fmla="*/ 42 h 76"/>
                  <a:gd name="T44" fmla="*/ 12 w 80"/>
                  <a:gd name="T45" fmla="*/ 44 h 76"/>
                  <a:gd name="T46" fmla="*/ 8 w 80"/>
                  <a:gd name="T47" fmla="*/ 50 h 76"/>
                  <a:gd name="T48" fmla="*/ 8 w 80"/>
                  <a:gd name="T49" fmla="*/ 54 h 76"/>
                  <a:gd name="T50" fmla="*/ 6 w 80"/>
                  <a:gd name="T51" fmla="*/ 58 h 76"/>
                  <a:gd name="T52" fmla="*/ 4 w 80"/>
                  <a:gd name="T53" fmla="*/ 62 h 76"/>
                  <a:gd name="T54" fmla="*/ 4 w 80"/>
                  <a:gd name="T55" fmla="*/ 62 h 76"/>
                  <a:gd name="T56" fmla="*/ 2 w 80"/>
                  <a:gd name="T57" fmla="*/ 66 h 76"/>
                  <a:gd name="T58" fmla="*/ 0 w 80"/>
                  <a:gd name="T59" fmla="*/ 68 h 76"/>
                  <a:gd name="T60" fmla="*/ 4 w 80"/>
                  <a:gd name="T61" fmla="*/ 70 h 76"/>
                  <a:gd name="T62" fmla="*/ 4 w 80"/>
                  <a:gd name="T63" fmla="*/ 72 h 76"/>
                  <a:gd name="T64" fmla="*/ 8 w 80"/>
                  <a:gd name="T65" fmla="*/ 76 h 76"/>
                  <a:gd name="T66" fmla="*/ 16 w 80"/>
                  <a:gd name="T67" fmla="*/ 76 h 76"/>
                  <a:gd name="T68" fmla="*/ 66 w 80"/>
                  <a:gd name="T69" fmla="*/ 38 h 76"/>
                  <a:gd name="T70" fmla="*/ 66 w 80"/>
                  <a:gd name="T71" fmla="*/ 34 h 76"/>
                  <a:gd name="T72" fmla="*/ 66 w 80"/>
                  <a:gd name="T73" fmla="*/ 30 h 76"/>
                  <a:gd name="T74" fmla="*/ 66 w 80"/>
                  <a:gd name="T75" fmla="*/ 26 h 76"/>
                  <a:gd name="T76" fmla="*/ 66 w 80"/>
                  <a:gd name="T77" fmla="*/ 22 h 76"/>
                  <a:gd name="T78" fmla="*/ 70 w 80"/>
                  <a:gd name="T79" fmla="*/ 20 h 76"/>
                  <a:gd name="T80" fmla="*/ 72 w 80"/>
                  <a:gd name="T81" fmla="*/ 14 h 76"/>
                  <a:gd name="T82" fmla="*/ 74 w 80"/>
                  <a:gd name="T83" fmla="*/ 12 h 76"/>
                  <a:gd name="T84" fmla="*/ 78 w 80"/>
                  <a:gd name="T85" fmla="*/ 4 h 76"/>
                  <a:gd name="T86" fmla="*/ 80 w 80"/>
                  <a:gd name="T8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0" h="76">
                    <a:moveTo>
                      <a:pt x="72" y="2"/>
                    </a:moveTo>
                    <a:lnTo>
                      <a:pt x="70" y="4"/>
                    </a:lnTo>
                    <a:lnTo>
                      <a:pt x="66" y="6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60" y="6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0" y="14"/>
                    </a:lnTo>
                    <a:lnTo>
                      <a:pt x="44" y="16"/>
                    </a:lnTo>
                    <a:lnTo>
                      <a:pt x="38" y="16"/>
                    </a:lnTo>
                    <a:lnTo>
                      <a:pt x="32" y="16"/>
                    </a:lnTo>
                    <a:lnTo>
                      <a:pt x="28" y="16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20"/>
                    </a:lnTo>
                    <a:lnTo>
                      <a:pt x="10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6" y="42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6" y="74"/>
                    </a:lnTo>
                    <a:lnTo>
                      <a:pt x="8" y="76"/>
                    </a:lnTo>
                    <a:lnTo>
                      <a:pt x="12" y="76"/>
                    </a:lnTo>
                    <a:lnTo>
                      <a:pt x="16" y="76"/>
                    </a:lnTo>
                    <a:lnTo>
                      <a:pt x="22" y="74"/>
                    </a:lnTo>
                    <a:lnTo>
                      <a:pt x="66" y="38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8" y="22"/>
                    </a:lnTo>
                    <a:lnTo>
                      <a:pt x="70" y="20"/>
                    </a:lnTo>
                    <a:lnTo>
                      <a:pt x="72" y="18"/>
                    </a:lnTo>
                    <a:lnTo>
                      <a:pt x="72" y="14"/>
                    </a:lnTo>
                    <a:lnTo>
                      <a:pt x="74" y="14"/>
                    </a:lnTo>
                    <a:lnTo>
                      <a:pt x="74" y="12"/>
                    </a:lnTo>
                    <a:lnTo>
                      <a:pt x="76" y="8"/>
                    </a:lnTo>
                    <a:lnTo>
                      <a:pt x="78" y="4"/>
                    </a:lnTo>
                    <a:lnTo>
                      <a:pt x="78" y="2"/>
                    </a:lnTo>
                    <a:lnTo>
                      <a:pt x="80" y="0"/>
                    </a:lnTo>
                    <a:lnTo>
                      <a:pt x="72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3" name="Freeform 257">
                <a:extLst>
                  <a:ext uri="{FF2B5EF4-FFF2-40B4-BE49-F238E27FC236}">
                    <a16:creationId xmlns:a16="http://schemas.microsoft.com/office/drawing/2014/main" id="{014D0766-420D-4EA9-9ED4-5E70B612EA1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52328" y="3641303"/>
                <a:ext cx="157833" cy="174977"/>
              </a:xfrm>
              <a:custGeom>
                <a:avLst/>
                <a:gdLst>
                  <a:gd name="T0" fmla="*/ 18 w 234"/>
                  <a:gd name="T1" fmla="*/ 42 h 248"/>
                  <a:gd name="T2" fmla="*/ 20 w 234"/>
                  <a:gd name="T3" fmla="*/ 48 h 248"/>
                  <a:gd name="T4" fmla="*/ 16 w 234"/>
                  <a:gd name="T5" fmla="*/ 52 h 248"/>
                  <a:gd name="T6" fmla="*/ 20 w 234"/>
                  <a:gd name="T7" fmla="*/ 56 h 248"/>
                  <a:gd name="T8" fmla="*/ 24 w 234"/>
                  <a:gd name="T9" fmla="*/ 62 h 248"/>
                  <a:gd name="T10" fmla="*/ 32 w 234"/>
                  <a:gd name="T11" fmla="*/ 70 h 248"/>
                  <a:gd name="T12" fmla="*/ 34 w 234"/>
                  <a:gd name="T13" fmla="*/ 76 h 248"/>
                  <a:gd name="T14" fmla="*/ 28 w 234"/>
                  <a:gd name="T15" fmla="*/ 90 h 248"/>
                  <a:gd name="T16" fmla="*/ 28 w 234"/>
                  <a:gd name="T17" fmla="*/ 102 h 248"/>
                  <a:gd name="T18" fmla="*/ 32 w 234"/>
                  <a:gd name="T19" fmla="*/ 110 h 248"/>
                  <a:gd name="T20" fmla="*/ 40 w 234"/>
                  <a:gd name="T21" fmla="*/ 122 h 248"/>
                  <a:gd name="T22" fmla="*/ 42 w 234"/>
                  <a:gd name="T23" fmla="*/ 128 h 248"/>
                  <a:gd name="T24" fmla="*/ 44 w 234"/>
                  <a:gd name="T25" fmla="*/ 134 h 248"/>
                  <a:gd name="T26" fmla="*/ 48 w 234"/>
                  <a:gd name="T27" fmla="*/ 140 h 248"/>
                  <a:gd name="T28" fmla="*/ 50 w 234"/>
                  <a:gd name="T29" fmla="*/ 146 h 248"/>
                  <a:gd name="T30" fmla="*/ 50 w 234"/>
                  <a:gd name="T31" fmla="*/ 162 h 248"/>
                  <a:gd name="T32" fmla="*/ 78 w 234"/>
                  <a:gd name="T33" fmla="*/ 162 h 248"/>
                  <a:gd name="T34" fmla="*/ 88 w 234"/>
                  <a:gd name="T35" fmla="*/ 174 h 248"/>
                  <a:gd name="T36" fmla="*/ 114 w 234"/>
                  <a:gd name="T37" fmla="*/ 204 h 248"/>
                  <a:gd name="T38" fmla="*/ 128 w 234"/>
                  <a:gd name="T39" fmla="*/ 208 h 248"/>
                  <a:gd name="T40" fmla="*/ 142 w 234"/>
                  <a:gd name="T41" fmla="*/ 210 h 248"/>
                  <a:gd name="T42" fmla="*/ 152 w 234"/>
                  <a:gd name="T43" fmla="*/ 210 h 248"/>
                  <a:gd name="T44" fmla="*/ 168 w 234"/>
                  <a:gd name="T45" fmla="*/ 226 h 248"/>
                  <a:gd name="T46" fmla="*/ 178 w 234"/>
                  <a:gd name="T47" fmla="*/ 232 h 248"/>
                  <a:gd name="T48" fmla="*/ 188 w 234"/>
                  <a:gd name="T49" fmla="*/ 228 h 248"/>
                  <a:gd name="T50" fmla="*/ 198 w 234"/>
                  <a:gd name="T51" fmla="*/ 232 h 248"/>
                  <a:gd name="T52" fmla="*/ 208 w 234"/>
                  <a:gd name="T53" fmla="*/ 248 h 248"/>
                  <a:gd name="T54" fmla="*/ 222 w 234"/>
                  <a:gd name="T55" fmla="*/ 236 h 248"/>
                  <a:gd name="T56" fmla="*/ 222 w 234"/>
                  <a:gd name="T57" fmla="*/ 224 h 248"/>
                  <a:gd name="T58" fmla="*/ 224 w 234"/>
                  <a:gd name="T59" fmla="*/ 214 h 248"/>
                  <a:gd name="T60" fmla="*/ 232 w 234"/>
                  <a:gd name="T61" fmla="*/ 206 h 248"/>
                  <a:gd name="T62" fmla="*/ 232 w 234"/>
                  <a:gd name="T63" fmla="*/ 198 h 248"/>
                  <a:gd name="T64" fmla="*/ 218 w 234"/>
                  <a:gd name="T65" fmla="*/ 172 h 248"/>
                  <a:gd name="T66" fmla="*/ 216 w 234"/>
                  <a:gd name="T67" fmla="*/ 104 h 248"/>
                  <a:gd name="T68" fmla="*/ 212 w 234"/>
                  <a:gd name="T69" fmla="*/ 70 h 248"/>
                  <a:gd name="T70" fmla="*/ 184 w 234"/>
                  <a:gd name="T71" fmla="*/ 52 h 248"/>
                  <a:gd name="T72" fmla="*/ 176 w 234"/>
                  <a:gd name="T73" fmla="*/ 48 h 248"/>
                  <a:gd name="T74" fmla="*/ 160 w 234"/>
                  <a:gd name="T75" fmla="*/ 44 h 248"/>
                  <a:gd name="T76" fmla="*/ 126 w 234"/>
                  <a:gd name="T77" fmla="*/ 54 h 248"/>
                  <a:gd name="T78" fmla="*/ 122 w 234"/>
                  <a:gd name="T79" fmla="*/ 56 h 248"/>
                  <a:gd name="T80" fmla="*/ 102 w 234"/>
                  <a:gd name="T81" fmla="*/ 58 h 248"/>
                  <a:gd name="T82" fmla="*/ 98 w 234"/>
                  <a:gd name="T83" fmla="*/ 60 h 248"/>
                  <a:gd name="T84" fmla="*/ 82 w 234"/>
                  <a:gd name="T85" fmla="*/ 50 h 248"/>
                  <a:gd name="T86" fmla="*/ 62 w 234"/>
                  <a:gd name="T87" fmla="*/ 12 h 248"/>
                  <a:gd name="T88" fmla="*/ 56 w 234"/>
                  <a:gd name="T89" fmla="*/ 6 h 248"/>
                  <a:gd name="T90" fmla="*/ 38 w 234"/>
                  <a:gd name="T91" fmla="*/ 16 h 248"/>
                  <a:gd name="T92" fmla="*/ 30 w 234"/>
                  <a:gd name="T93" fmla="*/ 18 h 248"/>
                  <a:gd name="T94" fmla="*/ 0 w 234"/>
                  <a:gd name="T95" fmla="*/ 10 h 248"/>
                  <a:gd name="T96" fmla="*/ 4 w 234"/>
                  <a:gd name="T97" fmla="*/ 16 h 248"/>
                  <a:gd name="T98" fmla="*/ 8 w 234"/>
                  <a:gd name="T99" fmla="*/ 26 h 248"/>
                  <a:gd name="T100" fmla="*/ 12 w 234"/>
                  <a:gd name="T101" fmla="*/ 4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4" h="248">
                    <a:moveTo>
                      <a:pt x="14" y="42"/>
                    </a:moveTo>
                    <a:lnTo>
                      <a:pt x="16" y="42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18" y="46"/>
                    </a:lnTo>
                    <a:lnTo>
                      <a:pt x="20" y="48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18" y="54"/>
                    </a:lnTo>
                    <a:lnTo>
                      <a:pt x="20" y="56"/>
                    </a:lnTo>
                    <a:lnTo>
                      <a:pt x="22" y="58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6" y="64"/>
                    </a:lnTo>
                    <a:lnTo>
                      <a:pt x="30" y="66"/>
                    </a:lnTo>
                    <a:lnTo>
                      <a:pt x="32" y="70"/>
                    </a:lnTo>
                    <a:lnTo>
                      <a:pt x="34" y="72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2" y="80"/>
                    </a:lnTo>
                    <a:lnTo>
                      <a:pt x="30" y="84"/>
                    </a:lnTo>
                    <a:lnTo>
                      <a:pt x="28" y="90"/>
                    </a:lnTo>
                    <a:lnTo>
                      <a:pt x="28" y="94"/>
                    </a:lnTo>
                    <a:lnTo>
                      <a:pt x="26" y="98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0" y="106"/>
                    </a:lnTo>
                    <a:lnTo>
                      <a:pt x="32" y="110"/>
                    </a:lnTo>
                    <a:lnTo>
                      <a:pt x="34" y="114"/>
                    </a:lnTo>
                    <a:lnTo>
                      <a:pt x="36" y="120"/>
                    </a:lnTo>
                    <a:lnTo>
                      <a:pt x="40" y="122"/>
                    </a:lnTo>
                    <a:lnTo>
                      <a:pt x="42" y="124"/>
                    </a:lnTo>
                    <a:lnTo>
                      <a:pt x="42" y="126"/>
                    </a:lnTo>
                    <a:lnTo>
                      <a:pt x="42" y="128"/>
                    </a:lnTo>
                    <a:lnTo>
                      <a:pt x="42" y="130"/>
                    </a:lnTo>
                    <a:lnTo>
                      <a:pt x="44" y="134"/>
                    </a:lnTo>
                    <a:lnTo>
                      <a:pt x="44" y="134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48" y="140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50" y="146"/>
                    </a:lnTo>
                    <a:lnTo>
                      <a:pt x="52" y="150"/>
                    </a:lnTo>
                    <a:lnTo>
                      <a:pt x="52" y="152"/>
                    </a:lnTo>
                    <a:lnTo>
                      <a:pt x="50" y="162"/>
                    </a:lnTo>
                    <a:lnTo>
                      <a:pt x="64" y="164"/>
                    </a:lnTo>
                    <a:lnTo>
                      <a:pt x="78" y="162"/>
                    </a:lnTo>
                    <a:lnTo>
                      <a:pt x="78" y="162"/>
                    </a:lnTo>
                    <a:lnTo>
                      <a:pt x="80" y="164"/>
                    </a:lnTo>
                    <a:lnTo>
                      <a:pt x="84" y="168"/>
                    </a:lnTo>
                    <a:lnTo>
                      <a:pt x="88" y="174"/>
                    </a:lnTo>
                    <a:lnTo>
                      <a:pt x="94" y="182"/>
                    </a:lnTo>
                    <a:lnTo>
                      <a:pt x="114" y="202"/>
                    </a:lnTo>
                    <a:lnTo>
                      <a:pt x="114" y="204"/>
                    </a:lnTo>
                    <a:lnTo>
                      <a:pt x="118" y="204"/>
                    </a:lnTo>
                    <a:lnTo>
                      <a:pt x="122" y="206"/>
                    </a:lnTo>
                    <a:lnTo>
                      <a:pt x="128" y="208"/>
                    </a:lnTo>
                    <a:lnTo>
                      <a:pt x="132" y="208"/>
                    </a:lnTo>
                    <a:lnTo>
                      <a:pt x="136" y="210"/>
                    </a:lnTo>
                    <a:lnTo>
                      <a:pt x="142" y="210"/>
                    </a:lnTo>
                    <a:lnTo>
                      <a:pt x="148" y="210"/>
                    </a:lnTo>
                    <a:lnTo>
                      <a:pt x="150" y="210"/>
                    </a:lnTo>
                    <a:lnTo>
                      <a:pt x="152" y="210"/>
                    </a:lnTo>
                    <a:lnTo>
                      <a:pt x="160" y="206"/>
                    </a:lnTo>
                    <a:lnTo>
                      <a:pt x="166" y="214"/>
                    </a:lnTo>
                    <a:lnTo>
                      <a:pt x="168" y="226"/>
                    </a:lnTo>
                    <a:lnTo>
                      <a:pt x="176" y="234"/>
                    </a:lnTo>
                    <a:lnTo>
                      <a:pt x="176" y="232"/>
                    </a:lnTo>
                    <a:lnTo>
                      <a:pt x="178" y="232"/>
                    </a:lnTo>
                    <a:lnTo>
                      <a:pt x="180" y="230"/>
                    </a:lnTo>
                    <a:lnTo>
                      <a:pt x="184" y="230"/>
                    </a:lnTo>
                    <a:lnTo>
                      <a:pt x="188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198" y="232"/>
                    </a:lnTo>
                    <a:lnTo>
                      <a:pt x="200" y="234"/>
                    </a:lnTo>
                    <a:lnTo>
                      <a:pt x="200" y="240"/>
                    </a:lnTo>
                    <a:lnTo>
                      <a:pt x="208" y="248"/>
                    </a:lnTo>
                    <a:lnTo>
                      <a:pt x="224" y="240"/>
                    </a:lnTo>
                    <a:lnTo>
                      <a:pt x="224" y="238"/>
                    </a:lnTo>
                    <a:lnTo>
                      <a:pt x="222" y="236"/>
                    </a:lnTo>
                    <a:lnTo>
                      <a:pt x="222" y="230"/>
                    </a:lnTo>
                    <a:lnTo>
                      <a:pt x="222" y="226"/>
                    </a:lnTo>
                    <a:lnTo>
                      <a:pt x="222" y="224"/>
                    </a:lnTo>
                    <a:lnTo>
                      <a:pt x="222" y="222"/>
                    </a:lnTo>
                    <a:lnTo>
                      <a:pt x="222" y="218"/>
                    </a:lnTo>
                    <a:lnTo>
                      <a:pt x="224" y="214"/>
                    </a:lnTo>
                    <a:lnTo>
                      <a:pt x="228" y="210"/>
                    </a:lnTo>
                    <a:lnTo>
                      <a:pt x="232" y="208"/>
                    </a:lnTo>
                    <a:lnTo>
                      <a:pt x="232" y="206"/>
                    </a:lnTo>
                    <a:lnTo>
                      <a:pt x="232" y="204"/>
                    </a:lnTo>
                    <a:lnTo>
                      <a:pt x="234" y="202"/>
                    </a:lnTo>
                    <a:lnTo>
                      <a:pt x="232" y="198"/>
                    </a:lnTo>
                    <a:lnTo>
                      <a:pt x="232" y="196"/>
                    </a:lnTo>
                    <a:lnTo>
                      <a:pt x="230" y="194"/>
                    </a:lnTo>
                    <a:lnTo>
                      <a:pt x="218" y="172"/>
                    </a:lnTo>
                    <a:lnTo>
                      <a:pt x="206" y="152"/>
                    </a:lnTo>
                    <a:lnTo>
                      <a:pt x="206" y="120"/>
                    </a:lnTo>
                    <a:lnTo>
                      <a:pt x="216" y="104"/>
                    </a:lnTo>
                    <a:lnTo>
                      <a:pt x="218" y="80"/>
                    </a:lnTo>
                    <a:lnTo>
                      <a:pt x="216" y="76"/>
                    </a:lnTo>
                    <a:lnTo>
                      <a:pt x="212" y="70"/>
                    </a:lnTo>
                    <a:lnTo>
                      <a:pt x="206" y="62"/>
                    </a:lnTo>
                    <a:lnTo>
                      <a:pt x="196" y="54"/>
                    </a:lnTo>
                    <a:lnTo>
                      <a:pt x="184" y="52"/>
                    </a:lnTo>
                    <a:lnTo>
                      <a:pt x="182" y="50"/>
                    </a:lnTo>
                    <a:lnTo>
                      <a:pt x="180" y="50"/>
                    </a:lnTo>
                    <a:lnTo>
                      <a:pt x="176" y="48"/>
                    </a:lnTo>
                    <a:lnTo>
                      <a:pt x="172" y="48"/>
                    </a:lnTo>
                    <a:lnTo>
                      <a:pt x="170" y="46"/>
                    </a:lnTo>
                    <a:lnTo>
                      <a:pt x="160" y="44"/>
                    </a:lnTo>
                    <a:lnTo>
                      <a:pt x="144" y="44"/>
                    </a:lnTo>
                    <a:lnTo>
                      <a:pt x="126" y="54"/>
                    </a:lnTo>
                    <a:lnTo>
                      <a:pt x="126" y="54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12" y="58"/>
                    </a:lnTo>
                    <a:lnTo>
                      <a:pt x="102" y="58"/>
                    </a:lnTo>
                    <a:lnTo>
                      <a:pt x="102" y="58"/>
                    </a:lnTo>
                    <a:lnTo>
                      <a:pt x="100" y="60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0" y="56"/>
                    </a:lnTo>
                    <a:lnTo>
                      <a:pt x="82" y="50"/>
                    </a:lnTo>
                    <a:lnTo>
                      <a:pt x="76" y="40"/>
                    </a:lnTo>
                    <a:lnTo>
                      <a:pt x="72" y="26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56" y="6"/>
                    </a:lnTo>
                    <a:lnTo>
                      <a:pt x="54" y="4"/>
                    </a:lnTo>
                    <a:lnTo>
                      <a:pt x="52" y="0"/>
                    </a:lnTo>
                    <a:lnTo>
                      <a:pt x="38" y="16"/>
                    </a:lnTo>
                    <a:lnTo>
                      <a:pt x="36" y="16"/>
                    </a:lnTo>
                    <a:lnTo>
                      <a:pt x="34" y="18"/>
                    </a:lnTo>
                    <a:lnTo>
                      <a:pt x="30" y="18"/>
                    </a:lnTo>
                    <a:lnTo>
                      <a:pt x="26" y="18"/>
                    </a:lnTo>
                    <a:lnTo>
                      <a:pt x="22" y="14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14" y="4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4" name="Freeform 258">
                <a:extLst>
                  <a:ext uri="{FF2B5EF4-FFF2-40B4-BE49-F238E27FC236}">
                    <a16:creationId xmlns:a16="http://schemas.microsoft.com/office/drawing/2014/main" id="{9D6D7097-2124-4F78-B9BE-312427B8E1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1736" y="4081566"/>
                <a:ext cx="18886" cy="15522"/>
              </a:xfrm>
              <a:custGeom>
                <a:avLst/>
                <a:gdLst>
                  <a:gd name="T0" fmla="*/ 2 w 28"/>
                  <a:gd name="T1" fmla="*/ 10 h 22"/>
                  <a:gd name="T2" fmla="*/ 4 w 28"/>
                  <a:gd name="T3" fmla="*/ 22 h 22"/>
                  <a:gd name="T4" fmla="*/ 28 w 28"/>
                  <a:gd name="T5" fmla="*/ 4 h 22"/>
                  <a:gd name="T6" fmla="*/ 26 w 28"/>
                  <a:gd name="T7" fmla="*/ 2 h 22"/>
                  <a:gd name="T8" fmla="*/ 26 w 28"/>
                  <a:gd name="T9" fmla="*/ 2 h 22"/>
                  <a:gd name="T10" fmla="*/ 24 w 28"/>
                  <a:gd name="T11" fmla="*/ 0 h 22"/>
                  <a:gd name="T12" fmla="*/ 22 w 28"/>
                  <a:gd name="T13" fmla="*/ 0 h 22"/>
                  <a:gd name="T14" fmla="*/ 20 w 28"/>
                  <a:gd name="T15" fmla="*/ 0 h 22"/>
                  <a:gd name="T16" fmla="*/ 14 w 28"/>
                  <a:gd name="T17" fmla="*/ 2 h 22"/>
                  <a:gd name="T18" fmla="*/ 0 w 28"/>
                  <a:gd name="T19" fmla="*/ 8 h 22"/>
                  <a:gd name="T20" fmla="*/ 2 w 28"/>
                  <a:gd name="T2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" y="10"/>
                    </a:moveTo>
                    <a:lnTo>
                      <a:pt x="4" y="22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4" y="2"/>
                    </a:lnTo>
                    <a:lnTo>
                      <a:pt x="0" y="8"/>
                    </a:lnTo>
                    <a:lnTo>
                      <a:pt x="2" y="1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5" name="Freeform 259">
                <a:extLst>
                  <a:ext uri="{FF2B5EF4-FFF2-40B4-BE49-F238E27FC236}">
                    <a16:creationId xmlns:a16="http://schemas.microsoft.com/office/drawing/2014/main" id="{BD964570-0AC6-4767-BCFE-36D802BFD9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99064" y="3675169"/>
                <a:ext cx="175370" cy="173565"/>
              </a:xfrm>
              <a:custGeom>
                <a:avLst/>
                <a:gdLst>
                  <a:gd name="T0" fmla="*/ 0 w 260"/>
                  <a:gd name="T1" fmla="*/ 128 h 246"/>
                  <a:gd name="T2" fmla="*/ 20 w 260"/>
                  <a:gd name="T3" fmla="*/ 114 h 246"/>
                  <a:gd name="T4" fmla="*/ 86 w 260"/>
                  <a:gd name="T5" fmla="*/ 92 h 246"/>
                  <a:gd name="T6" fmla="*/ 88 w 260"/>
                  <a:gd name="T7" fmla="*/ 76 h 246"/>
                  <a:gd name="T8" fmla="*/ 94 w 260"/>
                  <a:gd name="T9" fmla="*/ 72 h 246"/>
                  <a:gd name="T10" fmla="*/ 102 w 260"/>
                  <a:gd name="T11" fmla="*/ 72 h 246"/>
                  <a:gd name="T12" fmla="*/ 108 w 260"/>
                  <a:gd name="T13" fmla="*/ 72 h 246"/>
                  <a:gd name="T14" fmla="*/ 102 w 260"/>
                  <a:gd name="T15" fmla="*/ 64 h 246"/>
                  <a:gd name="T16" fmla="*/ 98 w 260"/>
                  <a:gd name="T17" fmla="*/ 56 h 246"/>
                  <a:gd name="T18" fmla="*/ 98 w 260"/>
                  <a:gd name="T19" fmla="*/ 46 h 246"/>
                  <a:gd name="T20" fmla="*/ 96 w 260"/>
                  <a:gd name="T21" fmla="*/ 36 h 246"/>
                  <a:gd name="T22" fmla="*/ 90 w 260"/>
                  <a:gd name="T23" fmla="*/ 30 h 246"/>
                  <a:gd name="T24" fmla="*/ 86 w 260"/>
                  <a:gd name="T25" fmla="*/ 30 h 246"/>
                  <a:gd name="T26" fmla="*/ 92 w 260"/>
                  <a:gd name="T27" fmla="*/ 26 h 246"/>
                  <a:gd name="T28" fmla="*/ 116 w 260"/>
                  <a:gd name="T29" fmla="*/ 16 h 246"/>
                  <a:gd name="T30" fmla="*/ 126 w 260"/>
                  <a:gd name="T31" fmla="*/ 14 h 246"/>
                  <a:gd name="T32" fmla="*/ 136 w 260"/>
                  <a:gd name="T33" fmla="*/ 10 h 246"/>
                  <a:gd name="T34" fmla="*/ 142 w 260"/>
                  <a:gd name="T35" fmla="*/ 8 h 246"/>
                  <a:gd name="T36" fmla="*/ 148 w 260"/>
                  <a:gd name="T37" fmla="*/ 8 h 246"/>
                  <a:gd name="T38" fmla="*/ 170 w 260"/>
                  <a:gd name="T39" fmla="*/ 4 h 246"/>
                  <a:gd name="T40" fmla="*/ 198 w 260"/>
                  <a:gd name="T41" fmla="*/ 2 h 246"/>
                  <a:gd name="T42" fmla="*/ 202 w 260"/>
                  <a:gd name="T43" fmla="*/ 0 h 246"/>
                  <a:gd name="T44" fmla="*/ 210 w 260"/>
                  <a:gd name="T45" fmla="*/ 2 h 246"/>
                  <a:gd name="T46" fmla="*/ 216 w 260"/>
                  <a:gd name="T47" fmla="*/ 4 h 246"/>
                  <a:gd name="T48" fmla="*/ 218 w 260"/>
                  <a:gd name="T49" fmla="*/ 8 h 246"/>
                  <a:gd name="T50" fmla="*/ 216 w 260"/>
                  <a:gd name="T51" fmla="*/ 14 h 246"/>
                  <a:gd name="T52" fmla="*/ 216 w 260"/>
                  <a:gd name="T53" fmla="*/ 24 h 246"/>
                  <a:gd name="T54" fmla="*/ 214 w 260"/>
                  <a:gd name="T55" fmla="*/ 28 h 246"/>
                  <a:gd name="T56" fmla="*/ 212 w 260"/>
                  <a:gd name="T57" fmla="*/ 34 h 246"/>
                  <a:gd name="T58" fmla="*/ 210 w 260"/>
                  <a:gd name="T59" fmla="*/ 36 h 246"/>
                  <a:gd name="T60" fmla="*/ 210 w 260"/>
                  <a:gd name="T61" fmla="*/ 40 h 246"/>
                  <a:gd name="T62" fmla="*/ 212 w 260"/>
                  <a:gd name="T63" fmla="*/ 46 h 246"/>
                  <a:gd name="T64" fmla="*/ 214 w 260"/>
                  <a:gd name="T65" fmla="*/ 50 h 246"/>
                  <a:gd name="T66" fmla="*/ 214 w 260"/>
                  <a:gd name="T67" fmla="*/ 54 h 246"/>
                  <a:gd name="T68" fmla="*/ 216 w 260"/>
                  <a:gd name="T69" fmla="*/ 60 h 246"/>
                  <a:gd name="T70" fmla="*/ 218 w 260"/>
                  <a:gd name="T71" fmla="*/ 60 h 246"/>
                  <a:gd name="T72" fmla="*/ 220 w 260"/>
                  <a:gd name="T73" fmla="*/ 64 h 246"/>
                  <a:gd name="T74" fmla="*/ 224 w 260"/>
                  <a:gd name="T75" fmla="*/ 88 h 246"/>
                  <a:gd name="T76" fmla="*/ 234 w 260"/>
                  <a:gd name="T77" fmla="*/ 110 h 246"/>
                  <a:gd name="T78" fmla="*/ 234 w 260"/>
                  <a:gd name="T79" fmla="*/ 110 h 246"/>
                  <a:gd name="T80" fmla="*/ 234 w 260"/>
                  <a:gd name="T81" fmla="*/ 116 h 246"/>
                  <a:gd name="T82" fmla="*/ 236 w 260"/>
                  <a:gd name="T83" fmla="*/ 126 h 246"/>
                  <a:gd name="T84" fmla="*/ 238 w 260"/>
                  <a:gd name="T85" fmla="*/ 134 h 246"/>
                  <a:gd name="T86" fmla="*/ 238 w 260"/>
                  <a:gd name="T87" fmla="*/ 138 h 246"/>
                  <a:gd name="T88" fmla="*/ 240 w 260"/>
                  <a:gd name="T89" fmla="*/ 142 h 246"/>
                  <a:gd name="T90" fmla="*/ 244 w 260"/>
                  <a:gd name="T91" fmla="*/ 146 h 246"/>
                  <a:gd name="T92" fmla="*/ 244 w 260"/>
                  <a:gd name="T93" fmla="*/ 154 h 246"/>
                  <a:gd name="T94" fmla="*/ 242 w 260"/>
                  <a:gd name="T95" fmla="*/ 166 h 246"/>
                  <a:gd name="T96" fmla="*/ 244 w 260"/>
                  <a:gd name="T97" fmla="*/ 168 h 246"/>
                  <a:gd name="T98" fmla="*/ 246 w 260"/>
                  <a:gd name="T99" fmla="*/ 174 h 246"/>
                  <a:gd name="T100" fmla="*/ 246 w 260"/>
                  <a:gd name="T101" fmla="*/ 180 h 246"/>
                  <a:gd name="T102" fmla="*/ 250 w 260"/>
                  <a:gd name="T103" fmla="*/ 186 h 246"/>
                  <a:gd name="T104" fmla="*/ 192 w 260"/>
                  <a:gd name="T105" fmla="*/ 236 h 246"/>
                  <a:gd name="T106" fmla="*/ 148 w 260"/>
                  <a:gd name="T107" fmla="*/ 230 h 246"/>
                  <a:gd name="T108" fmla="*/ 4 w 260"/>
                  <a:gd name="T109" fmla="*/ 1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0" h="246">
                    <a:moveTo>
                      <a:pt x="4" y="144"/>
                    </a:moveTo>
                    <a:lnTo>
                      <a:pt x="0" y="128"/>
                    </a:lnTo>
                    <a:lnTo>
                      <a:pt x="12" y="122"/>
                    </a:lnTo>
                    <a:lnTo>
                      <a:pt x="20" y="114"/>
                    </a:lnTo>
                    <a:lnTo>
                      <a:pt x="34" y="110"/>
                    </a:lnTo>
                    <a:lnTo>
                      <a:pt x="86" y="92"/>
                    </a:lnTo>
                    <a:lnTo>
                      <a:pt x="88" y="80"/>
                    </a:lnTo>
                    <a:lnTo>
                      <a:pt x="88" y="76"/>
                    </a:lnTo>
                    <a:lnTo>
                      <a:pt x="92" y="74"/>
                    </a:lnTo>
                    <a:lnTo>
                      <a:pt x="94" y="72"/>
                    </a:lnTo>
                    <a:lnTo>
                      <a:pt x="98" y="72"/>
                    </a:lnTo>
                    <a:lnTo>
                      <a:pt x="102" y="72"/>
                    </a:lnTo>
                    <a:lnTo>
                      <a:pt x="106" y="72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02" y="64"/>
                    </a:lnTo>
                    <a:lnTo>
                      <a:pt x="100" y="60"/>
                    </a:lnTo>
                    <a:lnTo>
                      <a:pt x="98" y="56"/>
                    </a:lnTo>
                    <a:lnTo>
                      <a:pt x="98" y="52"/>
                    </a:lnTo>
                    <a:lnTo>
                      <a:pt x="98" y="46"/>
                    </a:lnTo>
                    <a:lnTo>
                      <a:pt x="98" y="40"/>
                    </a:lnTo>
                    <a:lnTo>
                      <a:pt x="96" y="36"/>
                    </a:lnTo>
                    <a:lnTo>
                      <a:pt x="94" y="32"/>
                    </a:lnTo>
                    <a:lnTo>
                      <a:pt x="90" y="30"/>
                    </a:lnTo>
                    <a:lnTo>
                      <a:pt x="88" y="30"/>
                    </a:lnTo>
                    <a:lnTo>
                      <a:pt x="86" y="30"/>
                    </a:lnTo>
                    <a:lnTo>
                      <a:pt x="88" y="28"/>
                    </a:lnTo>
                    <a:lnTo>
                      <a:pt x="92" y="26"/>
                    </a:lnTo>
                    <a:lnTo>
                      <a:pt x="94" y="24"/>
                    </a:lnTo>
                    <a:lnTo>
                      <a:pt x="116" y="16"/>
                    </a:lnTo>
                    <a:lnTo>
                      <a:pt x="120" y="14"/>
                    </a:lnTo>
                    <a:lnTo>
                      <a:pt x="126" y="14"/>
                    </a:lnTo>
                    <a:lnTo>
                      <a:pt x="130" y="12"/>
                    </a:lnTo>
                    <a:lnTo>
                      <a:pt x="136" y="10"/>
                    </a:lnTo>
                    <a:lnTo>
                      <a:pt x="140" y="10"/>
                    </a:lnTo>
                    <a:lnTo>
                      <a:pt x="142" y="8"/>
                    </a:lnTo>
                    <a:lnTo>
                      <a:pt x="144" y="8"/>
                    </a:lnTo>
                    <a:lnTo>
                      <a:pt x="148" y="8"/>
                    </a:lnTo>
                    <a:lnTo>
                      <a:pt x="158" y="4"/>
                    </a:lnTo>
                    <a:lnTo>
                      <a:pt x="170" y="4"/>
                    </a:lnTo>
                    <a:lnTo>
                      <a:pt x="176" y="4"/>
                    </a:lnTo>
                    <a:lnTo>
                      <a:pt x="198" y="2"/>
                    </a:lnTo>
                    <a:lnTo>
                      <a:pt x="198" y="2"/>
                    </a:lnTo>
                    <a:lnTo>
                      <a:pt x="202" y="0"/>
                    </a:lnTo>
                    <a:lnTo>
                      <a:pt x="206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16" y="4"/>
                    </a:lnTo>
                    <a:lnTo>
                      <a:pt x="220" y="8"/>
                    </a:lnTo>
                    <a:lnTo>
                      <a:pt x="218" y="8"/>
                    </a:lnTo>
                    <a:lnTo>
                      <a:pt x="218" y="10"/>
                    </a:lnTo>
                    <a:lnTo>
                      <a:pt x="216" y="14"/>
                    </a:lnTo>
                    <a:lnTo>
                      <a:pt x="216" y="18"/>
                    </a:lnTo>
                    <a:lnTo>
                      <a:pt x="216" y="24"/>
                    </a:lnTo>
                    <a:lnTo>
                      <a:pt x="214" y="24"/>
                    </a:lnTo>
                    <a:lnTo>
                      <a:pt x="214" y="28"/>
                    </a:lnTo>
                    <a:lnTo>
                      <a:pt x="214" y="30"/>
                    </a:lnTo>
                    <a:lnTo>
                      <a:pt x="212" y="34"/>
                    </a:lnTo>
                    <a:lnTo>
                      <a:pt x="210" y="34"/>
                    </a:lnTo>
                    <a:lnTo>
                      <a:pt x="210" y="36"/>
                    </a:lnTo>
                    <a:lnTo>
                      <a:pt x="210" y="38"/>
                    </a:lnTo>
                    <a:lnTo>
                      <a:pt x="210" y="40"/>
                    </a:lnTo>
                    <a:lnTo>
                      <a:pt x="212" y="44"/>
                    </a:lnTo>
                    <a:lnTo>
                      <a:pt x="212" y="46"/>
                    </a:lnTo>
                    <a:lnTo>
                      <a:pt x="212" y="48"/>
                    </a:lnTo>
                    <a:lnTo>
                      <a:pt x="214" y="50"/>
                    </a:lnTo>
                    <a:lnTo>
                      <a:pt x="214" y="52"/>
                    </a:lnTo>
                    <a:lnTo>
                      <a:pt x="214" y="54"/>
                    </a:lnTo>
                    <a:lnTo>
                      <a:pt x="214" y="56"/>
                    </a:lnTo>
                    <a:lnTo>
                      <a:pt x="216" y="60"/>
                    </a:lnTo>
                    <a:lnTo>
                      <a:pt x="218" y="60"/>
                    </a:lnTo>
                    <a:lnTo>
                      <a:pt x="218" y="60"/>
                    </a:lnTo>
                    <a:lnTo>
                      <a:pt x="220" y="62"/>
                    </a:lnTo>
                    <a:lnTo>
                      <a:pt x="220" y="64"/>
                    </a:lnTo>
                    <a:lnTo>
                      <a:pt x="222" y="74"/>
                    </a:lnTo>
                    <a:lnTo>
                      <a:pt x="224" y="88"/>
                    </a:lnTo>
                    <a:lnTo>
                      <a:pt x="228" y="102"/>
                    </a:lnTo>
                    <a:lnTo>
                      <a:pt x="234" y="110"/>
                    </a:lnTo>
                    <a:lnTo>
                      <a:pt x="234" y="110"/>
                    </a:lnTo>
                    <a:lnTo>
                      <a:pt x="234" y="110"/>
                    </a:lnTo>
                    <a:lnTo>
                      <a:pt x="234" y="112"/>
                    </a:lnTo>
                    <a:lnTo>
                      <a:pt x="234" y="116"/>
                    </a:lnTo>
                    <a:lnTo>
                      <a:pt x="234" y="120"/>
                    </a:lnTo>
                    <a:lnTo>
                      <a:pt x="236" y="126"/>
                    </a:lnTo>
                    <a:lnTo>
                      <a:pt x="236" y="130"/>
                    </a:lnTo>
                    <a:lnTo>
                      <a:pt x="238" y="134"/>
                    </a:lnTo>
                    <a:lnTo>
                      <a:pt x="238" y="138"/>
                    </a:lnTo>
                    <a:lnTo>
                      <a:pt x="238" y="138"/>
                    </a:lnTo>
                    <a:lnTo>
                      <a:pt x="238" y="140"/>
                    </a:lnTo>
                    <a:lnTo>
                      <a:pt x="240" y="142"/>
                    </a:lnTo>
                    <a:lnTo>
                      <a:pt x="244" y="144"/>
                    </a:lnTo>
                    <a:lnTo>
                      <a:pt x="244" y="146"/>
                    </a:lnTo>
                    <a:lnTo>
                      <a:pt x="244" y="150"/>
                    </a:lnTo>
                    <a:lnTo>
                      <a:pt x="244" y="154"/>
                    </a:lnTo>
                    <a:lnTo>
                      <a:pt x="246" y="158"/>
                    </a:lnTo>
                    <a:lnTo>
                      <a:pt x="242" y="166"/>
                    </a:lnTo>
                    <a:lnTo>
                      <a:pt x="242" y="166"/>
                    </a:lnTo>
                    <a:lnTo>
                      <a:pt x="244" y="168"/>
                    </a:lnTo>
                    <a:lnTo>
                      <a:pt x="246" y="170"/>
                    </a:lnTo>
                    <a:lnTo>
                      <a:pt x="246" y="174"/>
                    </a:lnTo>
                    <a:lnTo>
                      <a:pt x="246" y="176"/>
                    </a:lnTo>
                    <a:lnTo>
                      <a:pt x="246" y="180"/>
                    </a:lnTo>
                    <a:lnTo>
                      <a:pt x="248" y="184"/>
                    </a:lnTo>
                    <a:lnTo>
                      <a:pt x="250" y="186"/>
                    </a:lnTo>
                    <a:lnTo>
                      <a:pt x="260" y="200"/>
                    </a:lnTo>
                    <a:lnTo>
                      <a:pt x="192" y="236"/>
                    </a:lnTo>
                    <a:lnTo>
                      <a:pt x="152" y="246"/>
                    </a:lnTo>
                    <a:lnTo>
                      <a:pt x="148" y="230"/>
                    </a:lnTo>
                    <a:lnTo>
                      <a:pt x="120" y="230"/>
                    </a:lnTo>
                    <a:lnTo>
                      <a:pt x="4" y="14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6" name="Freeform 260">
                <a:extLst>
                  <a:ext uri="{FF2B5EF4-FFF2-40B4-BE49-F238E27FC236}">
                    <a16:creationId xmlns:a16="http://schemas.microsoft.com/office/drawing/2014/main" id="{F88B33EF-CC40-4707-93C1-64289A8440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26218" y="3772535"/>
                <a:ext cx="75544" cy="69144"/>
              </a:xfrm>
              <a:custGeom>
                <a:avLst/>
                <a:gdLst>
                  <a:gd name="T0" fmla="*/ 0 w 112"/>
                  <a:gd name="T1" fmla="*/ 90 h 98"/>
                  <a:gd name="T2" fmla="*/ 2 w 112"/>
                  <a:gd name="T3" fmla="*/ 82 h 98"/>
                  <a:gd name="T4" fmla="*/ 6 w 112"/>
                  <a:gd name="T5" fmla="*/ 74 h 98"/>
                  <a:gd name="T6" fmla="*/ 16 w 112"/>
                  <a:gd name="T7" fmla="*/ 68 h 98"/>
                  <a:gd name="T8" fmla="*/ 28 w 112"/>
                  <a:gd name="T9" fmla="*/ 64 h 98"/>
                  <a:gd name="T10" fmla="*/ 32 w 112"/>
                  <a:gd name="T11" fmla="*/ 60 h 98"/>
                  <a:gd name="T12" fmla="*/ 32 w 112"/>
                  <a:gd name="T13" fmla="*/ 56 h 98"/>
                  <a:gd name="T14" fmla="*/ 28 w 112"/>
                  <a:gd name="T15" fmla="*/ 54 h 98"/>
                  <a:gd name="T16" fmla="*/ 24 w 112"/>
                  <a:gd name="T17" fmla="*/ 42 h 98"/>
                  <a:gd name="T18" fmla="*/ 30 w 112"/>
                  <a:gd name="T19" fmla="*/ 32 h 98"/>
                  <a:gd name="T20" fmla="*/ 40 w 112"/>
                  <a:gd name="T21" fmla="*/ 26 h 98"/>
                  <a:gd name="T22" fmla="*/ 46 w 112"/>
                  <a:gd name="T23" fmla="*/ 24 h 98"/>
                  <a:gd name="T24" fmla="*/ 50 w 112"/>
                  <a:gd name="T25" fmla="*/ 16 h 98"/>
                  <a:gd name="T26" fmla="*/ 52 w 112"/>
                  <a:gd name="T27" fmla="*/ 10 h 98"/>
                  <a:gd name="T28" fmla="*/ 56 w 112"/>
                  <a:gd name="T29" fmla="*/ 4 h 98"/>
                  <a:gd name="T30" fmla="*/ 66 w 112"/>
                  <a:gd name="T31" fmla="*/ 0 h 98"/>
                  <a:gd name="T32" fmla="*/ 112 w 112"/>
                  <a:gd name="T33" fmla="*/ 20 h 98"/>
                  <a:gd name="T34" fmla="*/ 88 w 112"/>
                  <a:gd name="T35" fmla="*/ 20 h 98"/>
                  <a:gd name="T36" fmla="*/ 86 w 112"/>
                  <a:gd name="T37" fmla="*/ 18 h 98"/>
                  <a:gd name="T38" fmla="*/ 82 w 112"/>
                  <a:gd name="T39" fmla="*/ 20 h 98"/>
                  <a:gd name="T40" fmla="*/ 82 w 112"/>
                  <a:gd name="T41" fmla="*/ 26 h 98"/>
                  <a:gd name="T42" fmla="*/ 80 w 112"/>
                  <a:gd name="T43" fmla="*/ 38 h 98"/>
                  <a:gd name="T44" fmla="*/ 80 w 112"/>
                  <a:gd name="T45" fmla="*/ 50 h 98"/>
                  <a:gd name="T46" fmla="*/ 80 w 112"/>
                  <a:gd name="T47" fmla="*/ 54 h 98"/>
                  <a:gd name="T48" fmla="*/ 80 w 112"/>
                  <a:gd name="T49" fmla="*/ 56 h 98"/>
                  <a:gd name="T50" fmla="*/ 78 w 112"/>
                  <a:gd name="T51" fmla="*/ 60 h 98"/>
                  <a:gd name="T52" fmla="*/ 76 w 112"/>
                  <a:gd name="T53" fmla="*/ 60 h 98"/>
                  <a:gd name="T54" fmla="*/ 72 w 112"/>
                  <a:gd name="T55" fmla="*/ 60 h 98"/>
                  <a:gd name="T56" fmla="*/ 66 w 112"/>
                  <a:gd name="T57" fmla="*/ 60 h 98"/>
                  <a:gd name="T58" fmla="*/ 62 w 112"/>
                  <a:gd name="T59" fmla="*/ 64 h 98"/>
                  <a:gd name="T60" fmla="*/ 60 w 112"/>
                  <a:gd name="T61" fmla="*/ 74 h 98"/>
                  <a:gd name="T62" fmla="*/ 0 w 112"/>
                  <a:gd name="T63" fmla="*/ 9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2" h="98">
                    <a:moveTo>
                      <a:pt x="0" y="94"/>
                    </a:moveTo>
                    <a:lnTo>
                      <a:pt x="0" y="90"/>
                    </a:lnTo>
                    <a:lnTo>
                      <a:pt x="0" y="86"/>
                    </a:lnTo>
                    <a:lnTo>
                      <a:pt x="2" y="82"/>
                    </a:lnTo>
                    <a:lnTo>
                      <a:pt x="4" y="78"/>
                    </a:lnTo>
                    <a:lnTo>
                      <a:pt x="6" y="74"/>
                    </a:lnTo>
                    <a:lnTo>
                      <a:pt x="10" y="70"/>
                    </a:lnTo>
                    <a:lnTo>
                      <a:pt x="16" y="68"/>
                    </a:lnTo>
                    <a:lnTo>
                      <a:pt x="22" y="66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0"/>
                    </a:lnTo>
                    <a:lnTo>
                      <a:pt x="32" y="58"/>
                    </a:lnTo>
                    <a:lnTo>
                      <a:pt x="32" y="56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4" y="42"/>
                    </a:lnTo>
                    <a:lnTo>
                      <a:pt x="28" y="36"/>
                    </a:lnTo>
                    <a:lnTo>
                      <a:pt x="30" y="32"/>
                    </a:lnTo>
                    <a:lnTo>
                      <a:pt x="36" y="28"/>
                    </a:lnTo>
                    <a:lnTo>
                      <a:pt x="40" y="26"/>
                    </a:lnTo>
                    <a:lnTo>
                      <a:pt x="44" y="24"/>
                    </a:lnTo>
                    <a:lnTo>
                      <a:pt x="46" y="24"/>
                    </a:lnTo>
                    <a:lnTo>
                      <a:pt x="48" y="24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2" y="10"/>
                    </a:lnTo>
                    <a:lnTo>
                      <a:pt x="54" y="10"/>
                    </a:lnTo>
                    <a:lnTo>
                      <a:pt x="56" y="4"/>
                    </a:lnTo>
                    <a:lnTo>
                      <a:pt x="60" y="0"/>
                    </a:lnTo>
                    <a:lnTo>
                      <a:pt x="66" y="0"/>
                    </a:lnTo>
                    <a:lnTo>
                      <a:pt x="112" y="6"/>
                    </a:lnTo>
                    <a:lnTo>
                      <a:pt x="112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6" y="18"/>
                    </a:lnTo>
                    <a:lnTo>
                      <a:pt x="84" y="18"/>
                    </a:lnTo>
                    <a:lnTo>
                      <a:pt x="82" y="20"/>
                    </a:lnTo>
                    <a:lnTo>
                      <a:pt x="82" y="22"/>
                    </a:lnTo>
                    <a:lnTo>
                      <a:pt x="82" y="26"/>
                    </a:lnTo>
                    <a:lnTo>
                      <a:pt x="82" y="30"/>
                    </a:lnTo>
                    <a:lnTo>
                      <a:pt x="80" y="38"/>
                    </a:lnTo>
                    <a:lnTo>
                      <a:pt x="80" y="44"/>
                    </a:lnTo>
                    <a:lnTo>
                      <a:pt x="80" y="50"/>
                    </a:lnTo>
                    <a:lnTo>
                      <a:pt x="80" y="54"/>
                    </a:lnTo>
                    <a:lnTo>
                      <a:pt x="80" y="54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6" y="60"/>
                    </a:lnTo>
                    <a:lnTo>
                      <a:pt x="74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66" y="60"/>
                    </a:lnTo>
                    <a:lnTo>
                      <a:pt x="64" y="62"/>
                    </a:lnTo>
                    <a:lnTo>
                      <a:pt x="62" y="64"/>
                    </a:lnTo>
                    <a:lnTo>
                      <a:pt x="60" y="68"/>
                    </a:lnTo>
                    <a:lnTo>
                      <a:pt x="60" y="74"/>
                    </a:lnTo>
                    <a:lnTo>
                      <a:pt x="58" y="98"/>
                    </a:lnTo>
                    <a:lnTo>
                      <a:pt x="0" y="9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7" name="Freeform 261">
                <a:extLst>
                  <a:ext uri="{FF2B5EF4-FFF2-40B4-BE49-F238E27FC236}">
                    <a16:creationId xmlns:a16="http://schemas.microsoft.com/office/drawing/2014/main" id="{0649C360-6DDE-4DBA-ABF6-A4A3FE28F1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22171" y="3776769"/>
                <a:ext cx="106571" cy="128410"/>
              </a:xfrm>
              <a:custGeom>
                <a:avLst/>
                <a:gdLst>
                  <a:gd name="T0" fmla="*/ 4 w 158"/>
                  <a:gd name="T1" fmla="*/ 158 h 182"/>
                  <a:gd name="T2" fmla="*/ 10 w 158"/>
                  <a:gd name="T3" fmla="*/ 150 h 182"/>
                  <a:gd name="T4" fmla="*/ 14 w 158"/>
                  <a:gd name="T5" fmla="*/ 146 h 182"/>
                  <a:gd name="T6" fmla="*/ 18 w 158"/>
                  <a:gd name="T7" fmla="*/ 142 h 182"/>
                  <a:gd name="T8" fmla="*/ 18 w 158"/>
                  <a:gd name="T9" fmla="*/ 132 h 182"/>
                  <a:gd name="T10" fmla="*/ 14 w 158"/>
                  <a:gd name="T11" fmla="*/ 124 h 182"/>
                  <a:gd name="T12" fmla="*/ 12 w 158"/>
                  <a:gd name="T13" fmla="*/ 120 h 182"/>
                  <a:gd name="T14" fmla="*/ 16 w 158"/>
                  <a:gd name="T15" fmla="*/ 96 h 182"/>
                  <a:gd name="T16" fmla="*/ 14 w 158"/>
                  <a:gd name="T17" fmla="*/ 88 h 182"/>
                  <a:gd name="T18" fmla="*/ 66 w 158"/>
                  <a:gd name="T19" fmla="*/ 68 h 182"/>
                  <a:gd name="T20" fmla="*/ 68 w 158"/>
                  <a:gd name="T21" fmla="*/ 58 h 182"/>
                  <a:gd name="T22" fmla="*/ 72 w 158"/>
                  <a:gd name="T23" fmla="*/ 54 h 182"/>
                  <a:gd name="T24" fmla="*/ 78 w 158"/>
                  <a:gd name="T25" fmla="*/ 54 h 182"/>
                  <a:gd name="T26" fmla="*/ 82 w 158"/>
                  <a:gd name="T27" fmla="*/ 54 h 182"/>
                  <a:gd name="T28" fmla="*/ 84 w 158"/>
                  <a:gd name="T29" fmla="*/ 54 h 182"/>
                  <a:gd name="T30" fmla="*/ 86 w 158"/>
                  <a:gd name="T31" fmla="*/ 50 h 182"/>
                  <a:gd name="T32" fmla="*/ 86 w 158"/>
                  <a:gd name="T33" fmla="*/ 48 h 182"/>
                  <a:gd name="T34" fmla="*/ 86 w 158"/>
                  <a:gd name="T35" fmla="*/ 44 h 182"/>
                  <a:gd name="T36" fmla="*/ 86 w 158"/>
                  <a:gd name="T37" fmla="*/ 32 h 182"/>
                  <a:gd name="T38" fmla="*/ 88 w 158"/>
                  <a:gd name="T39" fmla="*/ 20 h 182"/>
                  <a:gd name="T40" fmla="*/ 88 w 158"/>
                  <a:gd name="T41" fmla="*/ 14 h 182"/>
                  <a:gd name="T42" fmla="*/ 92 w 158"/>
                  <a:gd name="T43" fmla="*/ 12 h 182"/>
                  <a:gd name="T44" fmla="*/ 94 w 158"/>
                  <a:gd name="T45" fmla="*/ 14 h 182"/>
                  <a:gd name="T46" fmla="*/ 118 w 158"/>
                  <a:gd name="T47" fmla="*/ 14 h 182"/>
                  <a:gd name="T48" fmla="*/ 118 w 158"/>
                  <a:gd name="T49" fmla="*/ 0 h 182"/>
                  <a:gd name="T50" fmla="*/ 138 w 158"/>
                  <a:gd name="T51" fmla="*/ 28 h 182"/>
                  <a:gd name="T52" fmla="*/ 138 w 158"/>
                  <a:gd name="T53" fmla="*/ 28 h 182"/>
                  <a:gd name="T54" fmla="*/ 136 w 158"/>
                  <a:gd name="T55" fmla="*/ 30 h 182"/>
                  <a:gd name="T56" fmla="*/ 142 w 158"/>
                  <a:gd name="T57" fmla="*/ 142 h 182"/>
                  <a:gd name="T58" fmla="*/ 144 w 158"/>
                  <a:gd name="T59" fmla="*/ 146 h 182"/>
                  <a:gd name="T60" fmla="*/ 146 w 158"/>
                  <a:gd name="T61" fmla="*/ 152 h 182"/>
                  <a:gd name="T62" fmla="*/ 140 w 158"/>
                  <a:gd name="T63" fmla="*/ 164 h 182"/>
                  <a:gd name="T64" fmla="*/ 88 w 158"/>
                  <a:gd name="T65" fmla="*/ 158 h 182"/>
                  <a:gd name="T66" fmla="*/ 84 w 158"/>
                  <a:gd name="T67" fmla="*/ 162 h 182"/>
                  <a:gd name="T68" fmla="*/ 82 w 158"/>
                  <a:gd name="T69" fmla="*/ 162 h 182"/>
                  <a:gd name="T70" fmla="*/ 80 w 158"/>
                  <a:gd name="T71" fmla="*/ 160 h 182"/>
                  <a:gd name="T72" fmla="*/ 76 w 158"/>
                  <a:gd name="T73" fmla="*/ 162 h 182"/>
                  <a:gd name="T74" fmla="*/ 76 w 158"/>
                  <a:gd name="T75" fmla="*/ 166 h 182"/>
                  <a:gd name="T76" fmla="*/ 76 w 158"/>
                  <a:gd name="T77" fmla="*/ 170 h 182"/>
                  <a:gd name="T78" fmla="*/ 72 w 158"/>
                  <a:gd name="T79" fmla="*/ 172 h 182"/>
                  <a:gd name="T80" fmla="*/ 70 w 158"/>
                  <a:gd name="T81" fmla="*/ 176 h 182"/>
                  <a:gd name="T82" fmla="*/ 66 w 158"/>
                  <a:gd name="T83" fmla="*/ 182 h 182"/>
                  <a:gd name="T84" fmla="*/ 62 w 158"/>
                  <a:gd name="T85" fmla="*/ 182 h 182"/>
                  <a:gd name="T86" fmla="*/ 60 w 158"/>
                  <a:gd name="T87" fmla="*/ 178 h 182"/>
                  <a:gd name="T88" fmla="*/ 54 w 158"/>
                  <a:gd name="T89" fmla="*/ 178 h 182"/>
                  <a:gd name="T90" fmla="*/ 46 w 158"/>
                  <a:gd name="T91" fmla="*/ 172 h 182"/>
                  <a:gd name="T92" fmla="*/ 42 w 158"/>
                  <a:gd name="T93" fmla="*/ 166 h 182"/>
                  <a:gd name="T94" fmla="*/ 36 w 158"/>
                  <a:gd name="T95" fmla="*/ 160 h 182"/>
                  <a:gd name="T96" fmla="*/ 26 w 158"/>
                  <a:gd name="T97" fmla="*/ 156 h 182"/>
                  <a:gd name="T98" fmla="*/ 0 w 158"/>
                  <a:gd name="T99" fmla="*/ 16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8" h="182">
                    <a:moveTo>
                      <a:pt x="0" y="164"/>
                    </a:moveTo>
                    <a:lnTo>
                      <a:pt x="4" y="158"/>
                    </a:lnTo>
                    <a:lnTo>
                      <a:pt x="6" y="154"/>
                    </a:lnTo>
                    <a:lnTo>
                      <a:pt x="10" y="150"/>
                    </a:lnTo>
                    <a:lnTo>
                      <a:pt x="12" y="148"/>
                    </a:lnTo>
                    <a:lnTo>
                      <a:pt x="14" y="146"/>
                    </a:lnTo>
                    <a:lnTo>
                      <a:pt x="16" y="146"/>
                    </a:lnTo>
                    <a:lnTo>
                      <a:pt x="18" y="142"/>
                    </a:lnTo>
                    <a:lnTo>
                      <a:pt x="18" y="138"/>
                    </a:lnTo>
                    <a:lnTo>
                      <a:pt x="18" y="132"/>
                    </a:lnTo>
                    <a:lnTo>
                      <a:pt x="16" y="128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2" y="120"/>
                    </a:lnTo>
                    <a:lnTo>
                      <a:pt x="6" y="110"/>
                    </a:lnTo>
                    <a:lnTo>
                      <a:pt x="16" y="96"/>
                    </a:lnTo>
                    <a:lnTo>
                      <a:pt x="6" y="88"/>
                    </a:lnTo>
                    <a:lnTo>
                      <a:pt x="14" y="88"/>
                    </a:lnTo>
                    <a:lnTo>
                      <a:pt x="64" y="92"/>
                    </a:lnTo>
                    <a:lnTo>
                      <a:pt x="66" y="68"/>
                    </a:lnTo>
                    <a:lnTo>
                      <a:pt x="66" y="62"/>
                    </a:lnTo>
                    <a:lnTo>
                      <a:pt x="68" y="58"/>
                    </a:lnTo>
                    <a:lnTo>
                      <a:pt x="70" y="56"/>
                    </a:lnTo>
                    <a:lnTo>
                      <a:pt x="72" y="54"/>
                    </a:lnTo>
                    <a:lnTo>
                      <a:pt x="76" y="54"/>
                    </a:lnTo>
                    <a:lnTo>
                      <a:pt x="78" y="54"/>
                    </a:lnTo>
                    <a:lnTo>
                      <a:pt x="80" y="54"/>
                    </a:lnTo>
                    <a:lnTo>
                      <a:pt x="82" y="54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6" y="52"/>
                    </a:lnTo>
                    <a:lnTo>
                      <a:pt x="86" y="50"/>
                    </a:lnTo>
                    <a:lnTo>
                      <a:pt x="86" y="50"/>
                    </a:lnTo>
                    <a:lnTo>
                      <a:pt x="86" y="48"/>
                    </a:lnTo>
                    <a:lnTo>
                      <a:pt x="86" y="48"/>
                    </a:lnTo>
                    <a:lnTo>
                      <a:pt x="86" y="44"/>
                    </a:lnTo>
                    <a:lnTo>
                      <a:pt x="86" y="38"/>
                    </a:lnTo>
                    <a:lnTo>
                      <a:pt x="86" y="32"/>
                    </a:lnTo>
                    <a:lnTo>
                      <a:pt x="88" y="24"/>
                    </a:lnTo>
                    <a:lnTo>
                      <a:pt x="88" y="20"/>
                    </a:lnTo>
                    <a:lnTo>
                      <a:pt x="88" y="16"/>
                    </a:lnTo>
                    <a:lnTo>
                      <a:pt x="88" y="14"/>
                    </a:lnTo>
                    <a:lnTo>
                      <a:pt x="90" y="12"/>
                    </a:lnTo>
                    <a:lnTo>
                      <a:pt x="92" y="12"/>
                    </a:lnTo>
                    <a:lnTo>
                      <a:pt x="94" y="14"/>
                    </a:lnTo>
                    <a:lnTo>
                      <a:pt x="94" y="14"/>
                    </a:lnTo>
                    <a:lnTo>
                      <a:pt x="94" y="14"/>
                    </a:lnTo>
                    <a:lnTo>
                      <a:pt x="118" y="14"/>
                    </a:lnTo>
                    <a:lnTo>
                      <a:pt x="118" y="4"/>
                    </a:lnTo>
                    <a:lnTo>
                      <a:pt x="118" y="0"/>
                    </a:lnTo>
                    <a:lnTo>
                      <a:pt x="158" y="28"/>
                    </a:lnTo>
                    <a:lnTo>
                      <a:pt x="138" y="28"/>
                    </a:lnTo>
                    <a:lnTo>
                      <a:pt x="138" y="28"/>
                    </a:lnTo>
                    <a:lnTo>
                      <a:pt x="138" y="28"/>
                    </a:lnTo>
                    <a:lnTo>
                      <a:pt x="136" y="28"/>
                    </a:lnTo>
                    <a:lnTo>
                      <a:pt x="136" y="30"/>
                    </a:lnTo>
                    <a:lnTo>
                      <a:pt x="136" y="3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44" y="146"/>
                    </a:lnTo>
                    <a:lnTo>
                      <a:pt x="144" y="148"/>
                    </a:lnTo>
                    <a:lnTo>
                      <a:pt x="146" y="152"/>
                    </a:lnTo>
                    <a:lnTo>
                      <a:pt x="146" y="156"/>
                    </a:lnTo>
                    <a:lnTo>
                      <a:pt x="140" y="164"/>
                    </a:lnTo>
                    <a:lnTo>
                      <a:pt x="88" y="158"/>
                    </a:lnTo>
                    <a:lnTo>
                      <a:pt x="88" y="158"/>
                    </a:lnTo>
                    <a:lnTo>
                      <a:pt x="86" y="160"/>
                    </a:lnTo>
                    <a:lnTo>
                      <a:pt x="84" y="162"/>
                    </a:lnTo>
                    <a:lnTo>
                      <a:pt x="82" y="162"/>
                    </a:lnTo>
                    <a:lnTo>
                      <a:pt x="82" y="162"/>
                    </a:lnTo>
                    <a:lnTo>
                      <a:pt x="80" y="160"/>
                    </a:lnTo>
                    <a:lnTo>
                      <a:pt x="80" y="160"/>
                    </a:lnTo>
                    <a:lnTo>
                      <a:pt x="78" y="160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76" y="166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4"/>
                    </a:lnTo>
                    <a:lnTo>
                      <a:pt x="70" y="176"/>
                    </a:lnTo>
                    <a:lnTo>
                      <a:pt x="68" y="178"/>
                    </a:lnTo>
                    <a:lnTo>
                      <a:pt x="66" y="182"/>
                    </a:lnTo>
                    <a:lnTo>
                      <a:pt x="64" y="182"/>
                    </a:lnTo>
                    <a:lnTo>
                      <a:pt x="62" y="182"/>
                    </a:lnTo>
                    <a:lnTo>
                      <a:pt x="62" y="180"/>
                    </a:lnTo>
                    <a:lnTo>
                      <a:pt x="60" y="178"/>
                    </a:lnTo>
                    <a:lnTo>
                      <a:pt x="56" y="178"/>
                    </a:lnTo>
                    <a:lnTo>
                      <a:pt x="54" y="178"/>
                    </a:lnTo>
                    <a:lnTo>
                      <a:pt x="50" y="176"/>
                    </a:lnTo>
                    <a:lnTo>
                      <a:pt x="46" y="172"/>
                    </a:lnTo>
                    <a:lnTo>
                      <a:pt x="44" y="166"/>
                    </a:lnTo>
                    <a:lnTo>
                      <a:pt x="42" y="166"/>
                    </a:lnTo>
                    <a:lnTo>
                      <a:pt x="40" y="162"/>
                    </a:lnTo>
                    <a:lnTo>
                      <a:pt x="36" y="160"/>
                    </a:lnTo>
                    <a:lnTo>
                      <a:pt x="32" y="158"/>
                    </a:lnTo>
                    <a:lnTo>
                      <a:pt x="26" y="156"/>
                    </a:lnTo>
                    <a:lnTo>
                      <a:pt x="20" y="156"/>
                    </a:lnTo>
                    <a:lnTo>
                      <a:pt x="0" y="16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8" name="Freeform 262">
                <a:extLst>
                  <a:ext uri="{FF2B5EF4-FFF2-40B4-BE49-F238E27FC236}">
                    <a16:creationId xmlns:a16="http://schemas.microsoft.com/office/drawing/2014/main" id="{0219E864-4C3A-4E9F-8C7F-2275272CBE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31614" y="3916468"/>
                <a:ext cx="26980" cy="19755"/>
              </a:xfrm>
              <a:custGeom>
                <a:avLst/>
                <a:gdLst>
                  <a:gd name="T0" fmla="*/ 24 w 40"/>
                  <a:gd name="T1" fmla="*/ 0 h 28"/>
                  <a:gd name="T2" fmla="*/ 24 w 40"/>
                  <a:gd name="T3" fmla="*/ 0 h 28"/>
                  <a:gd name="T4" fmla="*/ 22 w 40"/>
                  <a:gd name="T5" fmla="*/ 0 h 28"/>
                  <a:gd name="T6" fmla="*/ 20 w 40"/>
                  <a:gd name="T7" fmla="*/ 0 h 28"/>
                  <a:gd name="T8" fmla="*/ 18 w 40"/>
                  <a:gd name="T9" fmla="*/ 2 h 28"/>
                  <a:gd name="T10" fmla="*/ 14 w 40"/>
                  <a:gd name="T11" fmla="*/ 2 h 28"/>
                  <a:gd name="T12" fmla="*/ 8 w 40"/>
                  <a:gd name="T13" fmla="*/ 4 h 28"/>
                  <a:gd name="T14" fmla="*/ 0 w 40"/>
                  <a:gd name="T15" fmla="*/ 8 h 28"/>
                  <a:gd name="T16" fmla="*/ 0 w 40"/>
                  <a:gd name="T17" fmla="*/ 8 h 28"/>
                  <a:gd name="T18" fmla="*/ 2 w 40"/>
                  <a:gd name="T19" fmla="*/ 12 h 28"/>
                  <a:gd name="T20" fmla="*/ 6 w 40"/>
                  <a:gd name="T21" fmla="*/ 16 h 28"/>
                  <a:gd name="T22" fmla="*/ 10 w 40"/>
                  <a:gd name="T23" fmla="*/ 22 h 28"/>
                  <a:gd name="T24" fmla="*/ 16 w 40"/>
                  <a:gd name="T25" fmla="*/ 28 h 28"/>
                  <a:gd name="T26" fmla="*/ 18 w 40"/>
                  <a:gd name="T27" fmla="*/ 28 h 28"/>
                  <a:gd name="T28" fmla="*/ 20 w 40"/>
                  <a:gd name="T29" fmla="*/ 26 h 28"/>
                  <a:gd name="T30" fmla="*/ 24 w 40"/>
                  <a:gd name="T31" fmla="*/ 26 h 28"/>
                  <a:gd name="T32" fmla="*/ 28 w 40"/>
                  <a:gd name="T33" fmla="*/ 24 h 28"/>
                  <a:gd name="T34" fmla="*/ 32 w 40"/>
                  <a:gd name="T35" fmla="*/ 22 h 28"/>
                  <a:gd name="T36" fmla="*/ 36 w 40"/>
                  <a:gd name="T37" fmla="*/ 22 h 28"/>
                  <a:gd name="T38" fmla="*/ 38 w 40"/>
                  <a:gd name="T39" fmla="*/ 20 h 28"/>
                  <a:gd name="T40" fmla="*/ 38 w 40"/>
                  <a:gd name="T41" fmla="*/ 16 h 28"/>
                  <a:gd name="T42" fmla="*/ 40 w 40"/>
                  <a:gd name="T43" fmla="*/ 16 h 28"/>
                  <a:gd name="T44" fmla="*/ 38 w 40"/>
                  <a:gd name="T45" fmla="*/ 8 h 28"/>
                  <a:gd name="T46" fmla="*/ 38 w 40"/>
                  <a:gd name="T47" fmla="*/ 2 h 28"/>
                  <a:gd name="T48" fmla="*/ 24 w 40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28">
                    <a:moveTo>
                      <a:pt x="24" y="0"/>
                    </a:move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0" y="22"/>
                    </a:lnTo>
                    <a:lnTo>
                      <a:pt x="16" y="28"/>
                    </a:lnTo>
                    <a:lnTo>
                      <a:pt x="18" y="28"/>
                    </a:lnTo>
                    <a:lnTo>
                      <a:pt x="20" y="26"/>
                    </a:lnTo>
                    <a:lnTo>
                      <a:pt x="24" y="26"/>
                    </a:lnTo>
                    <a:lnTo>
                      <a:pt x="28" y="24"/>
                    </a:lnTo>
                    <a:lnTo>
                      <a:pt x="32" y="22"/>
                    </a:lnTo>
                    <a:lnTo>
                      <a:pt x="36" y="22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19" name="Freeform 263">
                <a:extLst>
                  <a:ext uri="{FF2B5EF4-FFF2-40B4-BE49-F238E27FC236}">
                    <a16:creationId xmlns:a16="http://schemas.microsoft.com/office/drawing/2014/main" id="{968A9107-7124-4105-BD85-4407BC397B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22171" y="3886834"/>
                <a:ext cx="44517" cy="35278"/>
              </a:xfrm>
              <a:custGeom>
                <a:avLst/>
                <a:gdLst>
                  <a:gd name="T0" fmla="*/ 2 w 66"/>
                  <a:gd name="T1" fmla="*/ 30 h 50"/>
                  <a:gd name="T2" fmla="*/ 2 w 66"/>
                  <a:gd name="T3" fmla="*/ 22 h 50"/>
                  <a:gd name="T4" fmla="*/ 0 w 66"/>
                  <a:gd name="T5" fmla="*/ 16 h 50"/>
                  <a:gd name="T6" fmla="*/ 0 w 66"/>
                  <a:gd name="T7" fmla="*/ 10 h 50"/>
                  <a:gd name="T8" fmla="*/ 0 w 66"/>
                  <a:gd name="T9" fmla="*/ 6 h 50"/>
                  <a:gd name="T10" fmla="*/ 2 w 66"/>
                  <a:gd name="T11" fmla="*/ 6 h 50"/>
                  <a:gd name="T12" fmla="*/ 2 w 66"/>
                  <a:gd name="T13" fmla="*/ 6 h 50"/>
                  <a:gd name="T14" fmla="*/ 2 w 66"/>
                  <a:gd name="T15" fmla="*/ 6 h 50"/>
                  <a:gd name="T16" fmla="*/ 20 w 66"/>
                  <a:gd name="T17" fmla="*/ 0 h 50"/>
                  <a:gd name="T18" fmla="*/ 26 w 66"/>
                  <a:gd name="T19" fmla="*/ 0 h 50"/>
                  <a:gd name="T20" fmla="*/ 32 w 66"/>
                  <a:gd name="T21" fmla="*/ 2 h 50"/>
                  <a:gd name="T22" fmla="*/ 38 w 66"/>
                  <a:gd name="T23" fmla="*/ 4 h 50"/>
                  <a:gd name="T24" fmla="*/ 40 w 66"/>
                  <a:gd name="T25" fmla="*/ 8 h 50"/>
                  <a:gd name="T26" fmla="*/ 42 w 66"/>
                  <a:gd name="T27" fmla="*/ 10 h 50"/>
                  <a:gd name="T28" fmla="*/ 44 w 66"/>
                  <a:gd name="T29" fmla="*/ 10 h 50"/>
                  <a:gd name="T30" fmla="*/ 46 w 66"/>
                  <a:gd name="T31" fmla="*/ 14 h 50"/>
                  <a:gd name="T32" fmla="*/ 48 w 66"/>
                  <a:gd name="T33" fmla="*/ 18 h 50"/>
                  <a:gd name="T34" fmla="*/ 50 w 66"/>
                  <a:gd name="T35" fmla="*/ 20 h 50"/>
                  <a:gd name="T36" fmla="*/ 50 w 66"/>
                  <a:gd name="T37" fmla="*/ 20 h 50"/>
                  <a:gd name="T38" fmla="*/ 50 w 66"/>
                  <a:gd name="T39" fmla="*/ 20 h 50"/>
                  <a:gd name="T40" fmla="*/ 56 w 66"/>
                  <a:gd name="T41" fmla="*/ 22 h 50"/>
                  <a:gd name="T42" fmla="*/ 60 w 66"/>
                  <a:gd name="T43" fmla="*/ 24 h 50"/>
                  <a:gd name="T44" fmla="*/ 62 w 66"/>
                  <a:gd name="T45" fmla="*/ 26 h 50"/>
                  <a:gd name="T46" fmla="*/ 64 w 66"/>
                  <a:gd name="T47" fmla="*/ 26 h 50"/>
                  <a:gd name="T48" fmla="*/ 64 w 66"/>
                  <a:gd name="T49" fmla="*/ 26 h 50"/>
                  <a:gd name="T50" fmla="*/ 64 w 66"/>
                  <a:gd name="T51" fmla="*/ 30 h 50"/>
                  <a:gd name="T52" fmla="*/ 64 w 66"/>
                  <a:gd name="T53" fmla="*/ 32 h 50"/>
                  <a:gd name="T54" fmla="*/ 64 w 66"/>
                  <a:gd name="T55" fmla="*/ 36 h 50"/>
                  <a:gd name="T56" fmla="*/ 66 w 66"/>
                  <a:gd name="T57" fmla="*/ 42 h 50"/>
                  <a:gd name="T58" fmla="*/ 66 w 66"/>
                  <a:gd name="T59" fmla="*/ 44 h 50"/>
                  <a:gd name="T60" fmla="*/ 66 w 66"/>
                  <a:gd name="T61" fmla="*/ 44 h 50"/>
                  <a:gd name="T62" fmla="*/ 58 w 66"/>
                  <a:gd name="T63" fmla="*/ 44 h 50"/>
                  <a:gd name="T64" fmla="*/ 50 w 66"/>
                  <a:gd name="T65" fmla="*/ 44 h 50"/>
                  <a:gd name="T66" fmla="*/ 44 w 66"/>
                  <a:gd name="T67" fmla="*/ 44 h 50"/>
                  <a:gd name="T68" fmla="*/ 40 w 66"/>
                  <a:gd name="T69" fmla="*/ 44 h 50"/>
                  <a:gd name="T70" fmla="*/ 38 w 66"/>
                  <a:gd name="T71" fmla="*/ 42 h 50"/>
                  <a:gd name="T72" fmla="*/ 34 w 66"/>
                  <a:gd name="T73" fmla="*/ 42 h 50"/>
                  <a:gd name="T74" fmla="*/ 30 w 66"/>
                  <a:gd name="T75" fmla="*/ 44 h 50"/>
                  <a:gd name="T76" fmla="*/ 26 w 66"/>
                  <a:gd name="T77" fmla="*/ 44 h 50"/>
                  <a:gd name="T78" fmla="*/ 22 w 66"/>
                  <a:gd name="T79" fmla="*/ 46 h 50"/>
                  <a:gd name="T80" fmla="*/ 18 w 66"/>
                  <a:gd name="T81" fmla="*/ 48 h 50"/>
                  <a:gd name="T82" fmla="*/ 16 w 66"/>
                  <a:gd name="T83" fmla="*/ 48 h 50"/>
                  <a:gd name="T84" fmla="*/ 14 w 66"/>
                  <a:gd name="T85" fmla="*/ 50 h 50"/>
                  <a:gd name="T86" fmla="*/ 12 w 66"/>
                  <a:gd name="T87" fmla="*/ 46 h 50"/>
                  <a:gd name="T88" fmla="*/ 10 w 66"/>
                  <a:gd name="T89" fmla="*/ 44 h 50"/>
                  <a:gd name="T90" fmla="*/ 8 w 66"/>
                  <a:gd name="T91" fmla="*/ 42 h 50"/>
                  <a:gd name="T92" fmla="*/ 6 w 66"/>
                  <a:gd name="T93" fmla="*/ 40 h 50"/>
                  <a:gd name="T94" fmla="*/ 4 w 66"/>
                  <a:gd name="T95" fmla="*/ 36 h 50"/>
                  <a:gd name="T96" fmla="*/ 2 w 66"/>
                  <a:gd name="T9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" h="50">
                    <a:moveTo>
                      <a:pt x="2" y="30"/>
                    </a:moveTo>
                    <a:lnTo>
                      <a:pt x="2" y="22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8" y="4"/>
                    </a:lnTo>
                    <a:lnTo>
                      <a:pt x="40" y="8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14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6" y="22"/>
                    </a:lnTo>
                    <a:lnTo>
                      <a:pt x="60" y="24"/>
                    </a:lnTo>
                    <a:lnTo>
                      <a:pt x="62" y="26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4" y="30"/>
                    </a:lnTo>
                    <a:lnTo>
                      <a:pt x="64" y="32"/>
                    </a:lnTo>
                    <a:lnTo>
                      <a:pt x="64" y="36"/>
                    </a:lnTo>
                    <a:lnTo>
                      <a:pt x="66" y="42"/>
                    </a:lnTo>
                    <a:lnTo>
                      <a:pt x="66" y="44"/>
                    </a:lnTo>
                    <a:lnTo>
                      <a:pt x="66" y="44"/>
                    </a:lnTo>
                    <a:lnTo>
                      <a:pt x="58" y="44"/>
                    </a:lnTo>
                    <a:lnTo>
                      <a:pt x="50" y="44"/>
                    </a:lnTo>
                    <a:lnTo>
                      <a:pt x="44" y="44"/>
                    </a:lnTo>
                    <a:lnTo>
                      <a:pt x="40" y="44"/>
                    </a:lnTo>
                    <a:lnTo>
                      <a:pt x="38" y="42"/>
                    </a:lnTo>
                    <a:lnTo>
                      <a:pt x="34" y="42"/>
                    </a:lnTo>
                    <a:lnTo>
                      <a:pt x="30" y="44"/>
                    </a:lnTo>
                    <a:lnTo>
                      <a:pt x="26" y="44"/>
                    </a:lnTo>
                    <a:lnTo>
                      <a:pt x="22" y="46"/>
                    </a:lnTo>
                    <a:lnTo>
                      <a:pt x="18" y="48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2" y="46"/>
                    </a:lnTo>
                    <a:lnTo>
                      <a:pt x="10" y="44"/>
                    </a:lnTo>
                    <a:lnTo>
                      <a:pt x="8" y="42"/>
                    </a:lnTo>
                    <a:lnTo>
                      <a:pt x="6" y="40"/>
                    </a:lnTo>
                    <a:lnTo>
                      <a:pt x="4" y="36"/>
                    </a:lnTo>
                    <a:lnTo>
                      <a:pt x="2" y="3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0" name="Freeform 264">
                <a:extLst>
                  <a:ext uri="{FF2B5EF4-FFF2-40B4-BE49-F238E27FC236}">
                    <a16:creationId xmlns:a16="http://schemas.microsoft.com/office/drawing/2014/main" id="{036B973B-B684-430D-8E95-411E509A43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24869" y="3900945"/>
                <a:ext cx="28329" cy="7056"/>
              </a:xfrm>
              <a:custGeom>
                <a:avLst/>
                <a:gdLst>
                  <a:gd name="T0" fmla="*/ 0 w 42"/>
                  <a:gd name="T1" fmla="*/ 0 h 10"/>
                  <a:gd name="T2" fmla="*/ 0 w 42"/>
                  <a:gd name="T3" fmla="*/ 8 h 10"/>
                  <a:gd name="T4" fmla="*/ 2 w 42"/>
                  <a:gd name="T5" fmla="*/ 8 h 10"/>
                  <a:gd name="T6" fmla="*/ 6 w 42"/>
                  <a:gd name="T7" fmla="*/ 6 h 10"/>
                  <a:gd name="T8" fmla="*/ 10 w 42"/>
                  <a:gd name="T9" fmla="*/ 6 h 10"/>
                  <a:gd name="T10" fmla="*/ 16 w 42"/>
                  <a:gd name="T11" fmla="*/ 8 h 10"/>
                  <a:gd name="T12" fmla="*/ 22 w 42"/>
                  <a:gd name="T13" fmla="*/ 10 h 10"/>
                  <a:gd name="T14" fmla="*/ 28 w 42"/>
                  <a:gd name="T15" fmla="*/ 10 h 10"/>
                  <a:gd name="T16" fmla="*/ 30 w 42"/>
                  <a:gd name="T17" fmla="*/ 8 h 10"/>
                  <a:gd name="T18" fmla="*/ 32 w 42"/>
                  <a:gd name="T19" fmla="*/ 8 h 10"/>
                  <a:gd name="T20" fmla="*/ 34 w 42"/>
                  <a:gd name="T21" fmla="*/ 6 h 10"/>
                  <a:gd name="T22" fmla="*/ 36 w 42"/>
                  <a:gd name="T23" fmla="*/ 6 h 10"/>
                  <a:gd name="T24" fmla="*/ 38 w 42"/>
                  <a:gd name="T25" fmla="*/ 6 h 10"/>
                  <a:gd name="T26" fmla="*/ 38 w 42"/>
                  <a:gd name="T27" fmla="*/ 6 h 10"/>
                  <a:gd name="T28" fmla="*/ 40 w 42"/>
                  <a:gd name="T29" fmla="*/ 6 h 10"/>
                  <a:gd name="T30" fmla="*/ 42 w 42"/>
                  <a:gd name="T31" fmla="*/ 6 h 10"/>
                  <a:gd name="T32" fmla="*/ 42 w 42"/>
                  <a:gd name="T33" fmla="*/ 4 h 10"/>
                  <a:gd name="T34" fmla="*/ 40 w 42"/>
                  <a:gd name="T35" fmla="*/ 4 h 10"/>
                  <a:gd name="T36" fmla="*/ 36 w 42"/>
                  <a:gd name="T37" fmla="*/ 2 h 10"/>
                  <a:gd name="T38" fmla="*/ 32 w 42"/>
                  <a:gd name="T39" fmla="*/ 0 h 10"/>
                  <a:gd name="T40" fmla="*/ 28 w 42"/>
                  <a:gd name="T41" fmla="*/ 0 h 10"/>
                  <a:gd name="T42" fmla="*/ 24 w 42"/>
                  <a:gd name="T43" fmla="*/ 2 h 10"/>
                  <a:gd name="T44" fmla="*/ 22 w 42"/>
                  <a:gd name="T45" fmla="*/ 2 h 10"/>
                  <a:gd name="T46" fmla="*/ 18 w 42"/>
                  <a:gd name="T47" fmla="*/ 2 h 10"/>
                  <a:gd name="T48" fmla="*/ 16 w 42"/>
                  <a:gd name="T49" fmla="*/ 2 h 10"/>
                  <a:gd name="T50" fmla="*/ 12 w 42"/>
                  <a:gd name="T51" fmla="*/ 2 h 10"/>
                  <a:gd name="T52" fmla="*/ 10 w 42"/>
                  <a:gd name="T53" fmla="*/ 0 h 10"/>
                  <a:gd name="T54" fmla="*/ 8 w 42"/>
                  <a:gd name="T55" fmla="*/ 0 h 10"/>
                  <a:gd name="T56" fmla="*/ 6 w 42"/>
                  <a:gd name="T57" fmla="*/ 0 h 10"/>
                  <a:gd name="T58" fmla="*/ 2 w 42"/>
                  <a:gd name="T59" fmla="*/ 0 h 10"/>
                  <a:gd name="T60" fmla="*/ 0 w 42"/>
                  <a:gd name="T61" fmla="*/ 0 h 10"/>
                  <a:gd name="T62" fmla="*/ 0 w 42"/>
                  <a:gd name="T6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10">
                    <a:moveTo>
                      <a:pt x="0" y="0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10" y="6"/>
                    </a:lnTo>
                    <a:lnTo>
                      <a:pt x="16" y="8"/>
                    </a:lnTo>
                    <a:lnTo>
                      <a:pt x="22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2" y="8"/>
                    </a:lnTo>
                    <a:lnTo>
                      <a:pt x="34" y="6"/>
                    </a:lnTo>
                    <a:lnTo>
                      <a:pt x="36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0" y="4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1" name="Freeform 265">
                <a:extLst>
                  <a:ext uri="{FF2B5EF4-FFF2-40B4-BE49-F238E27FC236}">
                    <a16:creationId xmlns:a16="http://schemas.microsoft.com/office/drawing/2014/main" id="{AC21E581-93F7-4F77-B399-EA1A93AF65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76131" y="3960212"/>
                <a:ext cx="56658" cy="39511"/>
              </a:xfrm>
              <a:custGeom>
                <a:avLst/>
                <a:gdLst>
                  <a:gd name="T0" fmla="*/ 24 w 84"/>
                  <a:gd name="T1" fmla="*/ 44 h 56"/>
                  <a:gd name="T2" fmla="*/ 22 w 84"/>
                  <a:gd name="T3" fmla="*/ 38 h 56"/>
                  <a:gd name="T4" fmla="*/ 0 w 84"/>
                  <a:gd name="T5" fmla="*/ 20 h 56"/>
                  <a:gd name="T6" fmla="*/ 0 w 84"/>
                  <a:gd name="T7" fmla="*/ 20 h 56"/>
                  <a:gd name="T8" fmla="*/ 4 w 84"/>
                  <a:gd name="T9" fmla="*/ 18 h 56"/>
                  <a:gd name="T10" fmla="*/ 6 w 84"/>
                  <a:gd name="T11" fmla="*/ 16 h 56"/>
                  <a:gd name="T12" fmla="*/ 12 w 84"/>
                  <a:gd name="T13" fmla="*/ 12 h 56"/>
                  <a:gd name="T14" fmla="*/ 14 w 84"/>
                  <a:gd name="T15" fmla="*/ 8 h 56"/>
                  <a:gd name="T16" fmla="*/ 16 w 84"/>
                  <a:gd name="T17" fmla="*/ 0 h 56"/>
                  <a:gd name="T18" fmla="*/ 28 w 84"/>
                  <a:gd name="T19" fmla="*/ 0 h 56"/>
                  <a:gd name="T20" fmla="*/ 28 w 84"/>
                  <a:gd name="T21" fmla="*/ 0 h 56"/>
                  <a:gd name="T22" fmla="*/ 30 w 84"/>
                  <a:gd name="T23" fmla="*/ 2 h 56"/>
                  <a:gd name="T24" fmla="*/ 34 w 84"/>
                  <a:gd name="T25" fmla="*/ 4 h 56"/>
                  <a:gd name="T26" fmla="*/ 38 w 84"/>
                  <a:gd name="T27" fmla="*/ 6 h 56"/>
                  <a:gd name="T28" fmla="*/ 40 w 84"/>
                  <a:gd name="T29" fmla="*/ 8 h 56"/>
                  <a:gd name="T30" fmla="*/ 44 w 84"/>
                  <a:gd name="T31" fmla="*/ 10 h 56"/>
                  <a:gd name="T32" fmla="*/ 46 w 84"/>
                  <a:gd name="T33" fmla="*/ 10 h 56"/>
                  <a:gd name="T34" fmla="*/ 46 w 84"/>
                  <a:gd name="T35" fmla="*/ 8 h 56"/>
                  <a:gd name="T36" fmla="*/ 48 w 84"/>
                  <a:gd name="T37" fmla="*/ 8 h 56"/>
                  <a:gd name="T38" fmla="*/ 50 w 84"/>
                  <a:gd name="T39" fmla="*/ 6 h 56"/>
                  <a:gd name="T40" fmla="*/ 52 w 84"/>
                  <a:gd name="T41" fmla="*/ 4 h 56"/>
                  <a:gd name="T42" fmla="*/ 56 w 84"/>
                  <a:gd name="T43" fmla="*/ 4 h 56"/>
                  <a:gd name="T44" fmla="*/ 58 w 84"/>
                  <a:gd name="T45" fmla="*/ 4 h 56"/>
                  <a:gd name="T46" fmla="*/ 62 w 84"/>
                  <a:gd name="T47" fmla="*/ 6 h 56"/>
                  <a:gd name="T48" fmla="*/ 64 w 84"/>
                  <a:gd name="T49" fmla="*/ 10 h 56"/>
                  <a:gd name="T50" fmla="*/ 64 w 84"/>
                  <a:gd name="T51" fmla="*/ 10 h 56"/>
                  <a:gd name="T52" fmla="*/ 64 w 84"/>
                  <a:gd name="T53" fmla="*/ 12 h 56"/>
                  <a:gd name="T54" fmla="*/ 64 w 84"/>
                  <a:gd name="T55" fmla="*/ 16 h 56"/>
                  <a:gd name="T56" fmla="*/ 64 w 84"/>
                  <a:gd name="T57" fmla="*/ 18 h 56"/>
                  <a:gd name="T58" fmla="*/ 66 w 84"/>
                  <a:gd name="T59" fmla="*/ 22 h 56"/>
                  <a:gd name="T60" fmla="*/ 70 w 84"/>
                  <a:gd name="T61" fmla="*/ 24 h 56"/>
                  <a:gd name="T62" fmla="*/ 72 w 84"/>
                  <a:gd name="T63" fmla="*/ 24 h 56"/>
                  <a:gd name="T64" fmla="*/ 74 w 84"/>
                  <a:gd name="T65" fmla="*/ 24 h 56"/>
                  <a:gd name="T66" fmla="*/ 76 w 84"/>
                  <a:gd name="T67" fmla="*/ 24 h 56"/>
                  <a:gd name="T68" fmla="*/ 78 w 84"/>
                  <a:gd name="T69" fmla="*/ 24 h 56"/>
                  <a:gd name="T70" fmla="*/ 80 w 84"/>
                  <a:gd name="T71" fmla="*/ 26 h 56"/>
                  <a:gd name="T72" fmla="*/ 82 w 84"/>
                  <a:gd name="T73" fmla="*/ 30 h 56"/>
                  <a:gd name="T74" fmla="*/ 84 w 84"/>
                  <a:gd name="T75" fmla="*/ 36 h 56"/>
                  <a:gd name="T76" fmla="*/ 82 w 84"/>
                  <a:gd name="T77" fmla="*/ 40 h 56"/>
                  <a:gd name="T78" fmla="*/ 82 w 84"/>
                  <a:gd name="T79" fmla="*/ 42 h 56"/>
                  <a:gd name="T80" fmla="*/ 80 w 84"/>
                  <a:gd name="T81" fmla="*/ 44 h 56"/>
                  <a:gd name="T82" fmla="*/ 80 w 84"/>
                  <a:gd name="T83" fmla="*/ 46 h 56"/>
                  <a:gd name="T84" fmla="*/ 48 w 84"/>
                  <a:gd name="T85" fmla="*/ 56 h 56"/>
                  <a:gd name="T86" fmla="*/ 48 w 84"/>
                  <a:gd name="T87" fmla="*/ 56 h 56"/>
                  <a:gd name="T88" fmla="*/ 46 w 84"/>
                  <a:gd name="T89" fmla="*/ 56 h 56"/>
                  <a:gd name="T90" fmla="*/ 44 w 84"/>
                  <a:gd name="T91" fmla="*/ 56 h 56"/>
                  <a:gd name="T92" fmla="*/ 38 w 84"/>
                  <a:gd name="T93" fmla="*/ 54 h 56"/>
                  <a:gd name="T94" fmla="*/ 32 w 84"/>
                  <a:gd name="T95" fmla="*/ 52 h 56"/>
                  <a:gd name="T96" fmla="*/ 32 w 84"/>
                  <a:gd name="T97" fmla="*/ 52 h 56"/>
                  <a:gd name="T98" fmla="*/ 28 w 84"/>
                  <a:gd name="T99" fmla="*/ 50 h 56"/>
                  <a:gd name="T100" fmla="*/ 26 w 84"/>
                  <a:gd name="T101" fmla="*/ 48 h 56"/>
                  <a:gd name="T102" fmla="*/ 24 w 84"/>
                  <a:gd name="T10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" h="56">
                    <a:moveTo>
                      <a:pt x="24" y="44"/>
                    </a:moveTo>
                    <a:lnTo>
                      <a:pt x="22" y="3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12" y="12"/>
                    </a:lnTo>
                    <a:lnTo>
                      <a:pt x="14" y="8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8" y="6"/>
                    </a:lnTo>
                    <a:lnTo>
                      <a:pt x="40" y="8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6" y="4"/>
                    </a:lnTo>
                    <a:lnTo>
                      <a:pt x="58" y="4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4" y="12"/>
                    </a:lnTo>
                    <a:lnTo>
                      <a:pt x="64" y="16"/>
                    </a:lnTo>
                    <a:lnTo>
                      <a:pt x="64" y="18"/>
                    </a:lnTo>
                    <a:lnTo>
                      <a:pt x="66" y="22"/>
                    </a:lnTo>
                    <a:lnTo>
                      <a:pt x="70" y="24"/>
                    </a:lnTo>
                    <a:lnTo>
                      <a:pt x="72" y="24"/>
                    </a:lnTo>
                    <a:lnTo>
                      <a:pt x="74" y="24"/>
                    </a:lnTo>
                    <a:lnTo>
                      <a:pt x="76" y="24"/>
                    </a:lnTo>
                    <a:lnTo>
                      <a:pt x="78" y="24"/>
                    </a:lnTo>
                    <a:lnTo>
                      <a:pt x="80" y="26"/>
                    </a:lnTo>
                    <a:lnTo>
                      <a:pt x="82" y="30"/>
                    </a:lnTo>
                    <a:lnTo>
                      <a:pt x="84" y="36"/>
                    </a:lnTo>
                    <a:lnTo>
                      <a:pt x="82" y="40"/>
                    </a:lnTo>
                    <a:lnTo>
                      <a:pt x="82" y="42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6" y="56"/>
                    </a:lnTo>
                    <a:lnTo>
                      <a:pt x="44" y="56"/>
                    </a:lnTo>
                    <a:lnTo>
                      <a:pt x="38" y="54"/>
                    </a:lnTo>
                    <a:lnTo>
                      <a:pt x="32" y="52"/>
                    </a:lnTo>
                    <a:lnTo>
                      <a:pt x="32" y="52"/>
                    </a:lnTo>
                    <a:lnTo>
                      <a:pt x="28" y="50"/>
                    </a:lnTo>
                    <a:lnTo>
                      <a:pt x="26" y="48"/>
                    </a:lnTo>
                    <a:lnTo>
                      <a:pt x="24" y="4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2" name="Freeform 266">
                <a:extLst>
                  <a:ext uri="{FF2B5EF4-FFF2-40B4-BE49-F238E27FC236}">
                    <a16:creationId xmlns:a16="http://schemas.microsoft.com/office/drawing/2014/main" id="{01CBACA7-BE4D-4329-948E-17D86316C6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63990" y="3943278"/>
                <a:ext cx="24282" cy="31044"/>
              </a:xfrm>
              <a:custGeom>
                <a:avLst/>
                <a:gdLst>
                  <a:gd name="T0" fmla="*/ 0 w 36"/>
                  <a:gd name="T1" fmla="*/ 18 h 44"/>
                  <a:gd name="T2" fmla="*/ 0 w 36"/>
                  <a:gd name="T3" fmla="*/ 16 h 44"/>
                  <a:gd name="T4" fmla="*/ 0 w 36"/>
                  <a:gd name="T5" fmla="*/ 14 h 44"/>
                  <a:gd name="T6" fmla="*/ 0 w 36"/>
                  <a:gd name="T7" fmla="*/ 12 h 44"/>
                  <a:gd name="T8" fmla="*/ 2 w 36"/>
                  <a:gd name="T9" fmla="*/ 8 h 44"/>
                  <a:gd name="T10" fmla="*/ 4 w 36"/>
                  <a:gd name="T11" fmla="*/ 6 h 44"/>
                  <a:gd name="T12" fmla="*/ 8 w 36"/>
                  <a:gd name="T13" fmla="*/ 2 h 44"/>
                  <a:gd name="T14" fmla="*/ 14 w 36"/>
                  <a:gd name="T15" fmla="*/ 0 h 44"/>
                  <a:gd name="T16" fmla="*/ 18 w 36"/>
                  <a:gd name="T17" fmla="*/ 0 h 44"/>
                  <a:gd name="T18" fmla="*/ 20 w 36"/>
                  <a:gd name="T19" fmla="*/ 0 h 44"/>
                  <a:gd name="T20" fmla="*/ 24 w 36"/>
                  <a:gd name="T21" fmla="*/ 0 h 44"/>
                  <a:gd name="T22" fmla="*/ 26 w 36"/>
                  <a:gd name="T23" fmla="*/ 2 h 44"/>
                  <a:gd name="T24" fmla="*/ 28 w 36"/>
                  <a:gd name="T25" fmla="*/ 2 h 44"/>
                  <a:gd name="T26" fmla="*/ 30 w 36"/>
                  <a:gd name="T27" fmla="*/ 4 h 44"/>
                  <a:gd name="T28" fmla="*/ 32 w 36"/>
                  <a:gd name="T29" fmla="*/ 4 h 44"/>
                  <a:gd name="T30" fmla="*/ 34 w 36"/>
                  <a:gd name="T31" fmla="*/ 8 h 44"/>
                  <a:gd name="T32" fmla="*/ 36 w 36"/>
                  <a:gd name="T33" fmla="*/ 12 h 44"/>
                  <a:gd name="T34" fmla="*/ 36 w 36"/>
                  <a:gd name="T35" fmla="*/ 20 h 44"/>
                  <a:gd name="T36" fmla="*/ 34 w 36"/>
                  <a:gd name="T37" fmla="*/ 28 h 44"/>
                  <a:gd name="T38" fmla="*/ 30 w 36"/>
                  <a:gd name="T39" fmla="*/ 34 h 44"/>
                  <a:gd name="T40" fmla="*/ 30 w 36"/>
                  <a:gd name="T41" fmla="*/ 34 h 44"/>
                  <a:gd name="T42" fmla="*/ 28 w 36"/>
                  <a:gd name="T43" fmla="*/ 38 h 44"/>
                  <a:gd name="T44" fmla="*/ 24 w 36"/>
                  <a:gd name="T45" fmla="*/ 40 h 44"/>
                  <a:gd name="T46" fmla="*/ 20 w 36"/>
                  <a:gd name="T47" fmla="*/ 44 h 44"/>
                  <a:gd name="T48" fmla="*/ 18 w 36"/>
                  <a:gd name="T49" fmla="*/ 44 h 44"/>
                  <a:gd name="T50" fmla="*/ 16 w 36"/>
                  <a:gd name="T51" fmla="*/ 44 h 44"/>
                  <a:gd name="T52" fmla="*/ 14 w 36"/>
                  <a:gd name="T53" fmla="*/ 42 h 44"/>
                  <a:gd name="T54" fmla="*/ 10 w 36"/>
                  <a:gd name="T55" fmla="*/ 40 h 44"/>
                  <a:gd name="T56" fmla="*/ 8 w 36"/>
                  <a:gd name="T57" fmla="*/ 38 h 44"/>
                  <a:gd name="T58" fmla="*/ 0 w 36"/>
                  <a:gd name="T5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44">
                    <a:moveTo>
                      <a:pt x="0" y="18"/>
                    </a:move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8"/>
                    </a:lnTo>
                    <a:lnTo>
                      <a:pt x="36" y="12"/>
                    </a:lnTo>
                    <a:lnTo>
                      <a:pt x="36" y="20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28" y="38"/>
                    </a:lnTo>
                    <a:lnTo>
                      <a:pt x="24" y="4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0" y="40"/>
                    </a:lnTo>
                    <a:lnTo>
                      <a:pt x="8" y="38"/>
                    </a:lnTo>
                    <a:lnTo>
                      <a:pt x="0" y="1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3" name="Freeform 267">
                <a:extLst>
                  <a:ext uri="{FF2B5EF4-FFF2-40B4-BE49-F238E27FC236}">
                    <a16:creationId xmlns:a16="http://schemas.microsoft.com/office/drawing/2014/main" id="{6482798A-09B9-4DC6-8BCA-5772348CE0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42406" y="3917879"/>
                <a:ext cx="67450" cy="49389"/>
              </a:xfrm>
              <a:custGeom>
                <a:avLst/>
                <a:gdLst>
                  <a:gd name="T0" fmla="*/ 0 w 100"/>
                  <a:gd name="T1" fmla="*/ 26 h 70"/>
                  <a:gd name="T2" fmla="*/ 18 w 100"/>
                  <a:gd name="T3" fmla="*/ 20 h 70"/>
                  <a:gd name="T4" fmla="*/ 22 w 100"/>
                  <a:gd name="T5" fmla="*/ 16 h 70"/>
                  <a:gd name="T6" fmla="*/ 24 w 100"/>
                  <a:gd name="T7" fmla="*/ 8 h 70"/>
                  <a:gd name="T8" fmla="*/ 22 w 100"/>
                  <a:gd name="T9" fmla="*/ 0 h 70"/>
                  <a:gd name="T10" fmla="*/ 24 w 100"/>
                  <a:gd name="T11" fmla="*/ 0 h 70"/>
                  <a:gd name="T12" fmla="*/ 30 w 100"/>
                  <a:gd name="T13" fmla="*/ 0 h 70"/>
                  <a:gd name="T14" fmla="*/ 36 w 100"/>
                  <a:gd name="T15" fmla="*/ 2 h 70"/>
                  <a:gd name="T16" fmla="*/ 38 w 100"/>
                  <a:gd name="T17" fmla="*/ 4 h 70"/>
                  <a:gd name="T18" fmla="*/ 40 w 100"/>
                  <a:gd name="T19" fmla="*/ 6 h 70"/>
                  <a:gd name="T20" fmla="*/ 44 w 100"/>
                  <a:gd name="T21" fmla="*/ 6 h 70"/>
                  <a:gd name="T22" fmla="*/ 52 w 100"/>
                  <a:gd name="T23" fmla="*/ 10 h 70"/>
                  <a:gd name="T24" fmla="*/ 62 w 100"/>
                  <a:gd name="T25" fmla="*/ 10 h 70"/>
                  <a:gd name="T26" fmla="*/ 64 w 100"/>
                  <a:gd name="T27" fmla="*/ 8 h 70"/>
                  <a:gd name="T28" fmla="*/ 64 w 100"/>
                  <a:gd name="T29" fmla="*/ 6 h 70"/>
                  <a:gd name="T30" fmla="*/ 66 w 100"/>
                  <a:gd name="T31" fmla="*/ 4 h 70"/>
                  <a:gd name="T32" fmla="*/ 70 w 100"/>
                  <a:gd name="T33" fmla="*/ 2 h 70"/>
                  <a:gd name="T34" fmla="*/ 76 w 100"/>
                  <a:gd name="T35" fmla="*/ 4 h 70"/>
                  <a:gd name="T36" fmla="*/ 78 w 100"/>
                  <a:gd name="T37" fmla="*/ 8 h 70"/>
                  <a:gd name="T38" fmla="*/ 80 w 100"/>
                  <a:gd name="T39" fmla="*/ 14 h 70"/>
                  <a:gd name="T40" fmla="*/ 84 w 100"/>
                  <a:gd name="T41" fmla="*/ 22 h 70"/>
                  <a:gd name="T42" fmla="*/ 88 w 100"/>
                  <a:gd name="T43" fmla="*/ 28 h 70"/>
                  <a:gd name="T44" fmla="*/ 90 w 100"/>
                  <a:gd name="T45" fmla="*/ 36 h 70"/>
                  <a:gd name="T46" fmla="*/ 96 w 100"/>
                  <a:gd name="T47" fmla="*/ 50 h 70"/>
                  <a:gd name="T48" fmla="*/ 100 w 100"/>
                  <a:gd name="T49" fmla="*/ 64 h 70"/>
                  <a:gd name="T50" fmla="*/ 96 w 100"/>
                  <a:gd name="T51" fmla="*/ 70 h 70"/>
                  <a:gd name="T52" fmla="*/ 88 w 100"/>
                  <a:gd name="T53" fmla="*/ 66 h 70"/>
                  <a:gd name="T54" fmla="*/ 78 w 100"/>
                  <a:gd name="T55" fmla="*/ 60 h 70"/>
                  <a:gd name="T56" fmla="*/ 78 w 100"/>
                  <a:gd name="T57" fmla="*/ 60 h 70"/>
                  <a:gd name="T58" fmla="*/ 72 w 100"/>
                  <a:gd name="T59" fmla="*/ 60 h 70"/>
                  <a:gd name="T60" fmla="*/ 68 w 100"/>
                  <a:gd name="T61" fmla="*/ 60 h 70"/>
                  <a:gd name="T62" fmla="*/ 68 w 100"/>
                  <a:gd name="T63" fmla="*/ 54 h 70"/>
                  <a:gd name="T64" fmla="*/ 68 w 100"/>
                  <a:gd name="T65" fmla="*/ 46 h 70"/>
                  <a:gd name="T66" fmla="*/ 62 w 100"/>
                  <a:gd name="T67" fmla="*/ 40 h 70"/>
                  <a:gd name="T68" fmla="*/ 50 w 100"/>
                  <a:gd name="T69" fmla="*/ 36 h 70"/>
                  <a:gd name="T70" fmla="*/ 48 w 100"/>
                  <a:gd name="T71" fmla="*/ 36 h 70"/>
                  <a:gd name="T72" fmla="*/ 40 w 100"/>
                  <a:gd name="T73" fmla="*/ 40 h 70"/>
                  <a:gd name="T74" fmla="*/ 32 w 100"/>
                  <a:gd name="T75" fmla="*/ 46 h 70"/>
                  <a:gd name="T76" fmla="*/ 18 w 100"/>
                  <a:gd name="T7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70">
                    <a:moveTo>
                      <a:pt x="18" y="40"/>
                    </a:moveTo>
                    <a:lnTo>
                      <a:pt x="0" y="26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40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6" y="8"/>
                    </a:lnTo>
                    <a:lnTo>
                      <a:pt x="52" y="10"/>
                    </a:lnTo>
                    <a:lnTo>
                      <a:pt x="58" y="10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6" y="6"/>
                    </a:lnTo>
                    <a:lnTo>
                      <a:pt x="64" y="6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70" y="2"/>
                    </a:lnTo>
                    <a:lnTo>
                      <a:pt x="72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78" y="8"/>
                    </a:lnTo>
                    <a:lnTo>
                      <a:pt x="78" y="10"/>
                    </a:lnTo>
                    <a:lnTo>
                      <a:pt x="80" y="14"/>
                    </a:lnTo>
                    <a:lnTo>
                      <a:pt x="82" y="18"/>
                    </a:lnTo>
                    <a:lnTo>
                      <a:pt x="84" y="22"/>
                    </a:lnTo>
                    <a:lnTo>
                      <a:pt x="88" y="26"/>
                    </a:lnTo>
                    <a:lnTo>
                      <a:pt x="88" y="28"/>
                    </a:lnTo>
                    <a:lnTo>
                      <a:pt x="88" y="30"/>
                    </a:lnTo>
                    <a:lnTo>
                      <a:pt x="90" y="36"/>
                    </a:lnTo>
                    <a:lnTo>
                      <a:pt x="92" y="40"/>
                    </a:lnTo>
                    <a:lnTo>
                      <a:pt x="96" y="50"/>
                    </a:lnTo>
                    <a:lnTo>
                      <a:pt x="98" y="58"/>
                    </a:lnTo>
                    <a:lnTo>
                      <a:pt x="100" y="64"/>
                    </a:lnTo>
                    <a:lnTo>
                      <a:pt x="98" y="68"/>
                    </a:lnTo>
                    <a:lnTo>
                      <a:pt x="96" y="70"/>
                    </a:lnTo>
                    <a:lnTo>
                      <a:pt x="92" y="70"/>
                    </a:lnTo>
                    <a:lnTo>
                      <a:pt x="88" y="66"/>
                    </a:lnTo>
                    <a:lnTo>
                      <a:pt x="82" y="64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6" y="60"/>
                    </a:lnTo>
                    <a:lnTo>
                      <a:pt x="72" y="60"/>
                    </a:lnTo>
                    <a:lnTo>
                      <a:pt x="66" y="60"/>
                    </a:lnTo>
                    <a:lnTo>
                      <a:pt x="68" y="60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66" y="42"/>
                    </a:lnTo>
                    <a:lnTo>
                      <a:pt x="62" y="40"/>
                    </a:lnTo>
                    <a:lnTo>
                      <a:pt x="58" y="38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48" y="36"/>
                    </a:lnTo>
                    <a:lnTo>
                      <a:pt x="44" y="38"/>
                    </a:lnTo>
                    <a:lnTo>
                      <a:pt x="40" y="40"/>
                    </a:lnTo>
                    <a:lnTo>
                      <a:pt x="36" y="42"/>
                    </a:lnTo>
                    <a:lnTo>
                      <a:pt x="32" y="46"/>
                    </a:lnTo>
                    <a:lnTo>
                      <a:pt x="32" y="52"/>
                    </a:lnTo>
                    <a:lnTo>
                      <a:pt x="18" y="4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4" name="Freeform 268">
                <a:extLst>
                  <a:ext uri="{FF2B5EF4-FFF2-40B4-BE49-F238E27FC236}">
                    <a16:creationId xmlns:a16="http://schemas.microsoft.com/office/drawing/2014/main" id="{7772DC7B-9329-427C-BD72-830F8F8763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01762" y="3931990"/>
                <a:ext cx="56658" cy="62088"/>
              </a:xfrm>
              <a:custGeom>
                <a:avLst/>
                <a:gdLst>
                  <a:gd name="T0" fmla="*/ 42 w 84"/>
                  <a:gd name="T1" fmla="*/ 84 h 88"/>
                  <a:gd name="T2" fmla="*/ 44 w 84"/>
                  <a:gd name="T3" fmla="*/ 78 h 88"/>
                  <a:gd name="T4" fmla="*/ 44 w 84"/>
                  <a:gd name="T5" fmla="*/ 68 h 88"/>
                  <a:gd name="T6" fmla="*/ 42 w 84"/>
                  <a:gd name="T7" fmla="*/ 66 h 88"/>
                  <a:gd name="T8" fmla="*/ 36 w 84"/>
                  <a:gd name="T9" fmla="*/ 64 h 88"/>
                  <a:gd name="T10" fmla="*/ 32 w 84"/>
                  <a:gd name="T11" fmla="*/ 64 h 88"/>
                  <a:gd name="T12" fmla="*/ 28 w 84"/>
                  <a:gd name="T13" fmla="*/ 62 h 88"/>
                  <a:gd name="T14" fmla="*/ 26 w 84"/>
                  <a:gd name="T15" fmla="*/ 54 h 88"/>
                  <a:gd name="T16" fmla="*/ 26 w 84"/>
                  <a:gd name="T17" fmla="*/ 48 h 88"/>
                  <a:gd name="T18" fmla="*/ 24 w 84"/>
                  <a:gd name="T19" fmla="*/ 46 h 88"/>
                  <a:gd name="T20" fmla="*/ 18 w 84"/>
                  <a:gd name="T21" fmla="*/ 42 h 88"/>
                  <a:gd name="T22" fmla="*/ 10 w 84"/>
                  <a:gd name="T23" fmla="*/ 48 h 88"/>
                  <a:gd name="T24" fmla="*/ 10 w 84"/>
                  <a:gd name="T25" fmla="*/ 44 h 88"/>
                  <a:gd name="T26" fmla="*/ 10 w 84"/>
                  <a:gd name="T27" fmla="*/ 36 h 88"/>
                  <a:gd name="T28" fmla="*/ 8 w 84"/>
                  <a:gd name="T29" fmla="*/ 32 h 88"/>
                  <a:gd name="T30" fmla="*/ 4 w 84"/>
                  <a:gd name="T31" fmla="*/ 24 h 88"/>
                  <a:gd name="T32" fmla="*/ 2 w 84"/>
                  <a:gd name="T33" fmla="*/ 14 h 88"/>
                  <a:gd name="T34" fmla="*/ 0 w 84"/>
                  <a:gd name="T35" fmla="*/ 6 h 88"/>
                  <a:gd name="T36" fmla="*/ 6 w 84"/>
                  <a:gd name="T37" fmla="*/ 8 h 88"/>
                  <a:gd name="T38" fmla="*/ 16 w 84"/>
                  <a:gd name="T39" fmla="*/ 6 h 88"/>
                  <a:gd name="T40" fmla="*/ 22 w 84"/>
                  <a:gd name="T41" fmla="*/ 4 h 88"/>
                  <a:gd name="T42" fmla="*/ 24 w 84"/>
                  <a:gd name="T43" fmla="*/ 0 h 88"/>
                  <a:gd name="T44" fmla="*/ 30 w 84"/>
                  <a:gd name="T45" fmla="*/ 2 h 88"/>
                  <a:gd name="T46" fmla="*/ 32 w 84"/>
                  <a:gd name="T47" fmla="*/ 4 h 88"/>
                  <a:gd name="T48" fmla="*/ 36 w 84"/>
                  <a:gd name="T49" fmla="*/ 4 h 88"/>
                  <a:gd name="T50" fmla="*/ 38 w 84"/>
                  <a:gd name="T51" fmla="*/ 2 h 88"/>
                  <a:gd name="T52" fmla="*/ 42 w 84"/>
                  <a:gd name="T53" fmla="*/ 0 h 88"/>
                  <a:gd name="T54" fmla="*/ 50 w 84"/>
                  <a:gd name="T55" fmla="*/ 0 h 88"/>
                  <a:gd name="T56" fmla="*/ 58 w 84"/>
                  <a:gd name="T57" fmla="*/ 2 h 88"/>
                  <a:gd name="T58" fmla="*/ 64 w 84"/>
                  <a:gd name="T59" fmla="*/ 0 h 88"/>
                  <a:gd name="T60" fmla="*/ 72 w 84"/>
                  <a:gd name="T61" fmla="*/ 0 h 88"/>
                  <a:gd name="T62" fmla="*/ 76 w 84"/>
                  <a:gd name="T63" fmla="*/ 4 h 88"/>
                  <a:gd name="T64" fmla="*/ 78 w 84"/>
                  <a:gd name="T65" fmla="*/ 12 h 88"/>
                  <a:gd name="T66" fmla="*/ 82 w 84"/>
                  <a:gd name="T67" fmla="*/ 32 h 88"/>
                  <a:gd name="T68" fmla="*/ 80 w 84"/>
                  <a:gd name="T69" fmla="*/ 46 h 88"/>
                  <a:gd name="T70" fmla="*/ 76 w 84"/>
                  <a:gd name="T71" fmla="*/ 68 h 88"/>
                  <a:gd name="T72" fmla="*/ 84 w 84"/>
                  <a:gd name="T73" fmla="*/ 88 h 88"/>
                  <a:gd name="T74" fmla="*/ 42 w 84"/>
                  <a:gd name="T75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4" h="88">
                    <a:moveTo>
                      <a:pt x="42" y="86"/>
                    </a:moveTo>
                    <a:lnTo>
                      <a:pt x="42" y="84"/>
                    </a:lnTo>
                    <a:lnTo>
                      <a:pt x="44" y="82"/>
                    </a:lnTo>
                    <a:lnTo>
                      <a:pt x="44" y="78"/>
                    </a:lnTo>
                    <a:lnTo>
                      <a:pt x="46" y="74"/>
                    </a:lnTo>
                    <a:lnTo>
                      <a:pt x="44" y="68"/>
                    </a:lnTo>
                    <a:lnTo>
                      <a:pt x="44" y="68"/>
                    </a:lnTo>
                    <a:lnTo>
                      <a:pt x="42" y="66"/>
                    </a:lnTo>
                    <a:lnTo>
                      <a:pt x="40" y="64"/>
                    </a:lnTo>
                    <a:lnTo>
                      <a:pt x="3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6" y="58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6" y="48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2" y="44"/>
                    </a:lnTo>
                    <a:lnTo>
                      <a:pt x="18" y="42"/>
                    </a:lnTo>
                    <a:lnTo>
                      <a:pt x="14" y="44"/>
                    </a:lnTo>
                    <a:lnTo>
                      <a:pt x="10" y="48"/>
                    </a:lnTo>
                    <a:lnTo>
                      <a:pt x="10" y="46"/>
                    </a:lnTo>
                    <a:lnTo>
                      <a:pt x="10" y="44"/>
                    </a:lnTo>
                    <a:lnTo>
                      <a:pt x="10" y="40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8" y="32"/>
                    </a:lnTo>
                    <a:lnTo>
                      <a:pt x="6" y="28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6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2" y="0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2" y="2"/>
                    </a:lnTo>
                    <a:lnTo>
                      <a:pt x="64" y="0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2"/>
                    </a:lnTo>
                    <a:lnTo>
                      <a:pt x="76" y="4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20"/>
                    </a:lnTo>
                    <a:lnTo>
                      <a:pt x="82" y="32"/>
                    </a:lnTo>
                    <a:lnTo>
                      <a:pt x="80" y="42"/>
                    </a:lnTo>
                    <a:lnTo>
                      <a:pt x="80" y="46"/>
                    </a:lnTo>
                    <a:lnTo>
                      <a:pt x="78" y="56"/>
                    </a:lnTo>
                    <a:lnTo>
                      <a:pt x="76" y="68"/>
                    </a:lnTo>
                    <a:lnTo>
                      <a:pt x="78" y="76"/>
                    </a:lnTo>
                    <a:lnTo>
                      <a:pt x="84" y="88"/>
                    </a:lnTo>
                    <a:lnTo>
                      <a:pt x="66" y="82"/>
                    </a:lnTo>
                    <a:lnTo>
                      <a:pt x="42" y="8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5" name="Freeform 269">
                <a:extLst>
                  <a:ext uri="{FF2B5EF4-FFF2-40B4-BE49-F238E27FC236}">
                    <a16:creationId xmlns:a16="http://schemas.microsoft.com/office/drawing/2014/main" id="{883BAB9C-179F-496E-B768-AC36EB8E3E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27393" y="3906590"/>
                <a:ext cx="49913" cy="26811"/>
              </a:xfrm>
              <a:custGeom>
                <a:avLst/>
                <a:gdLst>
                  <a:gd name="T0" fmla="*/ 28 w 74"/>
                  <a:gd name="T1" fmla="*/ 8 h 38"/>
                  <a:gd name="T2" fmla="*/ 28 w 74"/>
                  <a:gd name="T3" fmla="*/ 8 h 38"/>
                  <a:gd name="T4" fmla="*/ 24 w 74"/>
                  <a:gd name="T5" fmla="*/ 8 h 38"/>
                  <a:gd name="T6" fmla="*/ 20 w 74"/>
                  <a:gd name="T7" fmla="*/ 8 h 38"/>
                  <a:gd name="T8" fmla="*/ 16 w 74"/>
                  <a:gd name="T9" fmla="*/ 10 h 38"/>
                  <a:gd name="T10" fmla="*/ 12 w 74"/>
                  <a:gd name="T11" fmla="*/ 12 h 38"/>
                  <a:gd name="T12" fmla="*/ 8 w 74"/>
                  <a:gd name="T13" fmla="*/ 16 h 38"/>
                  <a:gd name="T14" fmla="*/ 4 w 74"/>
                  <a:gd name="T15" fmla="*/ 22 h 38"/>
                  <a:gd name="T16" fmla="*/ 0 w 74"/>
                  <a:gd name="T17" fmla="*/ 38 h 38"/>
                  <a:gd name="T18" fmla="*/ 0 w 74"/>
                  <a:gd name="T19" fmla="*/ 38 h 38"/>
                  <a:gd name="T20" fmla="*/ 2 w 74"/>
                  <a:gd name="T21" fmla="*/ 38 h 38"/>
                  <a:gd name="T22" fmla="*/ 6 w 74"/>
                  <a:gd name="T23" fmla="*/ 36 h 38"/>
                  <a:gd name="T24" fmla="*/ 10 w 74"/>
                  <a:gd name="T25" fmla="*/ 36 h 38"/>
                  <a:gd name="T26" fmla="*/ 16 w 74"/>
                  <a:gd name="T27" fmla="*/ 38 h 38"/>
                  <a:gd name="T28" fmla="*/ 16 w 74"/>
                  <a:gd name="T29" fmla="*/ 38 h 38"/>
                  <a:gd name="T30" fmla="*/ 18 w 74"/>
                  <a:gd name="T31" fmla="*/ 38 h 38"/>
                  <a:gd name="T32" fmla="*/ 22 w 74"/>
                  <a:gd name="T33" fmla="*/ 38 h 38"/>
                  <a:gd name="T34" fmla="*/ 28 w 74"/>
                  <a:gd name="T35" fmla="*/ 36 h 38"/>
                  <a:gd name="T36" fmla="*/ 28 w 74"/>
                  <a:gd name="T37" fmla="*/ 36 h 38"/>
                  <a:gd name="T38" fmla="*/ 30 w 74"/>
                  <a:gd name="T39" fmla="*/ 36 h 38"/>
                  <a:gd name="T40" fmla="*/ 32 w 74"/>
                  <a:gd name="T41" fmla="*/ 36 h 38"/>
                  <a:gd name="T42" fmla="*/ 36 w 74"/>
                  <a:gd name="T43" fmla="*/ 36 h 38"/>
                  <a:gd name="T44" fmla="*/ 36 w 74"/>
                  <a:gd name="T45" fmla="*/ 36 h 38"/>
                  <a:gd name="T46" fmla="*/ 36 w 74"/>
                  <a:gd name="T47" fmla="*/ 34 h 38"/>
                  <a:gd name="T48" fmla="*/ 36 w 74"/>
                  <a:gd name="T49" fmla="*/ 32 h 38"/>
                  <a:gd name="T50" fmla="*/ 38 w 74"/>
                  <a:gd name="T51" fmla="*/ 30 h 38"/>
                  <a:gd name="T52" fmla="*/ 40 w 74"/>
                  <a:gd name="T53" fmla="*/ 28 h 38"/>
                  <a:gd name="T54" fmla="*/ 40 w 74"/>
                  <a:gd name="T55" fmla="*/ 26 h 38"/>
                  <a:gd name="T56" fmla="*/ 42 w 74"/>
                  <a:gd name="T57" fmla="*/ 24 h 38"/>
                  <a:gd name="T58" fmla="*/ 44 w 74"/>
                  <a:gd name="T59" fmla="*/ 22 h 38"/>
                  <a:gd name="T60" fmla="*/ 46 w 74"/>
                  <a:gd name="T61" fmla="*/ 22 h 38"/>
                  <a:gd name="T62" fmla="*/ 50 w 74"/>
                  <a:gd name="T63" fmla="*/ 20 h 38"/>
                  <a:gd name="T64" fmla="*/ 60 w 74"/>
                  <a:gd name="T65" fmla="*/ 20 h 38"/>
                  <a:gd name="T66" fmla="*/ 62 w 74"/>
                  <a:gd name="T67" fmla="*/ 20 h 38"/>
                  <a:gd name="T68" fmla="*/ 64 w 74"/>
                  <a:gd name="T69" fmla="*/ 22 h 38"/>
                  <a:gd name="T70" fmla="*/ 68 w 74"/>
                  <a:gd name="T71" fmla="*/ 22 h 38"/>
                  <a:gd name="T72" fmla="*/ 70 w 74"/>
                  <a:gd name="T73" fmla="*/ 22 h 38"/>
                  <a:gd name="T74" fmla="*/ 72 w 74"/>
                  <a:gd name="T75" fmla="*/ 22 h 38"/>
                  <a:gd name="T76" fmla="*/ 74 w 74"/>
                  <a:gd name="T77" fmla="*/ 20 h 38"/>
                  <a:gd name="T78" fmla="*/ 74 w 74"/>
                  <a:gd name="T79" fmla="*/ 20 h 38"/>
                  <a:gd name="T80" fmla="*/ 74 w 74"/>
                  <a:gd name="T81" fmla="*/ 18 h 38"/>
                  <a:gd name="T82" fmla="*/ 72 w 74"/>
                  <a:gd name="T83" fmla="*/ 16 h 38"/>
                  <a:gd name="T84" fmla="*/ 70 w 74"/>
                  <a:gd name="T85" fmla="*/ 16 h 38"/>
                  <a:gd name="T86" fmla="*/ 66 w 74"/>
                  <a:gd name="T87" fmla="*/ 14 h 38"/>
                  <a:gd name="T88" fmla="*/ 64 w 74"/>
                  <a:gd name="T89" fmla="*/ 12 h 38"/>
                  <a:gd name="T90" fmla="*/ 62 w 74"/>
                  <a:gd name="T91" fmla="*/ 8 h 38"/>
                  <a:gd name="T92" fmla="*/ 60 w 74"/>
                  <a:gd name="T93" fmla="*/ 4 h 38"/>
                  <a:gd name="T94" fmla="*/ 60 w 74"/>
                  <a:gd name="T95" fmla="*/ 2 h 38"/>
                  <a:gd name="T96" fmla="*/ 58 w 74"/>
                  <a:gd name="T97" fmla="*/ 0 h 38"/>
                  <a:gd name="T98" fmla="*/ 58 w 74"/>
                  <a:gd name="T99" fmla="*/ 0 h 38"/>
                  <a:gd name="T100" fmla="*/ 56 w 74"/>
                  <a:gd name="T101" fmla="*/ 0 h 38"/>
                  <a:gd name="T102" fmla="*/ 54 w 74"/>
                  <a:gd name="T103" fmla="*/ 2 h 38"/>
                  <a:gd name="T104" fmla="*/ 50 w 74"/>
                  <a:gd name="T105" fmla="*/ 2 h 38"/>
                  <a:gd name="T106" fmla="*/ 46 w 74"/>
                  <a:gd name="T107" fmla="*/ 4 h 38"/>
                  <a:gd name="T108" fmla="*/ 40 w 74"/>
                  <a:gd name="T109" fmla="*/ 6 h 38"/>
                  <a:gd name="T110" fmla="*/ 36 w 74"/>
                  <a:gd name="T111" fmla="*/ 8 h 38"/>
                  <a:gd name="T112" fmla="*/ 28 w 74"/>
                  <a:gd name="T113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4" h="38">
                    <a:moveTo>
                      <a:pt x="28" y="8"/>
                    </a:moveTo>
                    <a:lnTo>
                      <a:pt x="28" y="8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16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4" y="2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6" y="36"/>
                    </a:lnTo>
                    <a:lnTo>
                      <a:pt x="10" y="36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2" y="3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8" y="30"/>
                    </a:lnTo>
                    <a:lnTo>
                      <a:pt x="40" y="28"/>
                    </a:lnTo>
                    <a:lnTo>
                      <a:pt x="40" y="26"/>
                    </a:lnTo>
                    <a:lnTo>
                      <a:pt x="42" y="24"/>
                    </a:lnTo>
                    <a:lnTo>
                      <a:pt x="44" y="22"/>
                    </a:lnTo>
                    <a:lnTo>
                      <a:pt x="46" y="22"/>
                    </a:lnTo>
                    <a:lnTo>
                      <a:pt x="50" y="20"/>
                    </a:lnTo>
                    <a:lnTo>
                      <a:pt x="60" y="20"/>
                    </a:lnTo>
                    <a:lnTo>
                      <a:pt x="62" y="20"/>
                    </a:lnTo>
                    <a:lnTo>
                      <a:pt x="64" y="22"/>
                    </a:lnTo>
                    <a:lnTo>
                      <a:pt x="68" y="22"/>
                    </a:lnTo>
                    <a:lnTo>
                      <a:pt x="70" y="22"/>
                    </a:lnTo>
                    <a:lnTo>
                      <a:pt x="72" y="22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4" y="18"/>
                    </a:lnTo>
                    <a:lnTo>
                      <a:pt x="72" y="16"/>
                    </a:lnTo>
                    <a:lnTo>
                      <a:pt x="70" y="16"/>
                    </a:lnTo>
                    <a:lnTo>
                      <a:pt x="66" y="14"/>
                    </a:lnTo>
                    <a:lnTo>
                      <a:pt x="64" y="12"/>
                    </a:lnTo>
                    <a:lnTo>
                      <a:pt x="62" y="8"/>
                    </a:lnTo>
                    <a:lnTo>
                      <a:pt x="60" y="4"/>
                    </a:lnTo>
                    <a:lnTo>
                      <a:pt x="60" y="2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4" y="2"/>
                    </a:lnTo>
                    <a:lnTo>
                      <a:pt x="50" y="2"/>
                    </a:lnTo>
                    <a:lnTo>
                      <a:pt x="46" y="4"/>
                    </a:lnTo>
                    <a:lnTo>
                      <a:pt x="40" y="6"/>
                    </a:lnTo>
                    <a:lnTo>
                      <a:pt x="36" y="8"/>
                    </a:lnTo>
                    <a:lnTo>
                      <a:pt x="28" y="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6" name="Freeform 270">
                <a:extLst>
                  <a:ext uri="{FF2B5EF4-FFF2-40B4-BE49-F238E27FC236}">
                    <a16:creationId xmlns:a16="http://schemas.microsoft.com/office/drawing/2014/main" id="{870A769B-1628-40B3-9848-72900AEAED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51675" y="3920701"/>
                <a:ext cx="21584" cy="74788"/>
              </a:xfrm>
              <a:custGeom>
                <a:avLst/>
                <a:gdLst>
                  <a:gd name="T0" fmla="*/ 14 w 32"/>
                  <a:gd name="T1" fmla="*/ 0 h 106"/>
                  <a:gd name="T2" fmla="*/ 14 w 32"/>
                  <a:gd name="T3" fmla="*/ 0 h 106"/>
                  <a:gd name="T4" fmla="*/ 12 w 32"/>
                  <a:gd name="T5" fmla="*/ 0 h 106"/>
                  <a:gd name="T6" fmla="*/ 8 w 32"/>
                  <a:gd name="T7" fmla="*/ 2 h 106"/>
                  <a:gd name="T8" fmla="*/ 6 w 32"/>
                  <a:gd name="T9" fmla="*/ 4 h 106"/>
                  <a:gd name="T10" fmla="*/ 4 w 32"/>
                  <a:gd name="T11" fmla="*/ 6 h 106"/>
                  <a:gd name="T12" fmla="*/ 4 w 32"/>
                  <a:gd name="T13" fmla="*/ 8 h 106"/>
                  <a:gd name="T14" fmla="*/ 4 w 32"/>
                  <a:gd name="T15" fmla="*/ 10 h 106"/>
                  <a:gd name="T16" fmla="*/ 2 w 32"/>
                  <a:gd name="T17" fmla="*/ 12 h 106"/>
                  <a:gd name="T18" fmla="*/ 0 w 32"/>
                  <a:gd name="T19" fmla="*/ 12 h 106"/>
                  <a:gd name="T20" fmla="*/ 0 w 32"/>
                  <a:gd name="T21" fmla="*/ 14 h 106"/>
                  <a:gd name="T22" fmla="*/ 2 w 32"/>
                  <a:gd name="T23" fmla="*/ 18 h 106"/>
                  <a:gd name="T24" fmla="*/ 2 w 32"/>
                  <a:gd name="T25" fmla="*/ 24 h 106"/>
                  <a:gd name="T26" fmla="*/ 4 w 32"/>
                  <a:gd name="T27" fmla="*/ 28 h 106"/>
                  <a:gd name="T28" fmla="*/ 6 w 32"/>
                  <a:gd name="T29" fmla="*/ 32 h 106"/>
                  <a:gd name="T30" fmla="*/ 6 w 32"/>
                  <a:gd name="T31" fmla="*/ 36 h 106"/>
                  <a:gd name="T32" fmla="*/ 6 w 32"/>
                  <a:gd name="T33" fmla="*/ 40 h 106"/>
                  <a:gd name="T34" fmla="*/ 6 w 32"/>
                  <a:gd name="T35" fmla="*/ 44 h 106"/>
                  <a:gd name="T36" fmla="*/ 8 w 32"/>
                  <a:gd name="T37" fmla="*/ 50 h 106"/>
                  <a:gd name="T38" fmla="*/ 6 w 32"/>
                  <a:gd name="T39" fmla="*/ 58 h 106"/>
                  <a:gd name="T40" fmla="*/ 6 w 32"/>
                  <a:gd name="T41" fmla="*/ 58 h 106"/>
                  <a:gd name="T42" fmla="*/ 6 w 32"/>
                  <a:gd name="T43" fmla="*/ 62 h 106"/>
                  <a:gd name="T44" fmla="*/ 4 w 32"/>
                  <a:gd name="T45" fmla="*/ 68 h 106"/>
                  <a:gd name="T46" fmla="*/ 4 w 32"/>
                  <a:gd name="T47" fmla="*/ 74 h 106"/>
                  <a:gd name="T48" fmla="*/ 2 w 32"/>
                  <a:gd name="T49" fmla="*/ 80 h 106"/>
                  <a:gd name="T50" fmla="*/ 2 w 32"/>
                  <a:gd name="T51" fmla="*/ 88 h 106"/>
                  <a:gd name="T52" fmla="*/ 10 w 32"/>
                  <a:gd name="T53" fmla="*/ 104 h 106"/>
                  <a:gd name="T54" fmla="*/ 28 w 32"/>
                  <a:gd name="T55" fmla="*/ 106 h 106"/>
                  <a:gd name="T56" fmla="*/ 28 w 32"/>
                  <a:gd name="T57" fmla="*/ 102 h 106"/>
                  <a:gd name="T58" fmla="*/ 30 w 32"/>
                  <a:gd name="T59" fmla="*/ 88 h 106"/>
                  <a:gd name="T60" fmla="*/ 32 w 32"/>
                  <a:gd name="T61" fmla="*/ 74 h 106"/>
                  <a:gd name="T62" fmla="*/ 32 w 32"/>
                  <a:gd name="T63" fmla="*/ 62 h 106"/>
                  <a:gd name="T64" fmla="*/ 32 w 32"/>
                  <a:gd name="T65" fmla="*/ 50 h 106"/>
                  <a:gd name="T66" fmla="*/ 30 w 32"/>
                  <a:gd name="T67" fmla="*/ 40 h 106"/>
                  <a:gd name="T68" fmla="*/ 30 w 32"/>
                  <a:gd name="T69" fmla="*/ 36 h 106"/>
                  <a:gd name="T70" fmla="*/ 24 w 32"/>
                  <a:gd name="T71" fmla="*/ 8 h 106"/>
                  <a:gd name="T72" fmla="*/ 20 w 32"/>
                  <a:gd name="T73" fmla="*/ 2 h 106"/>
                  <a:gd name="T74" fmla="*/ 14 w 32"/>
                  <a:gd name="T7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" h="106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24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6" y="40"/>
                    </a:lnTo>
                    <a:lnTo>
                      <a:pt x="6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6" y="62"/>
                    </a:lnTo>
                    <a:lnTo>
                      <a:pt x="4" y="68"/>
                    </a:lnTo>
                    <a:lnTo>
                      <a:pt x="4" y="74"/>
                    </a:lnTo>
                    <a:lnTo>
                      <a:pt x="2" y="80"/>
                    </a:lnTo>
                    <a:lnTo>
                      <a:pt x="2" y="88"/>
                    </a:lnTo>
                    <a:lnTo>
                      <a:pt x="10" y="104"/>
                    </a:lnTo>
                    <a:lnTo>
                      <a:pt x="28" y="106"/>
                    </a:lnTo>
                    <a:lnTo>
                      <a:pt x="28" y="102"/>
                    </a:lnTo>
                    <a:lnTo>
                      <a:pt x="30" y="88"/>
                    </a:lnTo>
                    <a:lnTo>
                      <a:pt x="32" y="74"/>
                    </a:lnTo>
                    <a:lnTo>
                      <a:pt x="32" y="62"/>
                    </a:lnTo>
                    <a:lnTo>
                      <a:pt x="32" y="50"/>
                    </a:lnTo>
                    <a:lnTo>
                      <a:pt x="30" y="40"/>
                    </a:lnTo>
                    <a:lnTo>
                      <a:pt x="30" y="36"/>
                    </a:lnTo>
                    <a:lnTo>
                      <a:pt x="24" y="8"/>
                    </a:lnTo>
                    <a:lnTo>
                      <a:pt x="20" y="2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7" name="Freeform 271">
                <a:extLst>
                  <a:ext uri="{FF2B5EF4-FFF2-40B4-BE49-F238E27FC236}">
                    <a16:creationId xmlns:a16="http://schemas.microsoft.com/office/drawing/2014/main" id="{4EE00D3A-412B-4B50-84AA-A0784710E8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65165" y="3920701"/>
                <a:ext cx="17537" cy="74788"/>
              </a:xfrm>
              <a:custGeom>
                <a:avLst/>
                <a:gdLst>
                  <a:gd name="T0" fmla="*/ 0 w 26"/>
                  <a:gd name="T1" fmla="*/ 2 h 106"/>
                  <a:gd name="T2" fmla="*/ 0 w 26"/>
                  <a:gd name="T3" fmla="*/ 2 h 106"/>
                  <a:gd name="T4" fmla="*/ 4 w 26"/>
                  <a:gd name="T5" fmla="*/ 0 h 106"/>
                  <a:gd name="T6" fmla="*/ 8 w 26"/>
                  <a:gd name="T7" fmla="*/ 2 h 106"/>
                  <a:gd name="T8" fmla="*/ 14 w 26"/>
                  <a:gd name="T9" fmla="*/ 2 h 106"/>
                  <a:gd name="T10" fmla="*/ 14 w 26"/>
                  <a:gd name="T11" fmla="*/ 4 h 106"/>
                  <a:gd name="T12" fmla="*/ 14 w 26"/>
                  <a:gd name="T13" fmla="*/ 6 h 106"/>
                  <a:gd name="T14" fmla="*/ 14 w 26"/>
                  <a:gd name="T15" fmla="*/ 8 h 106"/>
                  <a:gd name="T16" fmla="*/ 14 w 26"/>
                  <a:gd name="T17" fmla="*/ 10 h 106"/>
                  <a:gd name="T18" fmla="*/ 16 w 26"/>
                  <a:gd name="T19" fmla="*/ 12 h 106"/>
                  <a:gd name="T20" fmla="*/ 18 w 26"/>
                  <a:gd name="T21" fmla="*/ 14 h 106"/>
                  <a:gd name="T22" fmla="*/ 18 w 26"/>
                  <a:gd name="T23" fmla="*/ 14 h 106"/>
                  <a:gd name="T24" fmla="*/ 20 w 26"/>
                  <a:gd name="T25" fmla="*/ 18 h 106"/>
                  <a:gd name="T26" fmla="*/ 24 w 26"/>
                  <a:gd name="T27" fmla="*/ 22 h 106"/>
                  <a:gd name="T28" fmla="*/ 24 w 26"/>
                  <a:gd name="T29" fmla="*/ 28 h 106"/>
                  <a:gd name="T30" fmla="*/ 26 w 26"/>
                  <a:gd name="T31" fmla="*/ 36 h 106"/>
                  <a:gd name="T32" fmla="*/ 26 w 26"/>
                  <a:gd name="T33" fmla="*/ 42 h 106"/>
                  <a:gd name="T34" fmla="*/ 26 w 26"/>
                  <a:gd name="T35" fmla="*/ 56 h 106"/>
                  <a:gd name="T36" fmla="*/ 26 w 26"/>
                  <a:gd name="T37" fmla="*/ 74 h 106"/>
                  <a:gd name="T38" fmla="*/ 26 w 26"/>
                  <a:gd name="T39" fmla="*/ 90 h 106"/>
                  <a:gd name="T40" fmla="*/ 26 w 26"/>
                  <a:gd name="T41" fmla="*/ 96 h 106"/>
                  <a:gd name="T42" fmla="*/ 24 w 26"/>
                  <a:gd name="T43" fmla="*/ 96 h 106"/>
                  <a:gd name="T44" fmla="*/ 20 w 26"/>
                  <a:gd name="T45" fmla="*/ 98 h 106"/>
                  <a:gd name="T46" fmla="*/ 18 w 26"/>
                  <a:gd name="T47" fmla="*/ 100 h 106"/>
                  <a:gd name="T48" fmla="*/ 14 w 26"/>
                  <a:gd name="T49" fmla="*/ 102 h 106"/>
                  <a:gd name="T50" fmla="*/ 8 w 26"/>
                  <a:gd name="T51" fmla="*/ 106 h 106"/>
                  <a:gd name="T52" fmla="*/ 8 w 26"/>
                  <a:gd name="T53" fmla="*/ 102 h 106"/>
                  <a:gd name="T54" fmla="*/ 10 w 26"/>
                  <a:gd name="T55" fmla="*/ 88 h 106"/>
                  <a:gd name="T56" fmla="*/ 12 w 26"/>
                  <a:gd name="T57" fmla="*/ 74 h 106"/>
                  <a:gd name="T58" fmla="*/ 12 w 26"/>
                  <a:gd name="T59" fmla="*/ 60 h 106"/>
                  <a:gd name="T60" fmla="*/ 10 w 26"/>
                  <a:gd name="T61" fmla="*/ 48 h 106"/>
                  <a:gd name="T62" fmla="*/ 10 w 26"/>
                  <a:gd name="T63" fmla="*/ 40 h 106"/>
                  <a:gd name="T64" fmla="*/ 10 w 26"/>
                  <a:gd name="T65" fmla="*/ 34 h 106"/>
                  <a:gd name="T66" fmla="*/ 8 w 26"/>
                  <a:gd name="T67" fmla="*/ 28 h 106"/>
                  <a:gd name="T68" fmla="*/ 6 w 26"/>
                  <a:gd name="T69" fmla="*/ 10 h 106"/>
                  <a:gd name="T70" fmla="*/ 4 w 26"/>
                  <a:gd name="T71" fmla="*/ 10 h 106"/>
                  <a:gd name="T72" fmla="*/ 4 w 26"/>
                  <a:gd name="T73" fmla="*/ 8 h 106"/>
                  <a:gd name="T74" fmla="*/ 2 w 26"/>
                  <a:gd name="T75" fmla="*/ 4 h 106"/>
                  <a:gd name="T76" fmla="*/ 2 w 26"/>
                  <a:gd name="T77" fmla="*/ 2 h 106"/>
                  <a:gd name="T78" fmla="*/ 0 w 26"/>
                  <a:gd name="T79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" h="106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8"/>
                    </a:lnTo>
                    <a:lnTo>
                      <a:pt x="24" y="22"/>
                    </a:lnTo>
                    <a:lnTo>
                      <a:pt x="24" y="28"/>
                    </a:lnTo>
                    <a:lnTo>
                      <a:pt x="26" y="36"/>
                    </a:lnTo>
                    <a:lnTo>
                      <a:pt x="26" y="42"/>
                    </a:lnTo>
                    <a:lnTo>
                      <a:pt x="26" y="56"/>
                    </a:lnTo>
                    <a:lnTo>
                      <a:pt x="26" y="74"/>
                    </a:lnTo>
                    <a:lnTo>
                      <a:pt x="26" y="90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0" y="98"/>
                    </a:lnTo>
                    <a:lnTo>
                      <a:pt x="18" y="100"/>
                    </a:lnTo>
                    <a:lnTo>
                      <a:pt x="14" y="102"/>
                    </a:lnTo>
                    <a:lnTo>
                      <a:pt x="8" y="106"/>
                    </a:lnTo>
                    <a:lnTo>
                      <a:pt x="8" y="102"/>
                    </a:lnTo>
                    <a:lnTo>
                      <a:pt x="10" y="88"/>
                    </a:lnTo>
                    <a:lnTo>
                      <a:pt x="12" y="74"/>
                    </a:lnTo>
                    <a:lnTo>
                      <a:pt x="12" y="60"/>
                    </a:lnTo>
                    <a:lnTo>
                      <a:pt x="10" y="48"/>
                    </a:lnTo>
                    <a:lnTo>
                      <a:pt x="10" y="40"/>
                    </a:lnTo>
                    <a:lnTo>
                      <a:pt x="10" y="34"/>
                    </a:lnTo>
                    <a:lnTo>
                      <a:pt x="8" y="2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8" name="Freeform 272">
                <a:extLst>
                  <a:ext uri="{FF2B5EF4-FFF2-40B4-BE49-F238E27FC236}">
                    <a16:creationId xmlns:a16="http://schemas.microsoft.com/office/drawing/2014/main" id="{1A55A135-55F5-4667-98C3-60E1E9E9DB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73259" y="3916468"/>
                <a:ext cx="28329" cy="71966"/>
              </a:xfrm>
              <a:custGeom>
                <a:avLst/>
                <a:gdLst>
                  <a:gd name="T0" fmla="*/ 14 w 42"/>
                  <a:gd name="T1" fmla="*/ 102 h 102"/>
                  <a:gd name="T2" fmla="*/ 14 w 42"/>
                  <a:gd name="T3" fmla="*/ 96 h 102"/>
                  <a:gd name="T4" fmla="*/ 14 w 42"/>
                  <a:gd name="T5" fmla="*/ 82 h 102"/>
                  <a:gd name="T6" fmla="*/ 14 w 42"/>
                  <a:gd name="T7" fmla="*/ 64 h 102"/>
                  <a:gd name="T8" fmla="*/ 14 w 42"/>
                  <a:gd name="T9" fmla="*/ 46 h 102"/>
                  <a:gd name="T10" fmla="*/ 14 w 42"/>
                  <a:gd name="T11" fmla="*/ 36 h 102"/>
                  <a:gd name="T12" fmla="*/ 12 w 42"/>
                  <a:gd name="T13" fmla="*/ 30 h 102"/>
                  <a:gd name="T14" fmla="*/ 8 w 42"/>
                  <a:gd name="T15" fmla="*/ 24 h 102"/>
                  <a:gd name="T16" fmla="*/ 6 w 42"/>
                  <a:gd name="T17" fmla="*/ 20 h 102"/>
                  <a:gd name="T18" fmla="*/ 2 w 42"/>
                  <a:gd name="T19" fmla="*/ 18 h 102"/>
                  <a:gd name="T20" fmla="*/ 0 w 42"/>
                  <a:gd name="T21" fmla="*/ 12 h 102"/>
                  <a:gd name="T22" fmla="*/ 2 w 42"/>
                  <a:gd name="T23" fmla="*/ 8 h 102"/>
                  <a:gd name="T24" fmla="*/ 14 w 42"/>
                  <a:gd name="T25" fmla="*/ 8 h 102"/>
                  <a:gd name="T26" fmla="*/ 16 w 42"/>
                  <a:gd name="T27" fmla="*/ 0 h 102"/>
                  <a:gd name="T28" fmla="*/ 28 w 42"/>
                  <a:gd name="T29" fmla="*/ 10 h 102"/>
                  <a:gd name="T30" fmla="*/ 30 w 42"/>
                  <a:gd name="T31" fmla="*/ 12 h 102"/>
                  <a:gd name="T32" fmla="*/ 34 w 42"/>
                  <a:gd name="T33" fmla="*/ 16 h 102"/>
                  <a:gd name="T34" fmla="*/ 40 w 42"/>
                  <a:gd name="T35" fmla="*/ 22 h 102"/>
                  <a:gd name="T36" fmla="*/ 42 w 42"/>
                  <a:gd name="T37" fmla="*/ 34 h 102"/>
                  <a:gd name="T38" fmla="*/ 38 w 42"/>
                  <a:gd name="T39" fmla="*/ 48 h 102"/>
                  <a:gd name="T40" fmla="*/ 38 w 42"/>
                  <a:gd name="T41" fmla="*/ 52 h 102"/>
                  <a:gd name="T42" fmla="*/ 36 w 42"/>
                  <a:gd name="T43" fmla="*/ 64 h 102"/>
                  <a:gd name="T44" fmla="*/ 36 w 42"/>
                  <a:gd name="T45" fmla="*/ 82 h 102"/>
                  <a:gd name="T46" fmla="*/ 34 w 42"/>
                  <a:gd name="T47" fmla="*/ 98 h 102"/>
                  <a:gd name="T48" fmla="*/ 14 w 42"/>
                  <a:gd name="T4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102">
                    <a:moveTo>
                      <a:pt x="14" y="102"/>
                    </a:moveTo>
                    <a:lnTo>
                      <a:pt x="14" y="96"/>
                    </a:lnTo>
                    <a:lnTo>
                      <a:pt x="14" y="82"/>
                    </a:lnTo>
                    <a:lnTo>
                      <a:pt x="14" y="64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2" y="30"/>
                    </a:lnTo>
                    <a:lnTo>
                      <a:pt x="8" y="24"/>
                    </a:lnTo>
                    <a:lnTo>
                      <a:pt x="6" y="20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14" y="8"/>
                    </a:lnTo>
                    <a:lnTo>
                      <a:pt x="16" y="0"/>
                    </a:lnTo>
                    <a:lnTo>
                      <a:pt x="28" y="10"/>
                    </a:lnTo>
                    <a:lnTo>
                      <a:pt x="30" y="12"/>
                    </a:lnTo>
                    <a:lnTo>
                      <a:pt x="34" y="16"/>
                    </a:lnTo>
                    <a:lnTo>
                      <a:pt x="40" y="22"/>
                    </a:lnTo>
                    <a:lnTo>
                      <a:pt x="42" y="34"/>
                    </a:lnTo>
                    <a:lnTo>
                      <a:pt x="38" y="48"/>
                    </a:lnTo>
                    <a:lnTo>
                      <a:pt x="38" y="52"/>
                    </a:lnTo>
                    <a:lnTo>
                      <a:pt x="36" y="64"/>
                    </a:lnTo>
                    <a:lnTo>
                      <a:pt x="36" y="82"/>
                    </a:lnTo>
                    <a:lnTo>
                      <a:pt x="34" y="98"/>
                    </a:lnTo>
                    <a:lnTo>
                      <a:pt x="14" y="10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29" name="Freeform 273">
                <a:extLst>
                  <a:ext uri="{FF2B5EF4-FFF2-40B4-BE49-F238E27FC236}">
                    <a16:creationId xmlns:a16="http://schemas.microsoft.com/office/drawing/2014/main" id="{F0DC3441-90DA-4F3F-8AC1-964BCF972A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66688" y="3687869"/>
                <a:ext cx="106571" cy="88899"/>
              </a:xfrm>
              <a:custGeom>
                <a:avLst/>
                <a:gdLst>
                  <a:gd name="T0" fmla="*/ 0 w 158"/>
                  <a:gd name="T1" fmla="*/ 120 h 126"/>
                  <a:gd name="T2" fmla="*/ 2 w 158"/>
                  <a:gd name="T3" fmla="*/ 118 h 126"/>
                  <a:gd name="T4" fmla="*/ 2 w 158"/>
                  <a:gd name="T5" fmla="*/ 116 h 126"/>
                  <a:gd name="T6" fmla="*/ 14 w 158"/>
                  <a:gd name="T7" fmla="*/ 112 h 126"/>
                  <a:gd name="T8" fmla="*/ 22 w 158"/>
                  <a:gd name="T9" fmla="*/ 106 h 126"/>
                  <a:gd name="T10" fmla="*/ 30 w 158"/>
                  <a:gd name="T11" fmla="*/ 98 h 126"/>
                  <a:gd name="T12" fmla="*/ 38 w 158"/>
                  <a:gd name="T13" fmla="*/ 90 h 126"/>
                  <a:gd name="T14" fmla="*/ 44 w 158"/>
                  <a:gd name="T15" fmla="*/ 82 h 126"/>
                  <a:gd name="T16" fmla="*/ 46 w 158"/>
                  <a:gd name="T17" fmla="*/ 80 h 126"/>
                  <a:gd name="T18" fmla="*/ 46 w 158"/>
                  <a:gd name="T19" fmla="*/ 68 h 126"/>
                  <a:gd name="T20" fmla="*/ 50 w 158"/>
                  <a:gd name="T21" fmla="*/ 60 h 126"/>
                  <a:gd name="T22" fmla="*/ 56 w 158"/>
                  <a:gd name="T23" fmla="*/ 54 h 126"/>
                  <a:gd name="T24" fmla="*/ 60 w 158"/>
                  <a:gd name="T25" fmla="*/ 48 h 126"/>
                  <a:gd name="T26" fmla="*/ 60 w 158"/>
                  <a:gd name="T27" fmla="*/ 44 h 126"/>
                  <a:gd name="T28" fmla="*/ 64 w 158"/>
                  <a:gd name="T29" fmla="*/ 40 h 126"/>
                  <a:gd name="T30" fmla="*/ 66 w 158"/>
                  <a:gd name="T31" fmla="*/ 36 h 126"/>
                  <a:gd name="T32" fmla="*/ 70 w 158"/>
                  <a:gd name="T33" fmla="*/ 34 h 126"/>
                  <a:gd name="T34" fmla="*/ 74 w 158"/>
                  <a:gd name="T35" fmla="*/ 32 h 126"/>
                  <a:gd name="T36" fmla="*/ 76 w 158"/>
                  <a:gd name="T37" fmla="*/ 30 h 126"/>
                  <a:gd name="T38" fmla="*/ 78 w 158"/>
                  <a:gd name="T39" fmla="*/ 30 h 126"/>
                  <a:gd name="T40" fmla="*/ 76 w 158"/>
                  <a:gd name="T41" fmla="*/ 20 h 126"/>
                  <a:gd name="T42" fmla="*/ 76 w 158"/>
                  <a:gd name="T43" fmla="*/ 14 h 126"/>
                  <a:gd name="T44" fmla="*/ 78 w 158"/>
                  <a:gd name="T45" fmla="*/ 8 h 126"/>
                  <a:gd name="T46" fmla="*/ 78 w 158"/>
                  <a:gd name="T47" fmla="*/ 4 h 126"/>
                  <a:gd name="T48" fmla="*/ 80 w 158"/>
                  <a:gd name="T49" fmla="*/ 0 h 126"/>
                  <a:gd name="T50" fmla="*/ 80 w 158"/>
                  <a:gd name="T51" fmla="*/ 0 h 126"/>
                  <a:gd name="T52" fmla="*/ 82 w 158"/>
                  <a:gd name="T53" fmla="*/ 0 h 126"/>
                  <a:gd name="T54" fmla="*/ 84 w 158"/>
                  <a:gd name="T55" fmla="*/ 2 h 126"/>
                  <a:gd name="T56" fmla="*/ 88 w 158"/>
                  <a:gd name="T57" fmla="*/ 4 h 126"/>
                  <a:gd name="T58" fmla="*/ 92 w 158"/>
                  <a:gd name="T59" fmla="*/ 6 h 126"/>
                  <a:gd name="T60" fmla="*/ 98 w 158"/>
                  <a:gd name="T61" fmla="*/ 8 h 126"/>
                  <a:gd name="T62" fmla="*/ 104 w 158"/>
                  <a:gd name="T63" fmla="*/ 10 h 126"/>
                  <a:gd name="T64" fmla="*/ 114 w 158"/>
                  <a:gd name="T65" fmla="*/ 12 h 126"/>
                  <a:gd name="T66" fmla="*/ 126 w 158"/>
                  <a:gd name="T67" fmla="*/ 12 h 126"/>
                  <a:gd name="T68" fmla="*/ 134 w 158"/>
                  <a:gd name="T69" fmla="*/ 12 h 126"/>
                  <a:gd name="T70" fmla="*/ 136 w 158"/>
                  <a:gd name="T71" fmla="*/ 12 h 126"/>
                  <a:gd name="T72" fmla="*/ 138 w 158"/>
                  <a:gd name="T73" fmla="*/ 12 h 126"/>
                  <a:gd name="T74" fmla="*/ 142 w 158"/>
                  <a:gd name="T75" fmla="*/ 14 h 126"/>
                  <a:gd name="T76" fmla="*/ 144 w 158"/>
                  <a:gd name="T77" fmla="*/ 18 h 126"/>
                  <a:gd name="T78" fmla="*/ 146 w 158"/>
                  <a:gd name="T79" fmla="*/ 22 h 126"/>
                  <a:gd name="T80" fmla="*/ 146 w 158"/>
                  <a:gd name="T81" fmla="*/ 28 h 126"/>
                  <a:gd name="T82" fmla="*/ 146 w 158"/>
                  <a:gd name="T83" fmla="*/ 34 h 126"/>
                  <a:gd name="T84" fmla="*/ 146 w 158"/>
                  <a:gd name="T85" fmla="*/ 38 h 126"/>
                  <a:gd name="T86" fmla="*/ 148 w 158"/>
                  <a:gd name="T87" fmla="*/ 42 h 126"/>
                  <a:gd name="T88" fmla="*/ 150 w 158"/>
                  <a:gd name="T89" fmla="*/ 46 h 126"/>
                  <a:gd name="T90" fmla="*/ 158 w 158"/>
                  <a:gd name="T91" fmla="*/ 54 h 126"/>
                  <a:gd name="T92" fmla="*/ 156 w 158"/>
                  <a:gd name="T93" fmla="*/ 54 h 126"/>
                  <a:gd name="T94" fmla="*/ 154 w 158"/>
                  <a:gd name="T95" fmla="*/ 54 h 126"/>
                  <a:gd name="T96" fmla="*/ 150 w 158"/>
                  <a:gd name="T97" fmla="*/ 54 h 126"/>
                  <a:gd name="T98" fmla="*/ 146 w 158"/>
                  <a:gd name="T99" fmla="*/ 54 h 126"/>
                  <a:gd name="T100" fmla="*/ 142 w 158"/>
                  <a:gd name="T101" fmla="*/ 54 h 126"/>
                  <a:gd name="T102" fmla="*/ 140 w 158"/>
                  <a:gd name="T103" fmla="*/ 56 h 126"/>
                  <a:gd name="T104" fmla="*/ 136 w 158"/>
                  <a:gd name="T105" fmla="*/ 58 h 126"/>
                  <a:gd name="T106" fmla="*/ 136 w 158"/>
                  <a:gd name="T107" fmla="*/ 62 h 126"/>
                  <a:gd name="T108" fmla="*/ 134 w 158"/>
                  <a:gd name="T109" fmla="*/ 74 h 126"/>
                  <a:gd name="T110" fmla="*/ 82 w 158"/>
                  <a:gd name="T111" fmla="*/ 92 h 126"/>
                  <a:gd name="T112" fmla="*/ 68 w 158"/>
                  <a:gd name="T113" fmla="*/ 96 h 126"/>
                  <a:gd name="T114" fmla="*/ 60 w 158"/>
                  <a:gd name="T115" fmla="*/ 104 h 126"/>
                  <a:gd name="T116" fmla="*/ 48 w 158"/>
                  <a:gd name="T117" fmla="*/ 110 h 126"/>
                  <a:gd name="T118" fmla="*/ 52 w 158"/>
                  <a:gd name="T119" fmla="*/ 126 h 126"/>
                  <a:gd name="T120" fmla="*/ 0 w 158"/>
                  <a:gd name="T121" fmla="*/ 12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8" h="126">
                    <a:moveTo>
                      <a:pt x="0" y="120"/>
                    </a:moveTo>
                    <a:lnTo>
                      <a:pt x="2" y="118"/>
                    </a:lnTo>
                    <a:lnTo>
                      <a:pt x="2" y="116"/>
                    </a:lnTo>
                    <a:lnTo>
                      <a:pt x="14" y="112"/>
                    </a:lnTo>
                    <a:lnTo>
                      <a:pt x="22" y="106"/>
                    </a:lnTo>
                    <a:lnTo>
                      <a:pt x="30" y="98"/>
                    </a:lnTo>
                    <a:lnTo>
                      <a:pt x="38" y="90"/>
                    </a:lnTo>
                    <a:lnTo>
                      <a:pt x="44" y="82"/>
                    </a:lnTo>
                    <a:lnTo>
                      <a:pt x="46" y="80"/>
                    </a:lnTo>
                    <a:lnTo>
                      <a:pt x="46" y="68"/>
                    </a:lnTo>
                    <a:lnTo>
                      <a:pt x="50" y="60"/>
                    </a:lnTo>
                    <a:lnTo>
                      <a:pt x="56" y="54"/>
                    </a:lnTo>
                    <a:lnTo>
                      <a:pt x="60" y="48"/>
                    </a:lnTo>
                    <a:lnTo>
                      <a:pt x="60" y="44"/>
                    </a:lnTo>
                    <a:lnTo>
                      <a:pt x="64" y="40"/>
                    </a:lnTo>
                    <a:lnTo>
                      <a:pt x="66" y="36"/>
                    </a:lnTo>
                    <a:lnTo>
                      <a:pt x="70" y="34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8" y="30"/>
                    </a:lnTo>
                    <a:lnTo>
                      <a:pt x="76" y="20"/>
                    </a:lnTo>
                    <a:lnTo>
                      <a:pt x="76" y="14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2" y="0"/>
                    </a:lnTo>
                    <a:lnTo>
                      <a:pt x="84" y="2"/>
                    </a:lnTo>
                    <a:lnTo>
                      <a:pt x="88" y="4"/>
                    </a:lnTo>
                    <a:lnTo>
                      <a:pt x="92" y="6"/>
                    </a:lnTo>
                    <a:lnTo>
                      <a:pt x="98" y="8"/>
                    </a:lnTo>
                    <a:lnTo>
                      <a:pt x="104" y="10"/>
                    </a:lnTo>
                    <a:lnTo>
                      <a:pt x="114" y="12"/>
                    </a:lnTo>
                    <a:lnTo>
                      <a:pt x="126" y="12"/>
                    </a:lnTo>
                    <a:lnTo>
                      <a:pt x="134" y="12"/>
                    </a:lnTo>
                    <a:lnTo>
                      <a:pt x="136" y="12"/>
                    </a:lnTo>
                    <a:lnTo>
                      <a:pt x="138" y="12"/>
                    </a:lnTo>
                    <a:lnTo>
                      <a:pt x="142" y="14"/>
                    </a:lnTo>
                    <a:lnTo>
                      <a:pt x="144" y="18"/>
                    </a:lnTo>
                    <a:lnTo>
                      <a:pt x="146" y="22"/>
                    </a:lnTo>
                    <a:lnTo>
                      <a:pt x="146" y="28"/>
                    </a:lnTo>
                    <a:lnTo>
                      <a:pt x="146" y="34"/>
                    </a:lnTo>
                    <a:lnTo>
                      <a:pt x="146" y="38"/>
                    </a:lnTo>
                    <a:lnTo>
                      <a:pt x="148" y="42"/>
                    </a:lnTo>
                    <a:lnTo>
                      <a:pt x="150" y="46"/>
                    </a:lnTo>
                    <a:lnTo>
                      <a:pt x="158" y="54"/>
                    </a:lnTo>
                    <a:lnTo>
                      <a:pt x="156" y="54"/>
                    </a:lnTo>
                    <a:lnTo>
                      <a:pt x="154" y="54"/>
                    </a:lnTo>
                    <a:lnTo>
                      <a:pt x="150" y="54"/>
                    </a:lnTo>
                    <a:lnTo>
                      <a:pt x="146" y="54"/>
                    </a:lnTo>
                    <a:lnTo>
                      <a:pt x="142" y="54"/>
                    </a:lnTo>
                    <a:lnTo>
                      <a:pt x="140" y="56"/>
                    </a:lnTo>
                    <a:lnTo>
                      <a:pt x="136" y="58"/>
                    </a:lnTo>
                    <a:lnTo>
                      <a:pt x="136" y="62"/>
                    </a:lnTo>
                    <a:lnTo>
                      <a:pt x="134" y="74"/>
                    </a:lnTo>
                    <a:lnTo>
                      <a:pt x="82" y="92"/>
                    </a:lnTo>
                    <a:lnTo>
                      <a:pt x="68" y="96"/>
                    </a:lnTo>
                    <a:lnTo>
                      <a:pt x="60" y="104"/>
                    </a:lnTo>
                    <a:lnTo>
                      <a:pt x="48" y="110"/>
                    </a:lnTo>
                    <a:lnTo>
                      <a:pt x="52" y="126"/>
                    </a:lnTo>
                    <a:lnTo>
                      <a:pt x="0" y="12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0" name="Freeform 274">
                <a:extLst>
                  <a:ext uri="{FF2B5EF4-FFF2-40B4-BE49-F238E27FC236}">
                    <a16:creationId xmlns:a16="http://schemas.microsoft.com/office/drawing/2014/main" id="{E958C559-C92A-43B0-BD89-4C66911C21E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40709" y="3672347"/>
                <a:ext cx="35074" cy="79022"/>
              </a:xfrm>
              <a:custGeom>
                <a:avLst/>
                <a:gdLst>
                  <a:gd name="T0" fmla="*/ 8 w 52"/>
                  <a:gd name="T1" fmla="*/ 12 h 112"/>
                  <a:gd name="T2" fmla="*/ 6 w 52"/>
                  <a:gd name="T3" fmla="*/ 18 h 112"/>
                  <a:gd name="T4" fmla="*/ 4 w 52"/>
                  <a:gd name="T5" fmla="*/ 28 h 112"/>
                  <a:gd name="T6" fmla="*/ 4 w 52"/>
                  <a:gd name="T7" fmla="*/ 32 h 112"/>
                  <a:gd name="T8" fmla="*/ 2 w 52"/>
                  <a:gd name="T9" fmla="*/ 38 h 112"/>
                  <a:gd name="T10" fmla="*/ 0 w 52"/>
                  <a:gd name="T11" fmla="*/ 40 h 112"/>
                  <a:gd name="T12" fmla="*/ 0 w 52"/>
                  <a:gd name="T13" fmla="*/ 46 h 112"/>
                  <a:gd name="T14" fmla="*/ 2 w 52"/>
                  <a:gd name="T15" fmla="*/ 50 h 112"/>
                  <a:gd name="T16" fmla="*/ 2 w 52"/>
                  <a:gd name="T17" fmla="*/ 54 h 112"/>
                  <a:gd name="T18" fmla="*/ 2 w 52"/>
                  <a:gd name="T19" fmla="*/ 58 h 112"/>
                  <a:gd name="T20" fmla="*/ 6 w 52"/>
                  <a:gd name="T21" fmla="*/ 64 h 112"/>
                  <a:gd name="T22" fmla="*/ 8 w 52"/>
                  <a:gd name="T23" fmla="*/ 64 h 112"/>
                  <a:gd name="T24" fmla="*/ 10 w 52"/>
                  <a:gd name="T25" fmla="*/ 68 h 112"/>
                  <a:gd name="T26" fmla="*/ 14 w 52"/>
                  <a:gd name="T27" fmla="*/ 88 h 112"/>
                  <a:gd name="T28" fmla="*/ 22 w 52"/>
                  <a:gd name="T29" fmla="*/ 112 h 112"/>
                  <a:gd name="T30" fmla="*/ 26 w 52"/>
                  <a:gd name="T31" fmla="*/ 108 h 112"/>
                  <a:gd name="T32" fmla="*/ 34 w 52"/>
                  <a:gd name="T33" fmla="*/ 102 h 112"/>
                  <a:gd name="T34" fmla="*/ 40 w 52"/>
                  <a:gd name="T35" fmla="*/ 96 h 112"/>
                  <a:gd name="T36" fmla="*/ 40 w 52"/>
                  <a:gd name="T37" fmla="*/ 92 h 112"/>
                  <a:gd name="T38" fmla="*/ 38 w 52"/>
                  <a:gd name="T39" fmla="*/ 88 h 112"/>
                  <a:gd name="T40" fmla="*/ 38 w 52"/>
                  <a:gd name="T41" fmla="*/ 84 h 112"/>
                  <a:gd name="T42" fmla="*/ 44 w 52"/>
                  <a:gd name="T43" fmla="*/ 82 h 112"/>
                  <a:gd name="T44" fmla="*/ 48 w 52"/>
                  <a:gd name="T45" fmla="*/ 76 h 112"/>
                  <a:gd name="T46" fmla="*/ 46 w 52"/>
                  <a:gd name="T47" fmla="*/ 68 h 112"/>
                  <a:gd name="T48" fmla="*/ 44 w 52"/>
                  <a:gd name="T49" fmla="*/ 62 h 112"/>
                  <a:gd name="T50" fmla="*/ 42 w 52"/>
                  <a:gd name="T51" fmla="*/ 60 h 112"/>
                  <a:gd name="T52" fmla="*/ 42 w 52"/>
                  <a:gd name="T53" fmla="*/ 54 h 112"/>
                  <a:gd name="T54" fmla="*/ 44 w 52"/>
                  <a:gd name="T55" fmla="*/ 50 h 112"/>
                  <a:gd name="T56" fmla="*/ 48 w 52"/>
                  <a:gd name="T57" fmla="*/ 46 h 112"/>
                  <a:gd name="T58" fmla="*/ 50 w 52"/>
                  <a:gd name="T59" fmla="*/ 44 h 112"/>
                  <a:gd name="T60" fmla="*/ 50 w 52"/>
                  <a:gd name="T61" fmla="*/ 42 h 112"/>
                  <a:gd name="T62" fmla="*/ 48 w 52"/>
                  <a:gd name="T63" fmla="*/ 40 h 112"/>
                  <a:gd name="T64" fmla="*/ 46 w 52"/>
                  <a:gd name="T65" fmla="*/ 36 h 112"/>
                  <a:gd name="T66" fmla="*/ 44 w 52"/>
                  <a:gd name="T67" fmla="*/ 28 h 112"/>
                  <a:gd name="T68" fmla="*/ 46 w 52"/>
                  <a:gd name="T69" fmla="*/ 24 h 112"/>
                  <a:gd name="T70" fmla="*/ 52 w 52"/>
                  <a:gd name="T71" fmla="*/ 20 h 112"/>
                  <a:gd name="T72" fmla="*/ 32 w 52"/>
                  <a:gd name="T73" fmla="*/ 2 h 112"/>
                  <a:gd name="T74" fmla="*/ 30 w 52"/>
                  <a:gd name="T75" fmla="*/ 0 h 112"/>
                  <a:gd name="T76" fmla="*/ 22 w 52"/>
                  <a:gd name="T77" fmla="*/ 2 h 112"/>
                  <a:gd name="T78" fmla="*/ 16 w 52"/>
                  <a:gd name="T79" fmla="*/ 4 h 112"/>
                  <a:gd name="T80" fmla="*/ 12 w 52"/>
                  <a:gd name="T81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112">
                    <a:moveTo>
                      <a:pt x="10" y="12"/>
                    </a:moveTo>
                    <a:lnTo>
                      <a:pt x="8" y="12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2"/>
                    </a:lnTo>
                    <a:lnTo>
                      <a:pt x="4" y="36"/>
                    </a:lnTo>
                    <a:lnTo>
                      <a:pt x="2" y="3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6"/>
                    </a:lnTo>
                    <a:lnTo>
                      <a:pt x="14" y="88"/>
                    </a:lnTo>
                    <a:lnTo>
                      <a:pt x="18" y="102"/>
                    </a:lnTo>
                    <a:lnTo>
                      <a:pt x="22" y="112"/>
                    </a:lnTo>
                    <a:lnTo>
                      <a:pt x="24" y="112"/>
                    </a:lnTo>
                    <a:lnTo>
                      <a:pt x="26" y="108"/>
                    </a:lnTo>
                    <a:lnTo>
                      <a:pt x="30" y="106"/>
                    </a:lnTo>
                    <a:lnTo>
                      <a:pt x="34" y="102"/>
                    </a:lnTo>
                    <a:lnTo>
                      <a:pt x="36" y="98"/>
                    </a:lnTo>
                    <a:lnTo>
                      <a:pt x="40" y="96"/>
                    </a:lnTo>
                    <a:lnTo>
                      <a:pt x="40" y="92"/>
                    </a:lnTo>
                    <a:lnTo>
                      <a:pt x="40" y="92"/>
                    </a:lnTo>
                    <a:lnTo>
                      <a:pt x="38" y="90"/>
                    </a:lnTo>
                    <a:lnTo>
                      <a:pt x="38" y="88"/>
                    </a:lnTo>
                    <a:lnTo>
                      <a:pt x="38" y="86"/>
                    </a:lnTo>
                    <a:lnTo>
                      <a:pt x="38" y="84"/>
                    </a:lnTo>
                    <a:lnTo>
                      <a:pt x="42" y="82"/>
                    </a:lnTo>
                    <a:lnTo>
                      <a:pt x="44" y="82"/>
                    </a:lnTo>
                    <a:lnTo>
                      <a:pt x="46" y="80"/>
                    </a:lnTo>
                    <a:lnTo>
                      <a:pt x="48" y="76"/>
                    </a:lnTo>
                    <a:lnTo>
                      <a:pt x="48" y="72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62"/>
                    </a:lnTo>
                    <a:lnTo>
                      <a:pt x="44" y="60"/>
                    </a:lnTo>
                    <a:lnTo>
                      <a:pt x="42" y="60"/>
                    </a:lnTo>
                    <a:lnTo>
                      <a:pt x="42" y="56"/>
                    </a:lnTo>
                    <a:lnTo>
                      <a:pt x="42" y="54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6" y="48"/>
                    </a:lnTo>
                    <a:lnTo>
                      <a:pt x="48" y="46"/>
                    </a:lnTo>
                    <a:lnTo>
                      <a:pt x="50" y="46"/>
                    </a:lnTo>
                    <a:lnTo>
                      <a:pt x="50" y="44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44" y="28"/>
                    </a:lnTo>
                    <a:lnTo>
                      <a:pt x="46" y="26"/>
                    </a:lnTo>
                    <a:lnTo>
                      <a:pt x="46" y="24"/>
                    </a:lnTo>
                    <a:lnTo>
                      <a:pt x="50" y="22"/>
                    </a:lnTo>
                    <a:lnTo>
                      <a:pt x="52" y="20"/>
                    </a:lnTo>
                    <a:lnTo>
                      <a:pt x="48" y="1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0" y="1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1" name="Freeform 275">
                <a:extLst>
                  <a:ext uri="{FF2B5EF4-FFF2-40B4-BE49-F238E27FC236}">
                    <a16:creationId xmlns:a16="http://schemas.microsoft.com/office/drawing/2014/main" id="{56A8623D-F95F-422D-AFB8-3A55AD465B0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5548" y="3716091"/>
                <a:ext cx="138947" cy="142521"/>
              </a:xfrm>
              <a:custGeom>
                <a:avLst/>
                <a:gdLst>
                  <a:gd name="T0" fmla="*/ 200 w 206"/>
                  <a:gd name="T1" fmla="*/ 34 h 202"/>
                  <a:gd name="T2" fmla="*/ 192 w 206"/>
                  <a:gd name="T3" fmla="*/ 30 h 202"/>
                  <a:gd name="T4" fmla="*/ 182 w 206"/>
                  <a:gd name="T5" fmla="*/ 24 h 202"/>
                  <a:gd name="T6" fmla="*/ 174 w 206"/>
                  <a:gd name="T7" fmla="*/ 22 h 202"/>
                  <a:gd name="T8" fmla="*/ 170 w 206"/>
                  <a:gd name="T9" fmla="*/ 22 h 202"/>
                  <a:gd name="T10" fmla="*/ 162 w 206"/>
                  <a:gd name="T11" fmla="*/ 22 h 202"/>
                  <a:gd name="T12" fmla="*/ 148 w 206"/>
                  <a:gd name="T13" fmla="*/ 26 h 202"/>
                  <a:gd name="T14" fmla="*/ 138 w 206"/>
                  <a:gd name="T15" fmla="*/ 28 h 202"/>
                  <a:gd name="T16" fmla="*/ 136 w 206"/>
                  <a:gd name="T17" fmla="*/ 34 h 202"/>
                  <a:gd name="T18" fmla="*/ 138 w 206"/>
                  <a:gd name="T19" fmla="*/ 42 h 202"/>
                  <a:gd name="T20" fmla="*/ 140 w 206"/>
                  <a:gd name="T21" fmla="*/ 46 h 202"/>
                  <a:gd name="T22" fmla="*/ 138 w 206"/>
                  <a:gd name="T23" fmla="*/ 54 h 202"/>
                  <a:gd name="T24" fmla="*/ 122 w 206"/>
                  <a:gd name="T25" fmla="*/ 56 h 202"/>
                  <a:gd name="T26" fmla="*/ 106 w 206"/>
                  <a:gd name="T27" fmla="*/ 52 h 202"/>
                  <a:gd name="T28" fmla="*/ 96 w 206"/>
                  <a:gd name="T29" fmla="*/ 44 h 202"/>
                  <a:gd name="T30" fmla="*/ 88 w 206"/>
                  <a:gd name="T31" fmla="*/ 36 h 202"/>
                  <a:gd name="T32" fmla="*/ 84 w 206"/>
                  <a:gd name="T33" fmla="*/ 26 h 202"/>
                  <a:gd name="T34" fmla="*/ 80 w 206"/>
                  <a:gd name="T35" fmla="*/ 18 h 202"/>
                  <a:gd name="T36" fmla="*/ 78 w 206"/>
                  <a:gd name="T37" fmla="*/ 16 h 202"/>
                  <a:gd name="T38" fmla="*/ 56 w 206"/>
                  <a:gd name="T39" fmla="*/ 10 h 202"/>
                  <a:gd name="T40" fmla="*/ 46 w 206"/>
                  <a:gd name="T41" fmla="*/ 6 h 202"/>
                  <a:gd name="T42" fmla="*/ 38 w 206"/>
                  <a:gd name="T43" fmla="*/ 4 h 202"/>
                  <a:gd name="T44" fmla="*/ 24 w 206"/>
                  <a:gd name="T45" fmla="*/ 0 h 202"/>
                  <a:gd name="T46" fmla="*/ 24 w 206"/>
                  <a:gd name="T47" fmla="*/ 4 h 202"/>
                  <a:gd name="T48" fmla="*/ 26 w 206"/>
                  <a:gd name="T49" fmla="*/ 12 h 202"/>
                  <a:gd name="T50" fmla="*/ 24 w 206"/>
                  <a:gd name="T51" fmla="*/ 18 h 202"/>
                  <a:gd name="T52" fmla="*/ 22 w 206"/>
                  <a:gd name="T53" fmla="*/ 20 h 202"/>
                  <a:gd name="T54" fmla="*/ 18 w 206"/>
                  <a:gd name="T55" fmla="*/ 20 h 202"/>
                  <a:gd name="T56" fmla="*/ 16 w 206"/>
                  <a:gd name="T57" fmla="*/ 22 h 202"/>
                  <a:gd name="T58" fmla="*/ 18 w 206"/>
                  <a:gd name="T59" fmla="*/ 30 h 202"/>
                  <a:gd name="T60" fmla="*/ 18 w 206"/>
                  <a:gd name="T61" fmla="*/ 30 h 202"/>
                  <a:gd name="T62" fmla="*/ 16 w 206"/>
                  <a:gd name="T63" fmla="*/ 34 h 202"/>
                  <a:gd name="T64" fmla="*/ 12 w 206"/>
                  <a:gd name="T65" fmla="*/ 40 h 202"/>
                  <a:gd name="T66" fmla="*/ 6 w 206"/>
                  <a:gd name="T67" fmla="*/ 46 h 202"/>
                  <a:gd name="T68" fmla="*/ 2 w 206"/>
                  <a:gd name="T69" fmla="*/ 50 h 202"/>
                  <a:gd name="T70" fmla="*/ 0 w 206"/>
                  <a:gd name="T71" fmla="*/ 50 h 202"/>
                  <a:gd name="T72" fmla="*/ 2 w 206"/>
                  <a:gd name="T73" fmla="*/ 54 h 202"/>
                  <a:gd name="T74" fmla="*/ 4 w 206"/>
                  <a:gd name="T75" fmla="*/ 60 h 202"/>
                  <a:gd name="T76" fmla="*/ 4 w 206"/>
                  <a:gd name="T77" fmla="*/ 72 h 202"/>
                  <a:gd name="T78" fmla="*/ 6 w 206"/>
                  <a:gd name="T79" fmla="*/ 80 h 202"/>
                  <a:gd name="T80" fmla="*/ 8 w 206"/>
                  <a:gd name="T81" fmla="*/ 82 h 202"/>
                  <a:gd name="T82" fmla="*/ 12 w 206"/>
                  <a:gd name="T83" fmla="*/ 88 h 202"/>
                  <a:gd name="T84" fmla="*/ 12 w 206"/>
                  <a:gd name="T85" fmla="*/ 96 h 202"/>
                  <a:gd name="T86" fmla="*/ 12 w 206"/>
                  <a:gd name="T87" fmla="*/ 106 h 202"/>
                  <a:gd name="T88" fmla="*/ 10 w 206"/>
                  <a:gd name="T89" fmla="*/ 108 h 202"/>
                  <a:gd name="T90" fmla="*/ 14 w 206"/>
                  <a:gd name="T91" fmla="*/ 112 h 202"/>
                  <a:gd name="T92" fmla="*/ 14 w 206"/>
                  <a:gd name="T93" fmla="*/ 122 h 202"/>
                  <a:gd name="T94" fmla="*/ 30 w 206"/>
                  <a:gd name="T95" fmla="*/ 142 h 202"/>
                  <a:gd name="T96" fmla="*/ 36 w 206"/>
                  <a:gd name="T97" fmla="*/ 142 h 202"/>
                  <a:gd name="T98" fmla="*/ 40 w 206"/>
                  <a:gd name="T99" fmla="*/ 146 h 202"/>
                  <a:gd name="T100" fmla="*/ 44 w 206"/>
                  <a:gd name="T101" fmla="*/ 152 h 202"/>
                  <a:gd name="T102" fmla="*/ 48 w 206"/>
                  <a:gd name="T103" fmla="*/ 158 h 202"/>
                  <a:gd name="T104" fmla="*/ 184 w 206"/>
                  <a:gd name="T105" fmla="*/ 202 h 202"/>
                  <a:gd name="T106" fmla="*/ 206 w 206"/>
                  <a:gd name="T107" fmla="*/ 18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6" h="202">
                    <a:moveTo>
                      <a:pt x="206" y="34"/>
                    </a:moveTo>
                    <a:lnTo>
                      <a:pt x="200" y="34"/>
                    </a:lnTo>
                    <a:lnTo>
                      <a:pt x="196" y="32"/>
                    </a:lnTo>
                    <a:lnTo>
                      <a:pt x="192" y="30"/>
                    </a:lnTo>
                    <a:lnTo>
                      <a:pt x="186" y="26"/>
                    </a:lnTo>
                    <a:lnTo>
                      <a:pt x="182" y="24"/>
                    </a:lnTo>
                    <a:lnTo>
                      <a:pt x="176" y="24"/>
                    </a:lnTo>
                    <a:lnTo>
                      <a:pt x="174" y="22"/>
                    </a:lnTo>
                    <a:lnTo>
                      <a:pt x="172" y="22"/>
                    </a:lnTo>
                    <a:lnTo>
                      <a:pt x="170" y="22"/>
                    </a:lnTo>
                    <a:lnTo>
                      <a:pt x="166" y="22"/>
                    </a:lnTo>
                    <a:lnTo>
                      <a:pt x="162" y="22"/>
                    </a:lnTo>
                    <a:lnTo>
                      <a:pt x="154" y="24"/>
                    </a:lnTo>
                    <a:lnTo>
                      <a:pt x="148" y="26"/>
                    </a:lnTo>
                    <a:lnTo>
                      <a:pt x="142" y="26"/>
                    </a:lnTo>
                    <a:lnTo>
                      <a:pt x="138" y="28"/>
                    </a:lnTo>
                    <a:lnTo>
                      <a:pt x="138" y="32"/>
                    </a:lnTo>
                    <a:lnTo>
                      <a:pt x="136" y="34"/>
                    </a:lnTo>
                    <a:lnTo>
                      <a:pt x="138" y="38"/>
                    </a:lnTo>
                    <a:lnTo>
                      <a:pt x="138" y="42"/>
                    </a:lnTo>
                    <a:lnTo>
                      <a:pt x="140" y="44"/>
                    </a:lnTo>
                    <a:lnTo>
                      <a:pt x="140" y="46"/>
                    </a:lnTo>
                    <a:lnTo>
                      <a:pt x="140" y="46"/>
                    </a:lnTo>
                    <a:lnTo>
                      <a:pt x="138" y="54"/>
                    </a:lnTo>
                    <a:lnTo>
                      <a:pt x="132" y="56"/>
                    </a:lnTo>
                    <a:lnTo>
                      <a:pt x="122" y="56"/>
                    </a:lnTo>
                    <a:lnTo>
                      <a:pt x="114" y="54"/>
                    </a:lnTo>
                    <a:lnTo>
                      <a:pt x="106" y="52"/>
                    </a:lnTo>
                    <a:lnTo>
                      <a:pt x="100" y="48"/>
                    </a:lnTo>
                    <a:lnTo>
                      <a:pt x="96" y="44"/>
                    </a:lnTo>
                    <a:lnTo>
                      <a:pt x="90" y="40"/>
                    </a:lnTo>
                    <a:lnTo>
                      <a:pt x="88" y="36"/>
                    </a:lnTo>
                    <a:lnTo>
                      <a:pt x="86" y="30"/>
                    </a:lnTo>
                    <a:lnTo>
                      <a:pt x="84" y="26"/>
                    </a:lnTo>
                    <a:lnTo>
                      <a:pt x="82" y="22"/>
                    </a:lnTo>
                    <a:lnTo>
                      <a:pt x="80" y="18"/>
                    </a:lnTo>
                    <a:lnTo>
                      <a:pt x="78" y="16"/>
                    </a:lnTo>
                    <a:lnTo>
                      <a:pt x="78" y="16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52" y="8"/>
                    </a:lnTo>
                    <a:lnTo>
                      <a:pt x="46" y="6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6" y="8"/>
                    </a:lnTo>
                    <a:lnTo>
                      <a:pt x="26" y="12"/>
                    </a:lnTo>
                    <a:lnTo>
                      <a:pt x="26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8" y="22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6" y="34"/>
                    </a:lnTo>
                    <a:lnTo>
                      <a:pt x="14" y="36"/>
                    </a:lnTo>
                    <a:lnTo>
                      <a:pt x="12" y="40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6" y="76"/>
                    </a:lnTo>
                    <a:lnTo>
                      <a:pt x="6" y="80"/>
                    </a:lnTo>
                    <a:lnTo>
                      <a:pt x="6" y="80"/>
                    </a:lnTo>
                    <a:lnTo>
                      <a:pt x="8" y="82"/>
                    </a:lnTo>
                    <a:lnTo>
                      <a:pt x="10" y="84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2" y="96"/>
                    </a:lnTo>
                    <a:lnTo>
                      <a:pt x="12" y="102"/>
                    </a:lnTo>
                    <a:lnTo>
                      <a:pt x="12" y="106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2" y="110"/>
                    </a:lnTo>
                    <a:lnTo>
                      <a:pt x="14" y="112"/>
                    </a:lnTo>
                    <a:lnTo>
                      <a:pt x="14" y="116"/>
                    </a:lnTo>
                    <a:lnTo>
                      <a:pt x="14" y="122"/>
                    </a:lnTo>
                    <a:lnTo>
                      <a:pt x="28" y="142"/>
                    </a:lnTo>
                    <a:lnTo>
                      <a:pt x="30" y="142"/>
                    </a:lnTo>
                    <a:lnTo>
                      <a:pt x="32" y="142"/>
                    </a:lnTo>
                    <a:lnTo>
                      <a:pt x="36" y="142"/>
                    </a:lnTo>
                    <a:lnTo>
                      <a:pt x="40" y="146"/>
                    </a:lnTo>
                    <a:lnTo>
                      <a:pt x="40" y="146"/>
                    </a:lnTo>
                    <a:lnTo>
                      <a:pt x="42" y="148"/>
                    </a:lnTo>
                    <a:lnTo>
                      <a:pt x="44" y="152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76" y="156"/>
                    </a:lnTo>
                    <a:lnTo>
                      <a:pt x="184" y="202"/>
                    </a:lnTo>
                    <a:lnTo>
                      <a:pt x="184" y="184"/>
                    </a:lnTo>
                    <a:lnTo>
                      <a:pt x="206" y="184"/>
                    </a:lnTo>
                    <a:lnTo>
                      <a:pt x="206" y="3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2" name="Freeform 276">
                <a:extLst>
                  <a:ext uri="{FF2B5EF4-FFF2-40B4-BE49-F238E27FC236}">
                    <a16:creationId xmlns:a16="http://schemas.microsoft.com/office/drawing/2014/main" id="{BCDB4B2C-0470-4AA7-9924-CF53BD840A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96192" y="3915056"/>
                <a:ext cx="98477" cy="84666"/>
              </a:xfrm>
              <a:custGeom>
                <a:avLst/>
                <a:gdLst>
                  <a:gd name="T0" fmla="*/ 142 w 146"/>
                  <a:gd name="T1" fmla="*/ 0 h 120"/>
                  <a:gd name="T2" fmla="*/ 132 w 146"/>
                  <a:gd name="T3" fmla="*/ 2 h 120"/>
                  <a:gd name="T4" fmla="*/ 124 w 146"/>
                  <a:gd name="T5" fmla="*/ 6 h 120"/>
                  <a:gd name="T6" fmla="*/ 120 w 146"/>
                  <a:gd name="T7" fmla="*/ 8 h 120"/>
                  <a:gd name="T8" fmla="*/ 96 w 146"/>
                  <a:gd name="T9" fmla="*/ 4 h 120"/>
                  <a:gd name="T10" fmla="*/ 84 w 146"/>
                  <a:gd name="T11" fmla="*/ 8 h 120"/>
                  <a:gd name="T12" fmla="*/ 76 w 146"/>
                  <a:gd name="T13" fmla="*/ 6 h 120"/>
                  <a:gd name="T14" fmla="*/ 68 w 146"/>
                  <a:gd name="T15" fmla="*/ 12 h 120"/>
                  <a:gd name="T16" fmla="*/ 62 w 146"/>
                  <a:gd name="T17" fmla="*/ 16 h 120"/>
                  <a:gd name="T18" fmla="*/ 58 w 146"/>
                  <a:gd name="T19" fmla="*/ 14 h 120"/>
                  <a:gd name="T20" fmla="*/ 50 w 146"/>
                  <a:gd name="T21" fmla="*/ 10 h 120"/>
                  <a:gd name="T22" fmla="*/ 42 w 146"/>
                  <a:gd name="T23" fmla="*/ 8 h 120"/>
                  <a:gd name="T24" fmla="*/ 40 w 146"/>
                  <a:gd name="T25" fmla="*/ 6 h 120"/>
                  <a:gd name="T26" fmla="*/ 38 w 146"/>
                  <a:gd name="T27" fmla="*/ 6 h 120"/>
                  <a:gd name="T28" fmla="*/ 30 w 146"/>
                  <a:gd name="T29" fmla="*/ 6 h 120"/>
                  <a:gd name="T30" fmla="*/ 16 w 146"/>
                  <a:gd name="T31" fmla="*/ 8 h 120"/>
                  <a:gd name="T32" fmla="*/ 6 w 146"/>
                  <a:gd name="T33" fmla="*/ 14 h 120"/>
                  <a:gd name="T34" fmla="*/ 2 w 146"/>
                  <a:gd name="T35" fmla="*/ 20 h 120"/>
                  <a:gd name="T36" fmla="*/ 4 w 146"/>
                  <a:gd name="T37" fmla="*/ 22 h 120"/>
                  <a:gd name="T38" fmla="*/ 6 w 146"/>
                  <a:gd name="T39" fmla="*/ 28 h 120"/>
                  <a:gd name="T40" fmla="*/ 6 w 146"/>
                  <a:gd name="T41" fmla="*/ 40 h 120"/>
                  <a:gd name="T42" fmla="*/ 6 w 146"/>
                  <a:gd name="T43" fmla="*/ 48 h 120"/>
                  <a:gd name="T44" fmla="*/ 2 w 146"/>
                  <a:gd name="T45" fmla="*/ 54 h 120"/>
                  <a:gd name="T46" fmla="*/ 0 w 146"/>
                  <a:gd name="T47" fmla="*/ 64 h 120"/>
                  <a:gd name="T48" fmla="*/ 0 w 146"/>
                  <a:gd name="T49" fmla="*/ 100 h 120"/>
                  <a:gd name="T50" fmla="*/ 16 w 146"/>
                  <a:gd name="T51" fmla="*/ 100 h 120"/>
                  <a:gd name="T52" fmla="*/ 34 w 146"/>
                  <a:gd name="T53" fmla="*/ 112 h 120"/>
                  <a:gd name="T54" fmla="*/ 52 w 146"/>
                  <a:gd name="T55" fmla="*/ 118 h 120"/>
                  <a:gd name="T56" fmla="*/ 76 w 146"/>
                  <a:gd name="T57" fmla="*/ 120 h 120"/>
                  <a:gd name="T58" fmla="*/ 94 w 146"/>
                  <a:gd name="T59" fmla="*/ 102 h 120"/>
                  <a:gd name="T60" fmla="*/ 96 w 146"/>
                  <a:gd name="T61" fmla="*/ 86 h 120"/>
                  <a:gd name="T62" fmla="*/ 100 w 146"/>
                  <a:gd name="T63" fmla="*/ 80 h 120"/>
                  <a:gd name="T64" fmla="*/ 108 w 146"/>
                  <a:gd name="T65" fmla="*/ 72 h 120"/>
                  <a:gd name="T66" fmla="*/ 118 w 146"/>
                  <a:gd name="T67" fmla="*/ 68 h 120"/>
                  <a:gd name="T68" fmla="*/ 122 w 146"/>
                  <a:gd name="T69" fmla="*/ 72 h 120"/>
                  <a:gd name="T70" fmla="*/ 126 w 146"/>
                  <a:gd name="T71" fmla="*/ 72 h 120"/>
                  <a:gd name="T72" fmla="*/ 132 w 146"/>
                  <a:gd name="T73" fmla="*/ 68 h 120"/>
                  <a:gd name="T74" fmla="*/ 138 w 146"/>
                  <a:gd name="T75" fmla="*/ 56 h 120"/>
                  <a:gd name="T76" fmla="*/ 142 w 146"/>
                  <a:gd name="T77" fmla="*/ 46 h 120"/>
                  <a:gd name="T78" fmla="*/ 144 w 146"/>
                  <a:gd name="T79" fmla="*/ 36 h 120"/>
                  <a:gd name="T80" fmla="*/ 146 w 146"/>
                  <a:gd name="T81" fmla="*/ 24 h 120"/>
                  <a:gd name="T82" fmla="*/ 144 w 146"/>
                  <a:gd name="T83" fmla="*/ 14 h 120"/>
                  <a:gd name="T84" fmla="*/ 146 w 146"/>
                  <a:gd name="T85" fmla="*/ 4 h 120"/>
                  <a:gd name="T86" fmla="*/ 146 w 146"/>
                  <a:gd name="T8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6" h="120">
                    <a:moveTo>
                      <a:pt x="146" y="0"/>
                    </a:moveTo>
                    <a:lnTo>
                      <a:pt x="142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26" y="4"/>
                    </a:lnTo>
                    <a:lnTo>
                      <a:pt x="124" y="6"/>
                    </a:lnTo>
                    <a:lnTo>
                      <a:pt x="120" y="6"/>
                    </a:lnTo>
                    <a:lnTo>
                      <a:pt x="120" y="8"/>
                    </a:lnTo>
                    <a:lnTo>
                      <a:pt x="108" y="2"/>
                    </a:lnTo>
                    <a:lnTo>
                      <a:pt x="96" y="4"/>
                    </a:lnTo>
                    <a:lnTo>
                      <a:pt x="88" y="6"/>
                    </a:lnTo>
                    <a:lnTo>
                      <a:pt x="84" y="8"/>
                    </a:lnTo>
                    <a:lnTo>
                      <a:pt x="80" y="6"/>
                    </a:lnTo>
                    <a:lnTo>
                      <a:pt x="76" y="6"/>
                    </a:lnTo>
                    <a:lnTo>
                      <a:pt x="70" y="8"/>
                    </a:lnTo>
                    <a:lnTo>
                      <a:pt x="68" y="12"/>
                    </a:lnTo>
                    <a:lnTo>
                      <a:pt x="64" y="14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14"/>
                    </a:lnTo>
                    <a:lnTo>
                      <a:pt x="54" y="10"/>
                    </a:lnTo>
                    <a:lnTo>
                      <a:pt x="50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22" y="6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6" y="28"/>
                    </a:lnTo>
                    <a:lnTo>
                      <a:pt x="6" y="34"/>
                    </a:lnTo>
                    <a:lnTo>
                      <a:pt x="6" y="40"/>
                    </a:lnTo>
                    <a:lnTo>
                      <a:pt x="6" y="46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2" y="54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100"/>
                    </a:lnTo>
                    <a:lnTo>
                      <a:pt x="14" y="98"/>
                    </a:lnTo>
                    <a:lnTo>
                      <a:pt x="16" y="100"/>
                    </a:lnTo>
                    <a:lnTo>
                      <a:pt x="24" y="106"/>
                    </a:lnTo>
                    <a:lnTo>
                      <a:pt x="34" y="112"/>
                    </a:lnTo>
                    <a:lnTo>
                      <a:pt x="48" y="118"/>
                    </a:lnTo>
                    <a:lnTo>
                      <a:pt x="52" y="118"/>
                    </a:lnTo>
                    <a:lnTo>
                      <a:pt x="62" y="120"/>
                    </a:lnTo>
                    <a:lnTo>
                      <a:pt x="76" y="120"/>
                    </a:lnTo>
                    <a:lnTo>
                      <a:pt x="86" y="120"/>
                    </a:lnTo>
                    <a:lnTo>
                      <a:pt x="94" y="102"/>
                    </a:lnTo>
                    <a:lnTo>
                      <a:pt x="94" y="88"/>
                    </a:lnTo>
                    <a:lnTo>
                      <a:pt x="96" y="86"/>
                    </a:lnTo>
                    <a:lnTo>
                      <a:pt x="98" y="84"/>
                    </a:lnTo>
                    <a:lnTo>
                      <a:pt x="100" y="80"/>
                    </a:lnTo>
                    <a:lnTo>
                      <a:pt x="104" y="76"/>
                    </a:lnTo>
                    <a:lnTo>
                      <a:pt x="108" y="72"/>
                    </a:lnTo>
                    <a:lnTo>
                      <a:pt x="112" y="70"/>
                    </a:lnTo>
                    <a:lnTo>
                      <a:pt x="118" y="68"/>
                    </a:lnTo>
                    <a:lnTo>
                      <a:pt x="122" y="72"/>
                    </a:lnTo>
                    <a:lnTo>
                      <a:pt x="122" y="72"/>
                    </a:lnTo>
                    <a:lnTo>
                      <a:pt x="124" y="72"/>
                    </a:lnTo>
                    <a:lnTo>
                      <a:pt x="126" y="72"/>
                    </a:lnTo>
                    <a:lnTo>
                      <a:pt x="128" y="70"/>
                    </a:lnTo>
                    <a:lnTo>
                      <a:pt x="132" y="68"/>
                    </a:lnTo>
                    <a:lnTo>
                      <a:pt x="136" y="64"/>
                    </a:lnTo>
                    <a:lnTo>
                      <a:pt x="138" y="56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44" y="42"/>
                    </a:lnTo>
                    <a:lnTo>
                      <a:pt x="144" y="36"/>
                    </a:lnTo>
                    <a:lnTo>
                      <a:pt x="146" y="30"/>
                    </a:lnTo>
                    <a:lnTo>
                      <a:pt x="146" y="24"/>
                    </a:lnTo>
                    <a:lnTo>
                      <a:pt x="144" y="18"/>
                    </a:lnTo>
                    <a:lnTo>
                      <a:pt x="144" y="14"/>
                    </a:lnTo>
                    <a:lnTo>
                      <a:pt x="144" y="8"/>
                    </a:lnTo>
                    <a:lnTo>
                      <a:pt x="146" y="4"/>
                    </a:lnTo>
                    <a:lnTo>
                      <a:pt x="146" y="2"/>
                    </a:lnTo>
                    <a:lnTo>
                      <a:pt x="14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3" name="Freeform 277">
                <a:extLst>
                  <a:ext uri="{FF2B5EF4-FFF2-40B4-BE49-F238E27FC236}">
                    <a16:creationId xmlns:a16="http://schemas.microsoft.com/office/drawing/2014/main" id="{A287F15A-7CEE-4807-9672-6698E04B56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7132" y="3816279"/>
                <a:ext cx="35074" cy="93133"/>
              </a:xfrm>
              <a:custGeom>
                <a:avLst/>
                <a:gdLst>
                  <a:gd name="T0" fmla="*/ 28 w 52"/>
                  <a:gd name="T1" fmla="*/ 132 h 132"/>
                  <a:gd name="T2" fmla="*/ 30 w 52"/>
                  <a:gd name="T3" fmla="*/ 118 h 132"/>
                  <a:gd name="T4" fmla="*/ 30 w 52"/>
                  <a:gd name="T5" fmla="*/ 118 h 132"/>
                  <a:gd name="T6" fmla="*/ 30 w 52"/>
                  <a:gd name="T7" fmla="*/ 116 h 132"/>
                  <a:gd name="T8" fmla="*/ 32 w 52"/>
                  <a:gd name="T9" fmla="*/ 112 h 132"/>
                  <a:gd name="T10" fmla="*/ 32 w 52"/>
                  <a:gd name="T11" fmla="*/ 108 h 132"/>
                  <a:gd name="T12" fmla="*/ 36 w 52"/>
                  <a:gd name="T13" fmla="*/ 104 h 132"/>
                  <a:gd name="T14" fmla="*/ 40 w 52"/>
                  <a:gd name="T15" fmla="*/ 100 h 132"/>
                  <a:gd name="T16" fmla="*/ 44 w 52"/>
                  <a:gd name="T17" fmla="*/ 96 h 132"/>
                  <a:gd name="T18" fmla="*/ 44 w 52"/>
                  <a:gd name="T19" fmla="*/ 92 h 132"/>
                  <a:gd name="T20" fmla="*/ 44 w 52"/>
                  <a:gd name="T21" fmla="*/ 80 h 132"/>
                  <a:gd name="T22" fmla="*/ 44 w 52"/>
                  <a:gd name="T23" fmla="*/ 66 h 132"/>
                  <a:gd name="T24" fmla="*/ 46 w 52"/>
                  <a:gd name="T25" fmla="*/ 52 h 132"/>
                  <a:gd name="T26" fmla="*/ 52 w 52"/>
                  <a:gd name="T27" fmla="*/ 44 h 132"/>
                  <a:gd name="T28" fmla="*/ 50 w 52"/>
                  <a:gd name="T29" fmla="*/ 44 h 132"/>
                  <a:gd name="T30" fmla="*/ 50 w 52"/>
                  <a:gd name="T31" fmla="*/ 40 h 132"/>
                  <a:gd name="T32" fmla="*/ 48 w 52"/>
                  <a:gd name="T33" fmla="*/ 36 h 132"/>
                  <a:gd name="T34" fmla="*/ 46 w 52"/>
                  <a:gd name="T35" fmla="*/ 30 h 132"/>
                  <a:gd name="T36" fmla="*/ 44 w 52"/>
                  <a:gd name="T37" fmla="*/ 24 h 132"/>
                  <a:gd name="T38" fmla="*/ 44 w 52"/>
                  <a:gd name="T39" fmla="*/ 20 h 132"/>
                  <a:gd name="T40" fmla="*/ 44 w 52"/>
                  <a:gd name="T41" fmla="*/ 14 h 132"/>
                  <a:gd name="T42" fmla="*/ 16 w 52"/>
                  <a:gd name="T43" fmla="*/ 16 h 132"/>
                  <a:gd name="T44" fmla="*/ 16 w 52"/>
                  <a:gd name="T45" fmla="*/ 14 h 132"/>
                  <a:gd name="T46" fmla="*/ 14 w 52"/>
                  <a:gd name="T47" fmla="*/ 12 h 132"/>
                  <a:gd name="T48" fmla="*/ 12 w 52"/>
                  <a:gd name="T49" fmla="*/ 8 h 132"/>
                  <a:gd name="T50" fmla="*/ 8 w 52"/>
                  <a:gd name="T51" fmla="*/ 4 h 132"/>
                  <a:gd name="T52" fmla="*/ 4 w 52"/>
                  <a:gd name="T53" fmla="*/ 2 h 132"/>
                  <a:gd name="T54" fmla="*/ 0 w 52"/>
                  <a:gd name="T5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" h="132">
                    <a:moveTo>
                      <a:pt x="28" y="132"/>
                    </a:moveTo>
                    <a:lnTo>
                      <a:pt x="30" y="118"/>
                    </a:lnTo>
                    <a:lnTo>
                      <a:pt x="30" y="118"/>
                    </a:lnTo>
                    <a:lnTo>
                      <a:pt x="30" y="116"/>
                    </a:lnTo>
                    <a:lnTo>
                      <a:pt x="32" y="112"/>
                    </a:lnTo>
                    <a:lnTo>
                      <a:pt x="32" y="108"/>
                    </a:lnTo>
                    <a:lnTo>
                      <a:pt x="36" y="104"/>
                    </a:lnTo>
                    <a:lnTo>
                      <a:pt x="40" y="100"/>
                    </a:lnTo>
                    <a:lnTo>
                      <a:pt x="44" y="96"/>
                    </a:lnTo>
                    <a:lnTo>
                      <a:pt x="44" y="92"/>
                    </a:lnTo>
                    <a:lnTo>
                      <a:pt x="44" y="80"/>
                    </a:lnTo>
                    <a:lnTo>
                      <a:pt x="44" y="66"/>
                    </a:lnTo>
                    <a:lnTo>
                      <a:pt x="46" y="52"/>
                    </a:lnTo>
                    <a:lnTo>
                      <a:pt x="52" y="44"/>
                    </a:lnTo>
                    <a:lnTo>
                      <a:pt x="50" y="44"/>
                    </a:lnTo>
                    <a:lnTo>
                      <a:pt x="50" y="40"/>
                    </a:lnTo>
                    <a:lnTo>
                      <a:pt x="48" y="36"/>
                    </a:lnTo>
                    <a:lnTo>
                      <a:pt x="46" y="30"/>
                    </a:lnTo>
                    <a:lnTo>
                      <a:pt x="44" y="24"/>
                    </a:lnTo>
                    <a:lnTo>
                      <a:pt x="44" y="20"/>
                    </a:lnTo>
                    <a:lnTo>
                      <a:pt x="44" y="14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4" y="12"/>
                    </a:lnTo>
                    <a:lnTo>
                      <a:pt x="12" y="8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4" name="Freeform 278">
                <a:extLst>
                  <a:ext uri="{FF2B5EF4-FFF2-40B4-BE49-F238E27FC236}">
                    <a16:creationId xmlns:a16="http://schemas.microsoft.com/office/drawing/2014/main" id="{2EFEF6AF-181F-47D9-BA07-8B62C773AF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65165" y="3816279"/>
                <a:ext cx="147041" cy="114299"/>
              </a:xfrm>
              <a:custGeom>
                <a:avLst/>
                <a:gdLst>
                  <a:gd name="T0" fmla="*/ 94 w 218"/>
                  <a:gd name="T1" fmla="*/ 36 h 162"/>
                  <a:gd name="T2" fmla="*/ 78 w 218"/>
                  <a:gd name="T3" fmla="*/ 40 h 162"/>
                  <a:gd name="T4" fmla="*/ 62 w 218"/>
                  <a:gd name="T5" fmla="*/ 42 h 162"/>
                  <a:gd name="T6" fmla="*/ 60 w 218"/>
                  <a:gd name="T7" fmla="*/ 62 h 162"/>
                  <a:gd name="T8" fmla="*/ 50 w 218"/>
                  <a:gd name="T9" fmla="*/ 100 h 162"/>
                  <a:gd name="T10" fmla="*/ 38 w 218"/>
                  <a:gd name="T11" fmla="*/ 116 h 162"/>
                  <a:gd name="T12" fmla="*/ 32 w 218"/>
                  <a:gd name="T13" fmla="*/ 120 h 162"/>
                  <a:gd name="T14" fmla="*/ 24 w 218"/>
                  <a:gd name="T15" fmla="*/ 122 h 162"/>
                  <a:gd name="T16" fmla="*/ 18 w 218"/>
                  <a:gd name="T17" fmla="*/ 122 h 162"/>
                  <a:gd name="T18" fmla="*/ 10 w 218"/>
                  <a:gd name="T19" fmla="*/ 122 h 162"/>
                  <a:gd name="T20" fmla="*/ 4 w 218"/>
                  <a:gd name="T21" fmla="*/ 122 h 162"/>
                  <a:gd name="T22" fmla="*/ 2 w 218"/>
                  <a:gd name="T23" fmla="*/ 128 h 162"/>
                  <a:gd name="T24" fmla="*/ 4 w 218"/>
                  <a:gd name="T25" fmla="*/ 132 h 162"/>
                  <a:gd name="T26" fmla="*/ 8 w 218"/>
                  <a:gd name="T27" fmla="*/ 138 h 162"/>
                  <a:gd name="T28" fmla="*/ 8 w 218"/>
                  <a:gd name="T29" fmla="*/ 140 h 162"/>
                  <a:gd name="T30" fmla="*/ 14 w 218"/>
                  <a:gd name="T31" fmla="*/ 144 h 162"/>
                  <a:gd name="T32" fmla="*/ 16 w 218"/>
                  <a:gd name="T33" fmla="*/ 144 h 162"/>
                  <a:gd name="T34" fmla="*/ 16 w 218"/>
                  <a:gd name="T35" fmla="*/ 150 h 162"/>
                  <a:gd name="T36" fmla="*/ 28 w 218"/>
                  <a:gd name="T37" fmla="*/ 142 h 162"/>
                  <a:gd name="T38" fmla="*/ 30 w 218"/>
                  <a:gd name="T39" fmla="*/ 146 h 162"/>
                  <a:gd name="T40" fmla="*/ 36 w 218"/>
                  <a:gd name="T41" fmla="*/ 150 h 162"/>
                  <a:gd name="T42" fmla="*/ 42 w 218"/>
                  <a:gd name="T43" fmla="*/ 154 h 162"/>
                  <a:gd name="T44" fmla="*/ 44 w 218"/>
                  <a:gd name="T45" fmla="*/ 156 h 162"/>
                  <a:gd name="T46" fmla="*/ 50 w 218"/>
                  <a:gd name="T47" fmla="*/ 162 h 162"/>
                  <a:gd name="T48" fmla="*/ 50 w 218"/>
                  <a:gd name="T49" fmla="*/ 158 h 162"/>
                  <a:gd name="T50" fmla="*/ 56 w 218"/>
                  <a:gd name="T51" fmla="*/ 152 h 162"/>
                  <a:gd name="T52" fmla="*/ 68 w 218"/>
                  <a:gd name="T53" fmla="*/ 146 h 162"/>
                  <a:gd name="T54" fmla="*/ 82 w 218"/>
                  <a:gd name="T55" fmla="*/ 146 h 162"/>
                  <a:gd name="T56" fmla="*/ 88 w 218"/>
                  <a:gd name="T57" fmla="*/ 146 h 162"/>
                  <a:gd name="T58" fmla="*/ 88 w 218"/>
                  <a:gd name="T59" fmla="*/ 148 h 162"/>
                  <a:gd name="T60" fmla="*/ 96 w 218"/>
                  <a:gd name="T61" fmla="*/ 150 h 162"/>
                  <a:gd name="T62" fmla="*/ 106 w 218"/>
                  <a:gd name="T63" fmla="*/ 154 h 162"/>
                  <a:gd name="T64" fmla="*/ 110 w 218"/>
                  <a:gd name="T65" fmla="*/ 156 h 162"/>
                  <a:gd name="T66" fmla="*/ 114 w 218"/>
                  <a:gd name="T67" fmla="*/ 152 h 162"/>
                  <a:gd name="T68" fmla="*/ 122 w 218"/>
                  <a:gd name="T69" fmla="*/ 148 h 162"/>
                  <a:gd name="T70" fmla="*/ 130 w 218"/>
                  <a:gd name="T71" fmla="*/ 148 h 162"/>
                  <a:gd name="T72" fmla="*/ 144 w 218"/>
                  <a:gd name="T73" fmla="*/ 144 h 162"/>
                  <a:gd name="T74" fmla="*/ 166 w 218"/>
                  <a:gd name="T75" fmla="*/ 148 h 162"/>
                  <a:gd name="T76" fmla="*/ 170 w 218"/>
                  <a:gd name="T77" fmla="*/ 146 h 162"/>
                  <a:gd name="T78" fmla="*/ 178 w 218"/>
                  <a:gd name="T79" fmla="*/ 142 h 162"/>
                  <a:gd name="T80" fmla="*/ 188 w 218"/>
                  <a:gd name="T81" fmla="*/ 140 h 162"/>
                  <a:gd name="T82" fmla="*/ 196 w 218"/>
                  <a:gd name="T83" fmla="*/ 118 h 162"/>
                  <a:gd name="T84" fmla="*/ 196 w 218"/>
                  <a:gd name="T85" fmla="*/ 116 h 162"/>
                  <a:gd name="T86" fmla="*/ 198 w 218"/>
                  <a:gd name="T87" fmla="*/ 108 h 162"/>
                  <a:gd name="T88" fmla="*/ 206 w 218"/>
                  <a:gd name="T89" fmla="*/ 100 h 162"/>
                  <a:gd name="T90" fmla="*/ 210 w 218"/>
                  <a:gd name="T91" fmla="*/ 92 h 162"/>
                  <a:gd name="T92" fmla="*/ 210 w 218"/>
                  <a:gd name="T93" fmla="*/ 66 h 162"/>
                  <a:gd name="T94" fmla="*/ 218 w 218"/>
                  <a:gd name="T95" fmla="*/ 44 h 162"/>
                  <a:gd name="T96" fmla="*/ 216 w 218"/>
                  <a:gd name="T97" fmla="*/ 40 h 162"/>
                  <a:gd name="T98" fmla="*/ 212 w 218"/>
                  <a:gd name="T99" fmla="*/ 30 h 162"/>
                  <a:gd name="T100" fmla="*/ 210 w 218"/>
                  <a:gd name="T101" fmla="*/ 20 h 162"/>
                  <a:gd name="T102" fmla="*/ 182 w 218"/>
                  <a:gd name="T103" fmla="*/ 16 h 162"/>
                  <a:gd name="T104" fmla="*/ 180 w 218"/>
                  <a:gd name="T105" fmla="*/ 12 h 162"/>
                  <a:gd name="T106" fmla="*/ 174 w 218"/>
                  <a:gd name="T107" fmla="*/ 4 h 162"/>
                  <a:gd name="T108" fmla="*/ 166 w 218"/>
                  <a:gd name="T10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8" h="162">
                    <a:moveTo>
                      <a:pt x="162" y="0"/>
                    </a:moveTo>
                    <a:lnTo>
                      <a:pt x="94" y="36"/>
                    </a:lnTo>
                    <a:lnTo>
                      <a:pt x="90" y="38"/>
                    </a:lnTo>
                    <a:lnTo>
                      <a:pt x="78" y="40"/>
                    </a:lnTo>
                    <a:lnTo>
                      <a:pt x="68" y="42"/>
                    </a:lnTo>
                    <a:lnTo>
                      <a:pt x="62" y="42"/>
                    </a:lnTo>
                    <a:lnTo>
                      <a:pt x="62" y="48"/>
                    </a:lnTo>
                    <a:lnTo>
                      <a:pt x="60" y="62"/>
                    </a:lnTo>
                    <a:lnTo>
                      <a:pt x="56" y="80"/>
                    </a:lnTo>
                    <a:lnTo>
                      <a:pt x="50" y="100"/>
                    </a:lnTo>
                    <a:lnTo>
                      <a:pt x="38" y="116"/>
                    </a:lnTo>
                    <a:lnTo>
                      <a:pt x="38" y="116"/>
                    </a:lnTo>
                    <a:lnTo>
                      <a:pt x="36" y="118"/>
                    </a:lnTo>
                    <a:lnTo>
                      <a:pt x="32" y="120"/>
                    </a:lnTo>
                    <a:lnTo>
                      <a:pt x="28" y="120"/>
                    </a:lnTo>
                    <a:lnTo>
                      <a:pt x="24" y="122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4" y="122"/>
                    </a:lnTo>
                    <a:lnTo>
                      <a:pt x="10" y="122"/>
                    </a:lnTo>
                    <a:lnTo>
                      <a:pt x="6" y="122"/>
                    </a:lnTo>
                    <a:lnTo>
                      <a:pt x="4" y="122"/>
                    </a:lnTo>
                    <a:lnTo>
                      <a:pt x="0" y="128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4" y="132"/>
                    </a:lnTo>
                    <a:lnTo>
                      <a:pt x="6" y="136"/>
                    </a:lnTo>
                    <a:lnTo>
                      <a:pt x="8" y="138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2"/>
                    </a:lnTo>
                    <a:lnTo>
                      <a:pt x="14" y="144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6"/>
                    </a:lnTo>
                    <a:lnTo>
                      <a:pt x="16" y="150"/>
                    </a:lnTo>
                    <a:lnTo>
                      <a:pt x="26" y="150"/>
                    </a:lnTo>
                    <a:lnTo>
                      <a:pt x="28" y="142"/>
                    </a:lnTo>
                    <a:lnTo>
                      <a:pt x="28" y="144"/>
                    </a:lnTo>
                    <a:lnTo>
                      <a:pt x="30" y="146"/>
                    </a:lnTo>
                    <a:lnTo>
                      <a:pt x="34" y="148"/>
                    </a:lnTo>
                    <a:lnTo>
                      <a:pt x="36" y="150"/>
                    </a:lnTo>
                    <a:lnTo>
                      <a:pt x="38" y="152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6"/>
                    </a:lnTo>
                    <a:lnTo>
                      <a:pt x="46" y="158"/>
                    </a:lnTo>
                    <a:lnTo>
                      <a:pt x="50" y="162"/>
                    </a:lnTo>
                    <a:lnTo>
                      <a:pt x="50" y="160"/>
                    </a:lnTo>
                    <a:lnTo>
                      <a:pt x="50" y="158"/>
                    </a:lnTo>
                    <a:lnTo>
                      <a:pt x="54" y="156"/>
                    </a:lnTo>
                    <a:lnTo>
                      <a:pt x="56" y="152"/>
                    </a:lnTo>
                    <a:lnTo>
                      <a:pt x="62" y="148"/>
                    </a:lnTo>
                    <a:lnTo>
                      <a:pt x="68" y="146"/>
                    </a:lnTo>
                    <a:lnTo>
                      <a:pt x="76" y="146"/>
                    </a:lnTo>
                    <a:lnTo>
                      <a:pt x="82" y="146"/>
                    </a:lnTo>
                    <a:lnTo>
                      <a:pt x="86" y="146"/>
                    </a:lnTo>
                    <a:lnTo>
                      <a:pt x="88" y="146"/>
                    </a:lnTo>
                    <a:lnTo>
                      <a:pt x="88" y="146"/>
                    </a:lnTo>
                    <a:lnTo>
                      <a:pt x="88" y="148"/>
                    </a:lnTo>
                    <a:lnTo>
                      <a:pt x="92" y="148"/>
                    </a:lnTo>
                    <a:lnTo>
                      <a:pt x="96" y="150"/>
                    </a:lnTo>
                    <a:lnTo>
                      <a:pt x="102" y="152"/>
                    </a:lnTo>
                    <a:lnTo>
                      <a:pt x="106" y="154"/>
                    </a:lnTo>
                    <a:lnTo>
                      <a:pt x="108" y="156"/>
                    </a:lnTo>
                    <a:lnTo>
                      <a:pt x="110" y="156"/>
                    </a:lnTo>
                    <a:lnTo>
                      <a:pt x="110" y="154"/>
                    </a:lnTo>
                    <a:lnTo>
                      <a:pt x="114" y="152"/>
                    </a:lnTo>
                    <a:lnTo>
                      <a:pt x="118" y="148"/>
                    </a:lnTo>
                    <a:lnTo>
                      <a:pt x="122" y="148"/>
                    </a:lnTo>
                    <a:lnTo>
                      <a:pt x="126" y="146"/>
                    </a:lnTo>
                    <a:lnTo>
                      <a:pt x="130" y="148"/>
                    </a:lnTo>
                    <a:lnTo>
                      <a:pt x="134" y="146"/>
                    </a:lnTo>
                    <a:lnTo>
                      <a:pt x="144" y="144"/>
                    </a:lnTo>
                    <a:lnTo>
                      <a:pt x="154" y="144"/>
                    </a:lnTo>
                    <a:lnTo>
                      <a:pt x="166" y="148"/>
                    </a:lnTo>
                    <a:lnTo>
                      <a:pt x="168" y="148"/>
                    </a:lnTo>
                    <a:lnTo>
                      <a:pt x="170" y="146"/>
                    </a:lnTo>
                    <a:lnTo>
                      <a:pt x="174" y="144"/>
                    </a:lnTo>
                    <a:lnTo>
                      <a:pt x="178" y="142"/>
                    </a:lnTo>
                    <a:lnTo>
                      <a:pt x="182" y="140"/>
                    </a:lnTo>
                    <a:lnTo>
                      <a:pt x="188" y="140"/>
                    </a:lnTo>
                    <a:lnTo>
                      <a:pt x="192" y="140"/>
                    </a:lnTo>
                    <a:lnTo>
                      <a:pt x="196" y="118"/>
                    </a:lnTo>
                    <a:lnTo>
                      <a:pt x="196" y="118"/>
                    </a:lnTo>
                    <a:lnTo>
                      <a:pt x="196" y="116"/>
                    </a:lnTo>
                    <a:lnTo>
                      <a:pt x="198" y="112"/>
                    </a:lnTo>
                    <a:lnTo>
                      <a:pt x="198" y="108"/>
                    </a:lnTo>
                    <a:lnTo>
                      <a:pt x="202" y="104"/>
                    </a:lnTo>
                    <a:lnTo>
                      <a:pt x="206" y="100"/>
                    </a:lnTo>
                    <a:lnTo>
                      <a:pt x="210" y="96"/>
                    </a:lnTo>
                    <a:lnTo>
                      <a:pt x="210" y="92"/>
                    </a:lnTo>
                    <a:lnTo>
                      <a:pt x="210" y="80"/>
                    </a:lnTo>
                    <a:lnTo>
                      <a:pt x="210" y="66"/>
                    </a:lnTo>
                    <a:lnTo>
                      <a:pt x="212" y="5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6" y="40"/>
                    </a:lnTo>
                    <a:lnTo>
                      <a:pt x="214" y="36"/>
                    </a:lnTo>
                    <a:lnTo>
                      <a:pt x="212" y="30"/>
                    </a:lnTo>
                    <a:lnTo>
                      <a:pt x="210" y="24"/>
                    </a:lnTo>
                    <a:lnTo>
                      <a:pt x="210" y="20"/>
                    </a:lnTo>
                    <a:lnTo>
                      <a:pt x="210" y="14"/>
                    </a:lnTo>
                    <a:lnTo>
                      <a:pt x="182" y="16"/>
                    </a:lnTo>
                    <a:lnTo>
                      <a:pt x="182" y="14"/>
                    </a:lnTo>
                    <a:lnTo>
                      <a:pt x="180" y="12"/>
                    </a:lnTo>
                    <a:lnTo>
                      <a:pt x="178" y="8"/>
                    </a:lnTo>
                    <a:lnTo>
                      <a:pt x="174" y="4"/>
                    </a:lnTo>
                    <a:lnTo>
                      <a:pt x="170" y="2"/>
                    </a:lnTo>
                    <a:lnTo>
                      <a:pt x="166" y="0"/>
                    </a:lnTo>
                    <a:lnTo>
                      <a:pt x="162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5" name="Freeform 279">
                <a:extLst>
                  <a:ext uri="{FF2B5EF4-FFF2-40B4-BE49-F238E27FC236}">
                    <a16:creationId xmlns:a16="http://schemas.microsoft.com/office/drawing/2014/main" id="{97CF4B41-B031-4EF9-A20B-2BD0BE0EBF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4199" y="3915056"/>
                <a:ext cx="59356" cy="104422"/>
              </a:xfrm>
              <a:custGeom>
                <a:avLst/>
                <a:gdLst>
                  <a:gd name="T0" fmla="*/ 60 w 88"/>
                  <a:gd name="T1" fmla="*/ 2 h 148"/>
                  <a:gd name="T2" fmla="*/ 58 w 88"/>
                  <a:gd name="T3" fmla="*/ 8 h 148"/>
                  <a:gd name="T4" fmla="*/ 58 w 88"/>
                  <a:gd name="T5" fmla="*/ 20 h 148"/>
                  <a:gd name="T6" fmla="*/ 60 w 88"/>
                  <a:gd name="T7" fmla="*/ 30 h 148"/>
                  <a:gd name="T8" fmla="*/ 58 w 88"/>
                  <a:gd name="T9" fmla="*/ 42 h 148"/>
                  <a:gd name="T10" fmla="*/ 56 w 88"/>
                  <a:gd name="T11" fmla="*/ 48 h 148"/>
                  <a:gd name="T12" fmla="*/ 50 w 88"/>
                  <a:gd name="T13" fmla="*/ 64 h 148"/>
                  <a:gd name="T14" fmla="*/ 42 w 88"/>
                  <a:gd name="T15" fmla="*/ 70 h 148"/>
                  <a:gd name="T16" fmla="*/ 38 w 88"/>
                  <a:gd name="T17" fmla="*/ 72 h 148"/>
                  <a:gd name="T18" fmla="*/ 36 w 88"/>
                  <a:gd name="T19" fmla="*/ 72 h 148"/>
                  <a:gd name="T20" fmla="*/ 26 w 88"/>
                  <a:gd name="T21" fmla="*/ 70 h 148"/>
                  <a:gd name="T22" fmla="*/ 18 w 88"/>
                  <a:gd name="T23" fmla="*/ 76 h 148"/>
                  <a:gd name="T24" fmla="*/ 12 w 88"/>
                  <a:gd name="T25" fmla="*/ 84 h 148"/>
                  <a:gd name="T26" fmla="*/ 8 w 88"/>
                  <a:gd name="T27" fmla="*/ 88 h 148"/>
                  <a:gd name="T28" fmla="*/ 0 w 88"/>
                  <a:gd name="T29" fmla="*/ 120 h 148"/>
                  <a:gd name="T30" fmla="*/ 0 w 88"/>
                  <a:gd name="T31" fmla="*/ 124 h 148"/>
                  <a:gd name="T32" fmla="*/ 2 w 88"/>
                  <a:gd name="T33" fmla="*/ 130 h 148"/>
                  <a:gd name="T34" fmla="*/ 10 w 88"/>
                  <a:gd name="T35" fmla="*/ 134 h 148"/>
                  <a:gd name="T36" fmla="*/ 14 w 88"/>
                  <a:gd name="T37" fmla="*/ 136 h 148"/>
                  <a:gd name="T38" fmla="*/ 18 w 88"/>
                  <a:gd name="T39" fmla="*/ 140 h 148"/>
                  <a:gd name="T40" fmla="*/ 18 w 88"/>
                  <a:gd name="T41" fmla="*/ 148 h 148"/>
                  <a:gd name="T42" fmla="*/ 36 w 88"/>
                  <a:gd name="T43" fmla="*/ 148 h 148"/>
                  <a:gd name="T44" fmla="*/ 70 w 88"/>
                  <a:gd name="T45" fmla="*/ 146 h 148"/>
                  <a:gd name="T46" fmla="*/ 86 w 88"/>
                  <a:gd name="T47" fmla="*/ 144 h 148"/>
                  <a:gd name="T48" fmla="*/ 88 w 88"/>
                  <a:gd name="T49" fmla="*/ 138 h 148"/>
                  <a:gd name="T50" fmla="*/ 88 w 88"/>
                  <a:gd name="T51" fmla="*/ 134 h 148"/>
                  <a:gd name="T52" fmla="*/ 82 w 88"/>
                  <a:gd name="T53" fmla="*/ 130 h 148"/>
                  <a:gd name="T54" fmla="*/ 74 w 88"/>
                  <a:gd name="T55" fmla="*/ 122 h 148"/>
                  <a:gd name="T56" fmla="*/ 68 w 88"/>
                  <a:gd name="T57" fmla="*/ 110 h 148"/>
                  <a:gd name="T58" fmla="*/ 62 w 88"/>
                  <a:gd name="T59" fmla="*/ 100 h 148"/>
                  <a:gd name="T60" fmla="*/ 66 w 88"/>
                  <a:gd name="T61" fmla="*/ 98 h 148"/>
                  <a:gd name="T62" fmla="*/ 70 w 88"/>
                  <a:gd name="T63" fmla="*/ 94 h 148"/>
                  <a:gd name="T64" fmla="*/ 72 w 88"/>
                  <a:gd name="T65" fmla="*/ 86 h 148"/>
                  <a:gd name="T66" fmla="*/ 70 w 88"/>
                  <a:gd name="T67" fmla="*/ 78 h 148"/>
                  <a:gd name="T68" fmla="*/ 68 w 88"/>
                  <a:gd name="T69" fmla="*/ 76 h 148"/>
                  <a:gd name="T70" fmla="*/ 64 w 88"/>
                  <a:gd name="T71" fmla="*/ 72 h 148"/>
                  <a:gd name="T72" fmla="*/ 62 w 88"/>
                  <a:gd name="T73" fmla="*/ 64 h 148"/>
                  <a:gd name="T74" fmla="*/ 64 w 88"/>
                  <a:gd name="T75" fmla="*/ 58 h 148"/>
                  <a:gd name="T76" fmla="*/ 68 w 88"/>
                  <a:gd name="T77" fmla="*/ 58 h 148"/>
                  <a:gd name="T78" fmla="*/ 74 w 88"/>
                  <a:gd name="T79" fmla="*/ 56 h 148"/>
                  <a:gd name="T80" fmla="*/ 78 w 88"/>
                  <a:gd name="T81" fmla="*/ 50 h 148"/>
                  <a:gd name="T82" fmla="*/ 78 w 88"/>
                  <a:gd name="T83" fmla="*/ 46 h 148"/>
                  <a:gd name="T84" fmla="*/ 74 w 88"/>
                  <a:gd name="T85" fmla="*/ 40 h 148"/>
                  <a:gd name="T86" fmla="*/ 72 w 88"/>
                  <a:gd name="T87" fmla="*/ 30 h 148"/>
                  <a:gd name="T88" fmla="*/ 72 w 88"/>
                  <a:gd name="T89" fmla="*/ 20 h 148"/>
                  <a:gd name="T90" fmla="*/ 72 w 88"/>
                  <a:gd name="T91" fmla="*/ 16 h 148"/>
                  <a:gd name="T92" fmla="*/ 72 w 88"/>
                  <a:gd name="T93" fmla="*/ 8 h 148"/>
                  <a:gd name="T94" fmla="*/ 66 w 88"/>
                  <a:gd name="T95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8" h="148">
                    <a:moveTo>
                      <a:pt x="60" y="0"/>
                    </a:moveTo>
                    <a:lnTo>
                      <a:pt x="60" y="2"/>
                    </a:lnTo>
                    <a:lnTo>
                      <a:pt x="60" y="4"/>
                    </a:lnTo>
                    <a:lnTo>
                      <a:pt x="58" y="8"/>
                    </a:lnTo>
                    <a:lnTo>
                      <a:pt x="58" y="14"/>
                    </a:lnTo>
                    <a:lnTo>
                      <a:pt x="58" y="20"/>
                    </a:lnTo>
                    <a:lnTo>
                      <a:pt x="60" y="24"/>
                    </a:lnTo>
                    <a:lnTo>
                      <a:pt x="60" y="30"/>
                    </a:lnTo>
                    <a:lnTo>
                      <a:pt x="58" y="36"/>
                    </a:lnTo>
                    <a:lnTo>
                      <a:pt x="58" y="42"/>
                    </a:lnTo>
                    <a:lnTo>
                      <a:pt x="56" y="46"/>
                    </a:lnTo>
                    <a:lnTo>
                      <a:pt x="56" y="48"/>
                    </a:lnTo>
                    <a:lnTo>
                      <a:pt x="52" y="56"/>
                    </a:lnTo>
                    <a:lnTo>
                      <a:pt x="50" y="64"/>
                    </a:lnTo>
                    <a:lnTo>
                      <a:pt x="46" y="68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8" y="72"/>
                    </a:lnTo>
                    <a:lnTo>
                      <a:pt x="36" y="72"/>
                    </a:lnTo>
                    <a:lnTo>
                      <a:pt x="36" y="72"/>
                    </a:lnTo>
                    <a:lnTo>
                      <a:pt x="32" y="70"/>
                    </a:lnTo>
                    <a:lnTo>
                      <a:pt x="26" y="70"/>
                    </a:lnTo>
                    <a:lnTo>
                      <a:pt x="22" y="72"/>
                    </a:lnTo>
                    <a:lnTo>
                      <a:pt x="18" y="76"/>
                    </a:lnTo>
                    <a:lnTo>
                      <a:pt x="14" y="80"/>
                    </a:lnTo>
                    <a:lnTo>
                      <a:pt x="12" y="84"/>
                    </a:lnTo>
                    <a:lnTo>
                      <a:pt x="10" y="86"/>
                    </a:lnTo>
                    <a:lnTo>
                      <a:pt x="8" y="88"/>
                    </a:lnTo>
                    <a:lnTo>
                      <a:pt x="8" y="102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2" y="126"/>
                    </a:lnTo>
                    <a:lnTo>
                      <a:pt x="2" y="130"/>
                    </a:lnTo>
                    <a:lnTo>
                      <a:pt x="6" y="132"/>
                    </a:lnTo>
                    <a:lnTo>
                      <a:pt x="10" y="134"/>
                    </a:lnTo>
                    <a:lnTo>
                      <a:pt x="12" y="134"/>
                    </a:lnTo>
                    <a:lnTo>
                      <a:pt x="14" y="136"/>
                    </a:lnTo>
                    <a:lnTo>
                      <a:pt x="16" y="138"/>
                    </a:lnTo>
                    <a:lnTo>
                      <a:pt x="18" y="140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22" y="148"/>
                    </a:lnTo>
                    <a:lnTo>
                      <a:pt x="36" y="148"/>
                    </a:lnTo>
                    <a:lnTo>
                      <a:pt x="52" y="146"/>
                    </a:lnTo>
                    <a:lnTo>
                      <a:pt x="70" y="146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6" y="142"/>
                    </a:lnTo>
                    <a:lnTo>
                      <a:pt x="88" y="138"/>
                    </a:lnTo>
                    <a:lnTo>
                      <a:pt x="88" y="134"/>
                    </a:lnTo>
                    <a:lnTo>
                      <a:pt x="88" y="134"/>
                    </a:lnTo>
                    <a:lnTo>
                      <a:pt x="84" y="132"/>
                    </a:lnTo>
                    <a:lnTo>
                      <a:pt x="82" y="130"/>
                    </a:lnTo>
                    <a:lnTo>
                      <a:pt x="78" y="126"/>
                    </a:lnTo>
                    <a:lnTo>
                      <a:pt x="74" y="122"/>
                    </a:lnTo>
                    <a:lnTo>
                      <a:pt x="70" y="116"/>
                    </a:lnTo>
                    <a:lnTo>
                      <a:pt x="68" y="110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66" y="100"/>
                    </a:lnTo>
                    <a:lnTo>
                      <a:pt x="66" y="98"/>
                    </a:lnTo>
                    <a:lnTo>
                      <a:pt x="68" y="96"/>
                    </a:lnTo>
                    <a:lnTo>
                      <a:pt x="70" y="94"/>
                    </a:lnTo>
                    <a:lnTo>
                      <a:pt x="70" y="90"/>
                    </a:lnTo>
                    <a:lnTo>
                      <a:pt x="72" y="86"/>
                    </a:lnTo>
                    <a:lnTo>
                      <a:pt x="72" y="82"/>
                    </a:lnTo>
                    <a:lnTo>
                      <a:pt x="70" y="78"/>
                    </a:lnTo>
                    <a:lnTo>
                      <a:pt x="68" y="76"/>
                    </a:lnTo>
                    <a:lnTo>
                      <a:pt x="68" y="76"/>
                    </a:lnTo>
                    <a:lnTo>
                      <a:pt x="66" y="74"/>
                    </a:lnTo>
                    <a:lnTo>
                      <a:pt x="64" y="72"/>
                    </a:lnTo>
                    <a:lnTo>
                      <a:pt x="62" y="68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4" y="58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2" y="58"/>
                    </a:lnTo>
                    <a:lnTo>
                      <a:pt x="74" y="56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6" y="42"/>
                    </a:lnTo>
                    <a:lnTo>
                      <a:pt x="74" y="40"/>
                    </a:lnTo>
                    <a:lnTo>
                      <a:pt x="72" y="34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2" y="16"/>
                    </a:lnTo>
                    <a:lnTo>
                      <a:pt x="72" y="12"/>
                    </a:lnTo>
                    <a:lnTo>
                      <a:pt x="72" y="8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6" name="Freeform 280">
                <a:extLst>
                  <a:ext uri="{FF2B5EF4-FFF2-40B4-BE49-F238E27FC236}">
                    <a16:creationId xmlns:a16="http://schemas.microsoft.com/office/drawing/2014/main" id="{B553F5FA-07F6-4F27-8BED-D22D510BD12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94669" y="3826157"/>
                <a:ext cx="84987" cy="149577"/>
              </a:xfrm>
              <a:custGeom>
                <a:avLst/>
                <a:gdLst>
                  <a:gd name="T0" fmla="*/ 126 w 126"/>
                  <a:gd name="T1" fmla="*/ 46 h 212"/>
                  <a:gd name="T2" fmla="*/ 124 w 126"/>
                  <a:gd name="T3" fmla="*/ 90 h 212"/>
                  <a:gd name="T4" fmla="*/ 120 w 126"/>
                  <a:gd name="T5" fmla="*/ 88 h 212"/>
                  <a:gd name="T6" fmla="*/ 112 w 126"/>
                  <a:gd name="T7" fmla="*/ 90 h 212"/>
                  <a:gd name="T8" fmla="*/ 108 w 126"/>
                  <a:gd name="T9" fmla="*/ 92 h 212"/>
                  <a:gd name="T10" fmla="*/ 106 w 126"/>
                  <a:gd name="T11" fmla="*/ 98 h 212"/>
                  <a:gd name="T12" fmla="*/ 106 w 126"/>
                  <a:gd name="T13" fmla="*/ 104 h 212"/>
                  <a:gd name="T14" fmla="*/ 102 w 126"/>
                  <a:gd name="T15" fmla="*/ 110 h 212"/>
                  <a:gd name="T16" fmla="*/ 98 w 126"/>
                  <a:gd name="T17" fmla="*/ 114 h 212"/>
                  <a:gd name="T18" fmla="*/ 98 w 126"/>
                  <a:gd name="T19" fmla="*/ 120 h 212"/>
                  <a:gd name="T20" fmla="*/ 98 w 126"/>
                  <a:gd name="T21" fmla="*/ 124 h 212"/>
                  <a:gd name="T22" fmla="*/ 98 w 126"/>
                  <a:gd name="T23" fmla="*/ 124 h 212"/>
                  <a:gd name="T24" fmla="*/ 98 w 126"/>
                  <a:gd name="T25" fmla="*/ 122 h 212"/>
                  <a:gd name="T26" fmla="*/ 100 w 126"/>
                  <a:gd name="T27" fmla="*/ 126 h 212"/>
                  <a:gd name="T28" fmla="*/ 104 w 126"/>
                  <a:gd name="T29" fmla="*/ 132 h 212"/>
                  <a:gd name="T30" fmla="*/ 102 w 126"/>
                  <a:gd name="T31" fmla="*/ 138 h 212"/>
                  <a:gd name="T32" fmla="*/ 102 w 126"/>
                  <a:gd name="T33" fmla="*/ 150 h 212"/>
                  <a:gd name="T34" fmla="*/ 104 w 126"/>
                  <a:gd name="T35" fmla="*/ 158 h 212"/>
                  <a:gd name="T36" fmla="*/ 106 w 126"/>
                  <a:gd name="T37" fmla="*/ 168 h 212"/>
                  <a:gd name="T38" fmla="*/ 108 w 126"/>
                  <a:gd name="T39" fmla="*/ 174 h 212"/>
                  <a:gd name="T40" fmla="*/ 108 w 126"/>
                  <a:gd name="T41" fmla="*/ 176 h 212"/>
                  <a:gd name="T42" fmla="*/ 100 w 126"/>
                  <a:gd name="T43" fmla="*/ 178 h 212"/>
                  <a:gd name="T44" fmla="*/ 92 w 126"/>
                  <a:gd name="T45" fmla="*/ 182 h 212"/>
                  <a:gd name="T46" fmla="*/ 86 w 126"/>
                  <a:gd name="T47" fmla="*/ 190 h 212"/>
                  <a:gd name="T48" fmla="*/ 86 w 126"/>
                  <a:gd name="T49" fmla="*/ 192 h 212"/>
                  <a:gd name="T50" fmla="*/ 84 w 126"/>
                  <a:gd name="T51" fmla="*/ 198 h 212"/>
                  <a:gd name="T52" fmla="*/ 78 w 126"/>
                  <a:gd name="T53" fmla="*/ 202 h 212"/>
                  <a:gd name="T54" fmla="*/ 68 w 126"/>
                  <a:gd name="T55" fmla="*/ 204 h 212"/>
                  <a:gd name="T56" fmla="*/ 66 w 126"/>
                  <a:gd name="T57" fmla="*/ 202 h 212"/>
                  <a:gd name="T58" fmla="*/ 60 w 126"/>
                  <a:gd name="T59" fmla="*/ 200 h 212"/>
                  <a:gd name="T60" fmla="*/ 58 w 126"/>
                  <a:gd name="T61" fmla="*/ 204 h 212"/>
                  <a:gd name="T62" fmla="*/ 46 w 126"/>
                  <a:gd name="T63" fmla="*/ 208 h 212"/>
                  <a:gd name="T64" fmla="*/ 12 w 126"/>
                  <a:gd name="T65" fmla="*/ 212 h 212"/>
                  <a:gd name="T66" fmla="*/ 12 w 126"/>
                  <a:gd name="T67" fmla="*/ 210 h 212"/>
                  <a:gd name="T68" fmla="*/ 10 w 126"/>
                  <a:gd name="T69" fmla="*/ 204 h 212"/>
                  <a:gd name="T70" fmla="*/ 6 w 126"/>
                  <a:gd name="T71" fmla="*/ 200 h 212"/>
                  <a:gd name="T72" fmla="*/ 2 w 126"/>
                  <a:gd name="T73" fmla="*/ 194 h 212"/>
                  <a:gd name="T74" fmla="*/ 2 w 126"/>
                  <a:gd name="T75" fmla="*/ 184 h 212"/>
                  <a:gd name="T76" fmla="*/ 6 w 126"/>
                  <a:gd name="T77" fmla="*/ 186 h 212"/>
                  <a:gd name="T78" fmla="*/ 12 w 126"/>
                  <a:gd name="T79" fmla="*/ 184 h 212"/>
                  <a:gd name="T80" fmla="*/ 18 w 126"/>
                  <a:gd name="T81" fmla="*/ 180 h 212"/>
                  <a:gd name="T82" fmla="*/ 18 w 126"/>
                  <a:gd name="T83" fmla="*/ 174 h 212"/>
                  <a:gd name="T84" fmla="*/ 16 w 126"/>
                  <a:gd name="T85" fmla="*/ 168 h 212"/>
                  <a:gd name="T86" fmla="*/ 12 w 126"/>
                  <a:gd name="T87" fmla="*/ 156 h 212"/>
                  <a:gd name="T88" fmla="*/ 12 w 126"/>
                  <a:gd name="T89" fmla="*/ 150 h 212"/>
                  <a:gd name="T90" fmla="*/ 14 w 126"/>
                  <a:gd name="T91" fmla="*/ 144 h 212"/>
                  <a:gd name="T92" fmla="*/ 12 w 126"/>
                  <a:gd name="T93" fmla="*/ 136 h 212"/>
                  <a:gd name="T94" fmla="*/ 10 w 126"/>
                  <a:gd name="T95" fmla="*/ 132 h 212"/>
                  <a:gd name="T96" fmla="*/ 8 w 126"/>
                  <a:gd name="T97" fmla="*/ 130 h 212"/>
                  <a:gd name="T98" fmla="*/ 4 w 126"/>
                  <a:gd name="T99" fmla="*/ 126 h 212"/>
                  <a:gd name="T100" fmla="*/ 0 w 126"/>
                  <a:gd name="T101" fmla="*/ 126 h 212"/>
                  <a:gd name="T102" fmla="*/ 2 w 126"/>
                  <a:gd name="T103" fmla="*/ 120 h 212"/>
                  <a:gd name="T104" fmla="*/ 6 w 126"/>
                  <a:gd name="T105" fmla="*/ 104 h 212"/>
                  <a:gd name="T106" fmla="*/ 4 w 126"/>
                  <a:gd name="T107" fmla="*/ 102 h 212"/>
                  <a:gd name="T108" fmla="*/ 6 w 126"/>
                  <a:gd name="T109" fmla="*/ 96 h 212"/>
                  <a:gd name="T110" fmla="*/ 12 w 126"/>
                  <a:gd name="T111" fmla="*/ 88 h 212"/>
                  <a:gd name="T112" fmla="*/ 18 w 126"/>
                  <a:gd name="T113" fmla="*/ 78 h 212"/>
                  <a:gd name="T114" fmla="*/ 18 w 126"/>
                  <a:gd name="T115" fmla="*/ 50 h 212"/>
                  <a:gd name="T116" fmla="*/ 26 w 126"/>
                  <a:gd name="T117" fmla="*/ 30 h 212"/>
                  <a:gd name="T118" fmla="*/ 24 w 126"/>
                  <a:gd name="T119" fmla="*/ 26 h 212"/>
                  <a:gd name="T120" fmla="*/ 20 w 126"/>
                  <a:gd name="T121" fmla="*/ 16 h 212"/>
                  <a:gd name="T122" fmla="*/ 18 w 126"/>
                  <a:gd name="T123" fmla="*/ 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" h="212">
                    <a:moveTo>
                      <a:pt x="18" y="0"/>
                    </a:moveTo>
                    <a:lnTo>
                      <a:pt x="126" y="46"/>
                    </a:lnTo>
                    <a:lnTo>
                      <a:pt x="124" y="90"/>
                    </a:lnTo>
                    <a:lnTo>
                      <a:pt x="124" y="90"/>
                    </a:lnTo>
                    <a:lnTo>
                      <a:pt x="122" y="90"/>
                    </a:lnTo>
                    <a:lnTo>
                      <a:pt x="120" y="88"/>
                    </a:lnTo>
                    <a:lnTo>
                      <a:pt x="116" y="88"/>
                    </a:lnTo>
                    <a:lnTo>
                      <a:pt x="112" y="90"/>
                    </a:lnTo>
                    <a:lnTo>
                      <a:pt x="110" y="90"/>
                    </a:lnTo>
                    <a:lnTo>
                      <a:pt x="108" y="92"/>
                    </a:lnTo>
                    <a:lnTo>
                      <a:pt x="106" y="96"/>
                    </a:lnTo>
                    <a:lnTo>
                      <a:pt x="106" y="98"/>
                    </a:lnTo>
                    <a:lnTo>
                      <a:pt x="106" y="100"/>
                    </a:lnTo>
                    <a:lnTo>
                      <a:pt x="106" y="104"/>
                    </a:lnTo>
                    <a:lnTo>
                      <a:pt x="104" y="108"/>
                    </a:lnTo>
                    <a:lnTo>
                      <a:pt x="102" y="110"/>
                    </a:lnTo>
                    <a:lnTo>
                      <a:pt x="100" y="110"/>
                    </a:lnTo>
                    <a:lnTo>
                      <a:pt x="98" y="114"/>
                    </a:lnTo>
                    <a:lnTo>
                      <a:pt x="96" y="116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8" y="124"/>
                    </a:lnTo>
                    <a:lnTo>
                      <a:pt x="98" y="124"/>
                    </a:lnTo>
                    <a:lnTo>
                      <a:pt x="98" y="124"/>
                    </a:lnTo>
                    <a:lnTo>
                      <a:pt x="98" y="122"/>
                    </a:lnTo>
                    <a:lnTo>
                      <a:pt x="98" y="122"/>
                    </a:lnTo>
                    <a:lnTo>
                      <a:pt x="98" y="124"/>
                    </a:lnTo>
                    <a:lnTo>
                      <a:pt x="100" y="126"/>
                    </a:lnTo>
                    <a:lnTo>
                      <a:pt x="102" y="128"/>
                    </a:lnTo>
                    <a:lnTo>
                      <a:pt x="104" y="132"/>
                    </a:lnTo>
                    <a:lnTo>
                      <a:pt x="104" y="134"/>
                    </a:lnTo>
                    <a:lnTo>
                      <a:pt x="102" y="138"/>
                    </a:lnTo>
                    <a:lnTo>
                      <a:pt x="102" y="144"/>
                    </a:lnTo>
                    <a:lnTo>
                      <a:pt x="102" y="150"/>
                    </a:lnTo>
                    <a:lnTo>
                      <a:pt x="102" y="154"/>
                    </a:lnTo>
                    <a:lnTo>
                      <a:pt x="104" y="158"/>
                    </a:lnTo>
                    <a:lnTo>
                      <a:pt x="104" y="162"/>
                    </a:lnTo>
                    <a:lnTo>
                      <a:pt x="106" y="168"/>
                    </a:lnTo>
                    <a:lnTo>
                      <a:pt x="108" y="172"/>
                    </a:lnTo>
                    <a:lnTo>
                      <a:pt x="108" y="174"/>
                    </a:lnTo>
                    <a:lnTo>
                      <a:pt x="108" y="176"/>
                    </a:lnTo>
                    <a:lnTo>
                      <a:pt x="108" y="176"/>
                    </a:lnTo>
                    <a:lnTo>
                      <a:pt x="104" y="178"/>
                    </a:lnTo>
                    <a:lnTo>
                      <a:pt x="100" y="178"/>
                    </a:lnTo>
                    <a:lnTo>
                      <a:pt x="96" y="180"/>
                    </a:lnTo>
                    <a:lnTo>
                      <a:pt x="92" y="182"/>
                    </a:lnTo>
                    <a:lnTo>
                      <a:pt x="88" y="186"/>
                    </a:lnTo>
                    <a:lnTo>
                      <a:pt x="86" y="190"/>
                    </a:lnTo>
                    <a:lnTo>
                      <a:pt x="86" y="190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84" y="198"/>
                    </a:lnTo>
                    <a:lnTo>
                      <a:pt x="82" y="200"/>
                    </a:lnTo>
                    <a:lnTo>
                      <a:pt x="78" y="202"/>
                    </a:lnTo>
                    <a:lnTo>
                      <a:pt x="74" y="204"/>
                    </a:lnTo>
                    <a:lnTo>
                      <a:pt x="68" y="204"/>
                    </a:lnTo>
                    <a:lnTo>
                      <a:pt x="68" y="202"/>
                    </a:lnTo>
                    <a:lnTo>
                      <a:pt x="66" y="202"/>
                    </a:lnTo>
                    <a:lnTo>
                      <a:pt x="64" y="202"/>
                    </a:lnTo>
                    <a:lnTo>
                      <a:pt x="60" y="200"/>
                    </a:lnTo>
                    <a:lnTo>
                      <a:pt x="58" y="202"/>
                    </a:lnTo>
                    <a:lnTo>
                      <a:pt x="58" y="204"/>
                    </a:lnTo>
                    <a:lnTo>
                      <a:pt x="56" y="204"/>
                    </a:lnTo>
                    <a:lnTo>
                      <a:pt x="46" y="208"/>
                    </a:lnTo>
                    <a:lnTo>
                      <a:pt x="32" y="210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2" y="210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6" y="202"/>
                    </a:lnTo>
                    <a:lnTo>
                      <a:pt x="6" y="200"/>
                    </a:lnTo>
                    <a:lnTo>
                      <a:pt x="4" y="198"/>
                    </a:lnTo>
                    <a:lnTo>
                      <a:pt x="2" y="194"/>
                    </a:lnTo>
                    <a:lnTo>
                      <a:pt x="2" y="190"/>
                    </a:lnTo>
                    <a:lnTo>
                      <a:pt x="2" y="184"/>
                    </a:lnTo>
                    <a:lnTo>
                      <a:pt x="4" y="184"/>
                    </a:lnTo>
                    <a:lnTo>
                      <a:pt x="6" y="186"/>
                    </a:lnTo>
                    <a:lnTo>
                      <a:pt x="8" y="184"/>
                    </a:lnTo>
                    <a:lnTo>
                      <a:pt x="12" y="184"/>
                    </a:lnTo>
                    <a:lnTo>
                      <a:pt x="14" y="182"/>
                    </a:lnTo>
                    <a:lnTo>
                      <a:pt x="18" y="180"/>
                    </a:lnTo>
                    <a:lnTo>
                      <a:pt x="18" y="176"/>
                    </a:lnTo>
                    <a:lnTo>
                      <a:pt x="18" y="174"/>
                    </a:lnTo>
                    <a:lnTo>
                      <a:pt x="18" y="172"/>
                    </a:lnTo>
                    <a:lnTo>
                      <a:pt x="16" y="168"/>
                    </a:lnTo>
                    <a:lnTo>
                      <a:pt x="14" y="162"/>
                    </a:lnTo>
                    <a:lnTo>
                      <a:pt x="12" y="156"/>
                    </a:lnTo>
                    <a:lnTo>
                      <a:pt x="12" y="152"/>
                    </a:lnTo>
                    <a:lnTo>
                      <a:pt x="12" y="150"/>
                    </a:lnTo>
                    <a:lnTo>
                      <a:pt x="12" y="146"/>
                    </a:lnTo>
                    <a:lnTo>
                      <a:pt x="14" y="144"/>
                    </a:lnTo>
                    <a:lnTo>
                      <a:pt x="12" y="140"/>
                    </a:lnTo>
                    <a:lnTo>
                      <a:pt x="12" y="136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0" y="130"/>
                    </a:lnTo>
                    <a:lnTo>
                      <a:pt x="8" y="130"/>
                    </a:lnTo>
                    <a:lnTo>
                      <a:pt x="6" y="128"/>
                    </a:lnTo>
                    <a:lnTo>
                      <a:pt x="4" y="126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4"/>
                    </a:lnTo>
                    <a:lnTo>
                      <a:pt x="2" y="120"/>
                    </a:lnTo>
                    <a:lnTo>
                      <a:pt x="4" y="114"/>
                    </a:lnTo>
                    <a:lnTo>
                      <a:pt x="6" y="104"/>
                    </a:lnTo>
                    <a:lnTo>
                      <a:pt x="4" y="104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6" y="96"/>
                    </a:lnTo>
                    <a:lnTo>
                      <a:pt x="8" y="92"/>
                    </a:lnTo>
                    <a:lnTo>
                      <a:pt x="12" y="88"/>
                    </a:lnTo>
                    <a:lnTo>
                      <a:pt x="18" y="82"/>
                    </a:lnTo>
                    <a:lnTo>
                      <a:pt x="18" y="78"/>
                    </a:lnTo>
                    <a:lnTo>
                      <a:pt x="18" y="66"/>
                    </a:lnTo>
                    <a:lnTo>
                      <a:pt x="18" y="50"/>
                    </a:lnTo>
                    <a:lnTo>
                      <a:pt x="20" y="38"/>
                    </a:lnTo>
                    <a:lnTo>
                      <a:pt x="26" y="30"/>
                    </a:lnTo>
                    <a:lnTo>
                      <a:pt x="24" y="30"/>
                    </a:lnTo>
                    <a:lnTo>
                      <a:pt x="24" y="26"/>
                    </a:lnTo>
                    <a:lnTo>
                      <a:pt x="22" y="22"/>
                    </a:lnTo>
                    <a:lnTo>
                      <a:pt x="20" y="16"/>
                    </a:lnTo>
                    <a:lnTo>
                      <a:pt x="18" y="12"/>
                    </a:lnTo>
                    <a:lnTo>
                      <a:pt x="18" y="6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7" name="Freeform 281">
                <a:extLst>
                  <a:ext uri="{FF2B5EF4-FFF2-40B4-BE49-F238E27FC236}">
                    <a16:creationId xmlns:a16="http://schemas.microsoft.com/office/drawing/2014/main" id="{7B630BC3-285D-4167-B9BB-F5B9122845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60770" y="3830390"/>
                <a:ext cx="147041" cy="176388"/>
              </a:xfrm>
              <a:custGeom>
                <a:avLst/>
                <a:gdLst>
                  <a:gd name="T0" fmla="*/ 186 w 218"/>
                  <a:gd name="T1" fmla="*/ 4 h 250"/>
                  <a:gd name="T2" fmla="*/ 174 w 218"/>
                  <a:gd name="T3" fmla="*/ 16 h 250"/>
                  <a:gd name="T4" fmla="*/ 28 w 218"/>
                  <a:gd name="T5" fmla="*/ 22 h 250"/>
                  <a:gd name="T6" fmla="*/ 24 w 218"/>
                  <a:gd name="T7" fmla="*/ 82 h 250"/>
                  <a:gd name="T8" fmla="*/ 14 w 218"/>
                  <a:gd name="T9" fmla="*/ 84 h 250"/>
                  <a:gd name="T10" fmla="*/ 10 w 218"/>
                  <a:gd name="T11" fmla="*/ 90 h 250"/>
                  <a:gd name="T12" fmla="*/ 6 w 218"/>
                  <a:gd name="T13" fmla="*/ 100 h 250"/>
                  <a:gd name="T14" fmla="*/ 2 w 218"/>
                  <a:gd name="T15" fmla="*/ 106 h 250"/>
                  <a:gd name="T16" fmla="*/ 0 w 218"/>
                  <a:gd name="T17" fmla="*/ 110 h 250"/>
                  <a:gd name="T18" fmla="*/ 4 w 218"/>
                  <a:gd name="T19" fmla="*/ 122 h 250"/>
                  <a:gd name="T20" fmla="*/ 6 w 218"/>
                  <a:gd name="T21" fmla="*/ 128 h 250"/>
                  <a:gd name="T22" fmla="*/ 6 w 218"/>
                  <a:gd name="T23" fmla="*/ 136 h 250"/>
                  <a:gd name="T24" fmla="*/ 6 w 218"/>
                  <a:gd name="T25" fmla="*/ 152 h 250"/>
                  <a:gd name="T26" fmla="*/ 14 w 218"/>
                  <a:gd name="T27" fmla="*/ 174 h 250"/>
                  <a:gd name="T28" fmla="*/ 24 w 218"/>
                  <a:gd name="T29" fmla="*/ 186 h 250"/>
                  <a:gd name="T30" fmla="*/ 32 w 218"/>
                  <a:gd name="T31" fmla="*/ 196 h 250"/>
                  <a:gd name="T32" fmla="*/ 50 w 218"/>
                  <a:gd name="T33" fmla="*/ 222 h 250"/>
                  <a:gd name="T34" fmla="*/ 56 w 218"/>
                  <a:gd name="T35" fmla="*/ 230 h 250"/>
                  <a:gd name="T36" fmla="*/ 66 w 218"/>
                  <a:gd name="T37" fmla="*/ 238 h 250"/>
                  <a:gd name="T38" fmla="*/ 78 w 218"/>
                  <a:gd name="T39" fmla="*/ 240 h 250"/>
                  <a:gd name="T40" fmla="*/ 88 w 218"/>
                  <a:gd name="T41" fmla="*/ 250 h 250"/>
                  <a:gd name="T42" fmla="*/ 114 w 218"/>
                  <a:gd name="T43" fmla="*/ 250 h 250"/>
                  <a:gd name="T44" fmla="*/ 138 w 218"/>
                  <a:gd name="T45" fmla="*/ 250 h 250"/>
                  <a:gd name="T46" fmla="*/ 180 w 218"/>
                  <a:gd name="T47" fmla="*/ 244 h 250"/>
                  <a:gd name="T48" fmla="*/ 180 w 218"/>
                  <a:gd name="T49" fmla="*/ 222 h 250"/>
                  <a:gd name="T50" fmla="*/ 172 w 218"/>
                  <a:gd name="T51" fmla="*/ 210 h 250"/>
                  <a:gd name="T52" fmla="*/ 160 w 218"/>
                  <a:gd name="T53" fmla="*/ 196 h 250"/>
                  <a:gd name="T54" fmla="*/ 154 w 218"/>
                  <a:gd name="T55" fmla="*/ 192 h 250"/>
                  <a:gd name="T56" fmla="*/ 152 w 218"/>
                  <a:gd name="T57" fmla="*/ 184 h 250"/>
                  <a:gd name="T58" fmla="*/ 156 w 218"/>
                  <a:gd name="T59" fmla="*/ 176 h 250"/>
                  <a:gd name="T60" fmla="*/ 156 w 218"/>
                  <a:gd name="T61" fmla="*/ 158 h 250"/>
                  <a:gd name="T62" fmla="*/ 160 w 218"/>
                  <a:gd name="T63" fmla="*/ 150 h 250"/>
                  <a:gd name="T64" fmla="*/ 176 w 218"/>
                  <a:gd name="T65" fmla="*/ 130 h 250"/>
                  <a:gd name="T66" fmla="*/ 188 w 218"/>
                  <a:gd name="T67" fmla="*/ 108 h 250"/>
                  <a:gd name="T68" fmla="*/ 192 w 218"/>
                  <a:gd name="T69" fmla="*/ 94 h 250"/>
                  <a:gd name="T70" fmla="*/ 200 w 218"/>
                  <a:gd name="T71" fmla="*/ 82 h 250"/>
                  <a:gd name="T72" fmla="*/ 208 w 218"/>
                  <a:gd name="T73" fmla="*/ 78 h 250"/>
                  <a:gd name="T74" fmla="*/ 216 w 218"/>
                  <a:gd name="T75" fmla="*/ 70 h 250"/>
                  <a:gd name="T76" fmla="*/ 218 w 218"/>
                  <a:gd name="T77" fmla="*/ 66 h 250"/>
                  <a:gd name="T78" fmla="*/ 212 w 218"/>
                  <a:gd name="T79" fmla="*/ 54 h 250"/>
                  <a:gd name="T80" fmla="*/ 204 w 218"/>
                  <a:gd name="T81" fmla="*/ 40 h 250"/>
                  <a:gd name="T82" fmla="*/ 200 w 218"/>
                  <a:gd name="T83" fmla="*/ 32 h 250"/>
                  <a:gd name="T84" fmla="*/ 200 w 218"/>
                  <a:gd name="T85" fmla="*/ 22 h 250"/>
                  <a:gd name="T86" fmla="*/ 192 w 218"/>
                  <a:gd name="T87" fmla="*/ 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8" h="250">
                    <a:moveTo>
                      <a:pt x="188" y="0"/>
                    </a:moveTo>
                    <a:lnTo>
                      <a:pt x="188" y="2"/>
                    </a:lnTo>
                    <a:lnTo>
                      <a:pt x="186" y="4"/>
                    </a:lnTo>
                    <a:lnTo>
                      <a:pt x="184" y="8"/>
                    </a:lnTo>
                    <a:lnTo>
                      <a:pt x="180" y="12"/>
                    </a:lnTo>
                    <a:lnTo>
                      <a:pt x="174" y="16"/>
                    </a:lnTo>
                    <a:lnTo>
                      <a:pt x="168" y="20"/>
                    </a:lnTo>
                    <a:lnTo>
                      <a:pt x="160" y="22"/>
                    </a:lnTo>
                    <a:lnTo>
                      <a:pt x="28" y="22"/>
                    </a:lnTo>
                    <a:lnTo>
                      <a:pt x="28" y="84"/>
                    </a:lnTo>
                    <a:lnTo>
                      <a:pt x="28" y="82"/>
                    </a:lnTo>
                    <a:lnTo>
                      <a:pt x="24" y="82"/>
                    </a:lnTo>
                    <a:lnTo>
                      <a:pt x="20" y="82"/>
                    </a:lnTo>
                    <a:lnTo>
                      <a:pt x="18" y="82"/>
                    </a:lnTo>
                    <a:lnTo>
                      <a:pt x="14" y="84"/>
                    </a:lnTo>
                    <a:lnTo>
                      <a:pt x="10" y="86"/>
                    </a:lnTo>
                    <a:lnTo>
                      <a:pt x="10" y="90"/>
                    </a:lnTo>
                    <a:lnTo>
                      <a:pt x="10" y="90"/>
                    </a:lnTo>
                    <a:lnTo>
                      <a:pt x="8" y="94"/>
                    </a:lnTo>
                    <a:lnTo>
                      <a:pt x="8" y="98"/>
                    </a:lnTo>
                    <a:lnTo>
                      <a:pt x="6" y="100"/>
                    </a:lnTo>
                    <a:lnTo>
                      <a:pt x="6" y="102"/>
                    </a:lnTo>
                    <a:lnTo>
                      <a:pt x="4" y="104"/>
                    </a:lnTo>
                    <a:lnTo>
                      <a:pt x="2" y="106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2"/>
                    </a:lnTo>
                    <a:lnTo>
                      <a:pt x="6" y="124"/>
                    </a:lnTo>
                    <a:lnTo>
                      <a:pt x="6" y="128"/>
                    </a:lnTo>
                    <a:lnTo>
                      <a:pt x="6" y="132"/>
                    </a:lnTo>
                    <a:lnTo>
                      <a:pt x="6" y="132"/>
                    </a:lnTo>
                    <a:lnTo>
                      <a:pt x="6" y="136"/>
                    </a:lnTo>
                    <a:lnTo>
                      <a:pt x="4" y="140"/>
                    </a:lnTo>
                    <a:lnTo>
                      <a:pt x="4" y="146"/>
                    </a:lnTo>
                    <a:lnTo>
                      <a:pt x="6" y="152"/>
                    </a:lnTo>
                    <a:lnTo>
                      <a:pt x="12" y="170"/>
                    </a:lnTo>
                    <a:lnTo>
                      <a:pt x="12" y="170"/>
                    </a:lnTo>
                    <a:lnTo>
                      <a:pt x="14" y="174"/>
                    </a:lnTo>
                    <a:lnTo>
                      <a:pt x="16" y="178"/>
                    </a:lnTo>
                    <a:lnTo>
                      <a:pt x="20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30" y="194"/>
                    </a:lnTo>
                    <a:lnTo>
                      <a:pt x="32" y="196"/>
                    </a:lnTo>
                    <a:lnTo>
                      <a:pt x="38" y="204"/>
                    </a:lnTo>
                    <a:lnTo>
                      <a:pt x="44" y="214"/>
                    </a:lnTo>
                    <a:lnTo>
                      <a:pt x="50" y="222"/>
                    </a:lnTo>
                    <a:lnTo>
                      <a:pt x="54" y="228"/>
                    </a:lnTo>
                    <a:lnTo>
                      <a:pt x="54" y="230"/>
                    </a:lnTo>
                    <a:lnTo>
                      <a:pt x="56" y="230"/>
                    </a:lnTo>
                    <a:lnTo>
                      <a:pt x="60" y="234"/>
                    </a:lnTo>
                    <a:lnTo>
                      <a:pt x="62" y="236"/>
                    </a:lnTo>
                    <a:lnTo>
                      <a:pt x="66" y="238"/>
                    </a:lnTo>
                    <a:lnTo>
                      <a:pt x="72" y="240"/>
                    </a:lnTo>
                    <a:lnTo>
                      <a:pt x="76" y="240"/>
                    </a:lnTo>
                    <a:lnTo>
                      <a:pt x="78" y="240"/>
                    </a:lnTo>
                    <a:lnTo>
                      <a:pt x="80" y="242"/>
                    </a:lnTo>
                    <a:lnTo>
                      <a:pt x="84" y="244"/>
                    </a:lnTo>
                    <a:lnTo>
                      <a:pt x="88" y="250"/>
                    </a:lnTo>
                    <a:lnTo>
                      <a:pt x="92" y="250"/>
                    </a:lnTo>
                    <a:lnTo>
                      <a:pt x="102" y="250"/>
                    </a:lnTo>
                    <a:lnTo>
                      <a:pt x="114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38" y="250"/>
                    </a:lnTo>
                    <a:lnTo>
                      <a:pt x="152" y="248"/>
                    </a:lnTo>
                    <a:lnTo>
                      <a:pt x="168" y="246"/>
                    </a:lnTo>
                    <a:lnTo>
                      <a:pt x="180" y="244"/>
                    </a:lnTo>
                    <a:lnTo>
                      <a:pt x="184" y="240"/>
                    </a:lnTo>
                    <a:lnTo>
                      <a:pt x="182" y="222"/>
                    </a:lnTo>
                    <a:lnTo>
                      <a:pt x="180" y="222"/>
                    </a:lnTo>
                    <a:lnTo>
                      <a:pt x="178" y="218"/>
                    </a:lnTo>
                    <a:lnTo>
                      <a:pt x="176" y="214"/>
                    </a:lnTo>
                    <a:lnTo>
                      <a:pt x="172" y="210"/>
                    </a:lnTo>
                    <a:lnTo>
                      <a:pt x="168" y="204"/>
                    </a:lnTo>
                    <a:lnTo>
                      <a:pt x="164" y="200"/>
                    </a:lnTo>
                    <a:lnTo>
                      <a:pt x="160" y="196"/>
                    </a:lnTo>
                    <a:lnTo>
                      <a:pt x="158" y="194"/>
                    </a:lnTo>
                    <a:lnTo>
                      <a:pt x="156" y="194"/>
                    </a:lnTo>
                    <a:lnTo>
                      <a:pt x="154" y="192"/>
                    </a:lnTo>
                    <a:lnTo>
                      <a:pt x="152" y="190"/>
                    </a:lnTo>
                    <a:lnTo>
                      <a:pt x="152" y="188"/>
                    </a:lnTo>
                    <a:lnTo>
                      <a:pt x="152" y="184"/>
                    </a:lnTo>
                    <a:lnTo>
                      <a:pt x="156" y="182"/>
                    </a:lnTo>
                    <a:lnTo>
                      <a:pt x="156" y="180"/>
                    </a:lnTo>
                    <a:lnTo>
                      <a:pt x="156" y="176"/>
                    </a:lnTo>
                    <a:lnTo>
                      <a:pt x="156" y="172"/>
                    </a:lnTo>
                    <a:lnTo>
                      <a:pt x="156" y="166"/>
                    </a:lnTo>
                    <a:lnTo>
                      <a:pt x="156" y="158"/>
                    </a:lnTo>
                    <a:lnTo>
                      <a:pt x="156" y="158"/>
                    </a:lnTo>
                    <a:lnTo>
                      <a:pt x="158" y="154"/>
                    </a:lnTo>
                    <a:lnTo>
                      <a:pt x="160" y="150"/>
                    </a:lnTo>
                    <a:lnTo>
                      <a:pt x="164" y="144"/>
                    </a:lnTo>
                    <a:lnTo>
                      <a:pt x="168" y="136"/>
                    </a:lnTo>
                    <a:lnTo>
                      <a:pt x="176" y="130"/>
                    </a:lnTo>
                    <a:lnTo>
                      <a:pt x="178" y="128"/>
                    </a:lnTo>
                    <a:lnTo>
                      <a:pt x="182" y="118"/>
                    </a:lnTo>
                    <a:lnTo>
                      <a:pt x="188" y="108"/>
                    </a:lnTo>
                    <a:lnTo>
                      <a:pt x="188" y="98"/>
                    </a:lnTo>
                    <a:lnTo>
                      <a:pt x="190" y="96"/>
                    </a:lnTo>
                    <a:lnTo>
                      <a:pt x="192" y="94"/>
                    </a:lnTo>
                    <a:lnTo>
                      <a:pt x="194" y="90"/>
                    </a:lnTo>
                    <a:lnTo>
                      <a:pt x="198" y="86"/>
                    </a:lnTo>
                    <a:lnTo>
                      <a:pt x="200" y="82"/>
                    </a:lnTo>
                    <a:lnTo>
                      <a:pt x="204" y="80"/>
                    </a:lnTo>
                    <a:lnTo>
                      <a:pt x="206" y="78"/>
                    </a:lnTo>
                    <a:lnTo>
                      <a:pt x="208" y="78"/>
                    </a:lnTo>
                    <a:lnTo>
                      <a:pt x="212" y="76"/>
                    </a:lnTo>
                    <a:lnTo>
                      <a:pt x="214" y="72"/>
                    </a:lnTo>
                    <a:lnTo>
                      <a:pt x="216" y="70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18" y="66"/>
                    </a:lnTo>
                    <a:lnTo>
                      <a:pt x="216" y="64"/>
                    </a:lnTo>
                    <a:lnTo>
                      <a:pt x="214" y="60"/>
                    </a:lnTo>
                    <a:lnTo>
                      <a:pt x="212" y="54"/>
                    </a:lnTo>
                    <a:lnTo>
                      <a:pt x="210" y="50"/>
                    </a:lnTo>
                    <a:lnTo>
                      <a:pt x="206" y="44"/>
                    </a:lnTo>
                    <a:lnTo>
                      <a:pt x="204" y="40"/>
                    </a:lnTo>
                    <a:lnTo>
                      <a:pt x="204" y="38"/>
                    </a:lnTo>
                    <a:lnTo>
                      <a:pt x="202" y="34"/>
                    </a:lnTo>
                    <a:lnTo>
                      <a:pt x="200" y="32"/>
                    </a:lnTo>
                    <a:lnTo>
                      <a:pt x="200" y="28"/>
                    </a:lnTo>
                    <a:lnTo>
                      <a:pt x="200" y="22"/>
                    </a:lnTo>
                    <a:lnTo>
                      <a:pt x="200" y="22"/>
                    </a:lnTo>
                    <a:lnTo>
                      <a:pt x="198" y="18"/>
                    </a:lnTo>
                    <a:lnTo>
                      <a:pt x="196" y="12"/>
                    </a:lnTo>
                    <a:lnTo>
                      <a:pt x="192" y="8"/>
                    </a:lnTo>
                    <a:lnTo>
                      <a:pt x="18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8" name="Freeform 282">
                <a:extLst>
                  <a:ext uri="{FF2B5EF4-FFF2-40B4-BE49-F238E27FC236}">
                    <a16:creationId xmlns:a16="http://schemas.microsoft.com/office/drawing/2014/main" id="{B68F37C2-F559-4FEF-AE97-2FE7A41107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96018" y="3950334"/>
                <a:ext cx="99826" cy="59266"/>
              </a:xfrm>
              <a:custGeom>
                <a:avLst/>
                <a:gdLst>
                  <a:gd name="T0" fmla="*/ 106 w 148"/>
                  <a:gd name="T1" fmla="*/ 0 h 84"/>
                  <a:gd name="T2" fmla="*/ 98 w 148"/>
                  <a:gd name="T3" fmla="*/ 2 h 84"/>
                  <a:gd name="T4" fmla="*/ 90 w 148"/>
                  <a:gd name="T5" fmla="*/ 6 h 84"/>
                  <a:gd name="T6" fmla="*/ 84 w 148"/>
                  <a:gd name="T7" fmla="*/ 12 h 84"/>
                  <a:gd name="T8" fmla="*/ 82 w 148"/>
                  <a:gd name="T9" fmla="*/ 22 h 84"/>
                  <a:gd name="T10" fmla="*/ 76 w 148"/>
                  <a:gd name="T11" fmla="*/ 28 h 84"/>
                  <a:gd name="T12" fmla="*/ 70 w 148"/>
                  <a:gd name="T13" fmla="*/ 28 h 84"/>
                  <a:gd name="T14" fmla="*/ 64 w 148"/>
                  <a:gd name="T15" fmla="*/ 26 h 84"/>
                  <a:gd name="T16" fmla="*/ 60 w 148"/>
                  <a:gd name="T17" fmla="*/ 26 h 84"/>
                  <a:gd name="T18" fmla="*/ 58 w 148"/>
                  <a:gd name="T19" fmla="*/ 26 h 84"/>
                  <a:gd name="T20" fmla="*/ 54 w 148"/>
                  <a:gd name="T21" fmla="*/ 28 h 84"/>
                  <a:gd name="T22" fmla="*/ 48 w 148"/>
                  <a:gd name="T23" fmla="*/ 30 h 84"/>
                  <a:gd name="T24" fmla="*/ 36 w 148"/>
                  <a:gd name="T25" fmla="*/ 34 h 84"/>
                  <a:gd name="T26" fmla="*/ 26 w 148"/>
                  <a:gd name="T27" fmla="*/ 36 h 84"/>
                  <a:gd name="T28" fmla="*/ 10 w 148"/>
                  <a:gd name="T29" fmla="*/ 38 h 84"/>
                  <a:gd name="T30" fmla="*/ 6 w 148"/>
                  <a:gd name="T31" fmla="*/ 46 h 84"/>
                  <a:gd name="T32" fmla="*/ 4 w 148"/>
                  <a:gd name="T33" fmla="*/ 50 h 84"/>
                  <a:gd name="T34" fmla="*/ 0 w 148"/>
                  <a:gd name="T35" fmla="*/ 50 h 84"/>
                  <a:gd name="T36" fmla="*/ 2 w 148"/>
                  <a:gd name="T37" fmla="*/ 52 h 84"/>
                  <a:gd name="T38" fmla="*/ 4 w 148"/>
                  <a:gd name="T39" fmla="*/ 54 h 84"/>
                  <a:gd name="T40" fmla="*/ 6 w 148"/>
                  <a:gd name="T41" fmla="*/ 60 h 84"/>
                  <a:gd name="T42" fmla="*/ 10 w 148"/>
                  <a:gd name="T43" fmla="*/ 70 h 84"/>
                  <a:gd name="T44" fmla="*/ 26 w 148"/>
                  <a:gd name="T45" fmla="*/ 84 h 84"/>
                  <a:gd name="T46" fmla="*/ 38 w 148"/>
                  <a:gd name="T47" fmla="*/ 74 h 84"/>
                  <a:gd name="T48" fmla="*/ 42 w 148"/>
                  <a:gd name="T49" fmla="*/ 68 h 84"/>
                  <a:gd name="T50" fmla="*/ 48 w 148"/>
                  <a:gd name="T51" fmla="*/ 62 h 84"/>
                  <a:gd name="T52" fmla="*/ 58 w 148"/>
                  <a:gd name="T53" fmla="*/ 60 h 84"/>
                  <a:gd name="T54" fmla="*/ 60 w 148"/>
                  <a:gd name="T55" fmla="*/ 62 h 84"/>
                  <a:gd name="T56" fmla="*/ 62 w 148"/>
                  <a:gd name="T57" fmla="*/ 68 h 84"/>
                  <a:gd name="T58" fmla="*/ 64 w 148"/>
                  <a:gd name="T59" fmla="*/ 70 h 84"/>
                  <a:gd name="T60" fmla="*/ 74 w 148"/>
                  <a:gd name="T61" fmla="*/ 68 h 84"/>
                  <a:gd name="T62" fmla="*/ 86 w 148"/>
                  <a:gd name="T63" fmla="*/ 68 h 84"/>
                  <a:gd name="T64" fmla="*/ 118 w 148"/>
                  <a:gd name="T65" fmla="*/ 62 h 84"/>
                  <a:gd name="T66" fmla="*/ 146 w 148"/>
                  <a:gd name="T67" fmla="*/ 52 h 84"/>
                  <a:gd name="T68" fmla="*/ 132 w 148"/>
                  <a:gd name="T69" fmla="*/ 34 h 84"/>
                  <a:gd name="T70" fmla="*/ 122 w 148"/>
                  <a:gd name="T71" fmla="*/ 22 h 84"/>
                  <a:gd name="T72" fmla="*/ 118 w 148"/>
                  <a:gd name="T73" fmla="*/ 16 h 84"/>
                  <a:gd name="T74" fmla="*/ 112 w 148"/>
                  <a:gd name="T75" fmla="*/ 8 h 84"/>
                  <a:gd name="T76" fmla="*/ 106 w 148"/>
                  <a:gd name="T7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8" h="84">
                    <a:moveTo>
                      <a:pt x="106" y="0"/>
                    </a:moveTo>
                    <a:lnTo>
                      <a:pt x="106" y="0"/>
                    </a:lnTo>
                    <a:lnTo>
                      <a:pt x="102" y="0"/>
                    </a:lnTo>
                    <a:lnTo>
                      <a:pt x="98" y="2"/>
                    </a:lnTo>
                    <a:lnTo>
                      <a:pt x="94" y="4"/>
                    </a:lnTo>
                    <a:lnTo>
                      <a:pt x="90" y="6"/>
                    </a:lnTo>
                    <a:lnTo>
                      <a:pt x="86" y="10"/>
                    </a:lnTo>
                    <a:lnTo>
                      <a:pt x="84" y="12"/>
                    </a:lnTo>
                    <a:lnTo>
                      <a:pt x="84" y="18"/>
                    </a:lnTo>
                    <a:lnTo>
                      <a:pt x="82" y="22"/>
                    </a:lnTo>
                    <a:lnTo>
                      <a:pt x="78" y="26"/>
                    </a:lnTo>
                    <a:lnTo>
                      <a:pt x="76" y="28"/>
                    </a:lnTo>
                    <a:lnTo>
                      <a:pt x="74" y="28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4" y="26"/>
                    </a:lnTo>
                    <a:lnTo>
                      <a:pt x="62" y="26"/>
                    </a:lnTo>
                    <a:lnTo>
                      <a:pt x="60" y="26"/>
                    </a:lnTo>
                    <a:lnTo>
                      <a:pt x="60" y="24"/>
                    </a:lnTo>
                    <a:lnTo>
                      <a:pt x="58" y="26"/>
                    </a:lnTo>
                    <a:lnTo>
                      <a:pt x="56" y="28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48" y="30"/>
                    </a:lnTo>
                    <a:lnTo>
                      <a:pt x="42" y="32"/>
                    </a:lnTo>
                    <a:lnTo>
                      <a:pt x="36" y="34"/>
                    </a:lnTo>
                    <a:lnTo>
                      <a:pt x="30" y="36"/>
                    </a:lnTo>
                    <a:lnTo>
                      <a:pt x="26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4" y="52"/>
                    </a:lnTo>
                    <a:lnTo>
                      <a:pt x="4" y="54"/>
                    </a:lnTo>
                    <a:lnTo>
                      <a:pt x="4" y="56"/>
                    </a:lnTo>
                    <a:lnTo>
                      <a:pt x="6" y="60"/>
                    </a:lnTo>
                    <a:lnTo>
                      <a:pt x="6" y="66"/>
                    </a:lnTo>
                    <a:lnTo>
                      <a:pt x="10" y="70"/>
                    </a:lnTo>
                    <a:lnTo>
                      <a:pt x="14" y="74"/>
                    </a:lnTo>
                    <a:lnTo>
                      <a:pt x="26" y="84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40" y="72"/>
                    </a:lnTo>
                    <a:lnTo>
                      <a:pt x="42" y="68"/>
                    </a:lnTo>
                    <a:lnTo>
                      <a:pt x="44" y="66"/>
                    </a:lnTo>
                    <a:lnTo>
                      <a:pt x="48" y="62"/>
                    </a:lnTo>
                    <a:lnTo>
                      <a:pt x="52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60" y="62"/>
                    </a:lnTo>
                    <a:lnTo>
                      <a:pt x="60" y="66"/>
                    </a:lnTo>
                    <a:lnTo>
                      <a:pt x="62" y="68"/>
                    </a:lnTo>
                    <a:lnTo>
                      <a:pt x="64" y="70"/>
                    </a:lnTo>
                    <a:lnTo>
                      <a:pt x="64" y="70"/>
                    </a:lnTo>
                    <a:lnTo>
                      <a:pt x="68" y="70"/>
                    </a:lnTo>
                    <a:lnTo>
                      <a:pt x="74" y="68"/>
                    </a:lnTo>
                    <a:lnTo>
                      <a:pt x="80" y="68"/>
                    </a:lnTo>
                    <a:lnTo>
                      <a:pt x="86" y="68"/>
                    </a:lnTo>
                    <a:lnTo>
                      <a:pt x="90" y="68"/>
                    </a:lnTo>
                    <a:lnTo>
                      <a:pt x="118" y="62"/>
                    </a:lnTo>
                    <a:lnTo>
                      <a:pt x="148" y="56"/>
                    </a:lnTo>
                    <a:lnTo>
                      <a:pt x="146" y="52"/>
                    </a:lnTo>
                    <a:lnTo>
                      <a:pt x="140" y="44"/>
                    </a:lnTo>
                    <a:lnTo>
                      <a:pt x="132" y="34"/>
                    </a:lnTo>
                    <a:lnTo>
                      <a:pt x="124" y="22"/>
                    </a:lnTo>
                    <a:lnTo>
                      <a:pt x="122" y="22"/>
                    </a:lnTo>
                    <a:lnTo>
                      <a:pt x="120" y="20"/>
                    </a:lnTo>
                    <a:lnTo>
                      <a:pt x="118" y="16"/>
                    </a:lnTo>
                    <a:lnTo>
                      <a:pt x="114" y="12"/>
                    </a:lnTo>
                    <a:lnTo>
                      <a:pt x="112" y="8"/>
                    </a:lnTo>
                    <a:lnTo>
                      <a:pt x="108" y="2"/>
                    </a:lnTo>
                    <a:lnTo>
                      <a:pt x="10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39" name="Freeform 283">
                <a:extLst>
                  <a:ext uri="{FF2B5EF4-FFF2-40B4-BE49-F238E27FC236}">
                    <a16:creationId xmlns:a16="http://schemas.microsoft.com/office/drawing/2014/main" id="{EEB13FD2-EC99-4762-BF59-84CC1CFACF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48803" y="4018067"/>
                <a:ext cx="49913" cy="57855"/>
              </a:xfrm>
              <a:custGeom>
                <a:avLst/>
                <a:gdLst>
                  <a:gd name="T0" fmla="*/ 52 w 74"/>
                  <a:gd name="T1" fmla="*/ 0 h 82"/>
                  <a:gd name="T2" fmla="*/ 52 w 74"/>
                  <a:gd name="T3" fmla="*/ 6 h 82"/>
                  <a:gd name="T4" fmla="*/ 54 w 74"/>
                  <a:gd name="T5" fmla="*/ 12 h 82"/>
                  <a:gd name="T6" fmla="*/ 60 w 74"/>
                  <a:gd name="T7" fmla="*/ 12 h 82"/>
                  <a:gd name="T8" fmla="*/ 68 w 74"/>
                  <a:gd name="T9" fmla="*/ 12 h 82"/>
                  <a:gd name="T10" fmla="*/ 72 w 74"/>
                  <a:gd name="T11" fmla="*/ 12 h 82"/>
                  <a:gd name="T12" fmla="*/ 72 w 74"/>
                  <a:gd name="T13" fmla="*/ 14 h 82"/>
                  <a:gd name="T14" fmla="*/ 74 w 74"/>
                  <a:gd name="T15" fmla="*/ 22 h 82"/>
                  <a:gd name="T16" fmla="*/ 72 w 74"/>
                  <a:gd name="T17" fmla="*/ 26 h 82"/>
                  <a:gd name="T18" fmla="*/ 68 w 74"/>
                  <a:gd name="T19" fmla="*/ 26 h 82"/>
                  <a:gd name="T20" fmla="*/ 68 w 74"/>
                  <a:gd name="T21" fmla="*/ 30 h 82"/>
                  <a:gd name="T22" fmla="*/ 68 w 74"/>
                  <a:gd name="T23" fmla="*/ 36 h 82"/>
                  <a:gd name="T24" fmla="*/ 74 w 74"/>
                  <a:gd name="T25" fmla="*/ 38 h 82"/>
                  <a:gd name="T26" fmla="*/ 74 w 74"/>
                  <a:gd name="T27" fmla="*/ 42 h 82"/>
                  <a:gd name="T28" fmla="*/ 74 w 74"/>
                  <a:gd name="T29" fmla="*/ 52 h 82"/>
                  <a:gd name="T30" fmla="*/ 70 w 74"/>
                  <a:gd name="T31" fmla="*/ 60 h 82"/>
                  <a:gd name="T32" fmla="*/ 62 w 74"/>
                  <a:gd name="T33" fmla="*/ 64 h 82"/>
                  <a:gd name="T34" fmla="*/ 52 w 74"/>
                  <a:gd name="T35" fmla="*/ 66 h 82"/>
                  <a:gd name="T36" fmla="*/ 46 w 74"/>
                  <a:gd name="T37" fmla="*/ 68 h 82"/>
                  <a:gd name="T38" fmla="*/ 42 w 74"/>
                  <a:gd name="T39" fmla="*/ 68 h 82"/>
                  <a:gd name="T40" fmla="*/ 32 w 74"/>
                  <a:gd name="T41" fmla="*/ 72 h 82"/>
                  <a:gd name="T42" fmla="*/ 28 w 74"/>
                  <a:gd name="T43" fmla="*/ 78 h 82"/>
                  <a:gd name="T44" fmla="*/ 24 w 74"/>
                  <a:gd name="T45" fmla="*/ 82 h 82"/>
                  <a:gd name="T46" fmla="*/ 22 w 74"/>
                  <a:gd name="T47" fmla="*/ 74 h 82"/>
                  <a:gd name="T48" fmla="*/ 20 w 74"/>
                  <a:gd name="T49" fmla="*/ 72 h 82"/>
                  <a:gd name="T50" fmla="*/ 16 w 74"/>
                  <a:gd name="T51" fmla="*/ 68 h 82"/>
                  <a:gd name="T52" fmla="*/ 14 w 74"/>
                  <a:gd name="T53" fmla="*/ 66 h 82"/>
                  <a:gd name="T54" fmla="*/ 6 w 74"/>
                  <a:gd name="T55" fmla="*/ 58 h 82"/>
                  <a:gd name="T56" fmla="*/ 0 w 74"/>
                  <a:gd name="T57" fmla="*/ 46 h 82"/>
                  <a:gd name="T58" fmla="*/ 0 w 74"/>
                  <a:gd name="T59" fmla="*/ 46 h 82"/>
                  <a:gd name="T60" fmla="*/ 6 w 74"/>
                  <a:gd name="T61" fmla="*/ 18 h 82"/>
                  <a:gd name="T62" fmla="*/ 26 w 74"/>
                  <a:gd name="T63" fmla="*/ 18 h 82"/>
                  <a:gd name="T64" fmla="*/ 30 w 74"/>
                  <a:gd name="T65" fmla="*/ 18 h 82"/>
                  <a:gd name="T66" fmla="*/ 32 w 74"/>
                  <a:gd name="T6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4" h="82">
                    <a:moveTo>
                      <a:pt x="32" y="2"/>
                    </a:moveTo>
                    <a:lnTo>
                      <a:pt x="52" y="0"/>
                    </a:lnTo>
                    <a:lnTo>
                      <a:pt x="52" y="2"/>
                    </a:lnTo>
                    <a:lnTo>
                      <a:pt x="52" y="6"/>
                    </a:lnTo>
                    <a:lnTo>
                      <a:pt x="52" y="10"/>
                    </a:lnTo>
                    <a:lnTo>
                      <a:pt x="54" y="12"/>
                    </a:lnTo>
                    <a:lnTo>
                      <a:pt x="56" y="12"/>
                    </a:lnTo>
                    <a:lnTo>
                      <a:pt x="60" y="12"/>
                    </a:lnTo>
                    <a:lnTo>
                      <a:pt x="64" y="12"/>
                    </a:lnTo>
                    <a:lnTo>
                      <a:pt x="68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4"/>
                    </a:lnTo>
                    <a:lnTo>
                      <a:pt x="74" y="18"/>
                    </a:lnTo>
                    <a:lnTo>
                      <a:pt x="74" y="22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8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68" y="36"/>
                    </a:lnTo>
                    <a:lnTo>
                      <a:pt x="68" y="36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4" y="42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8" y="62"/>
                    </a:lnTo>
                    <a:lnTo>
                      <a:pt x="62" y="64"/>
                    </a:lnTo>
                    <a:lnTo>
                      <a:pt x="56" y="66"/>
                    </a:lnTo>
                    <a:lnTo>
                      <a:pt x="52" y="66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4" y="62"/>
                    </a:lnTo>
                    <a:lnTo>
                      <a:pt x="42" y="68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8" y="78"/>
                    </a:lnTo>
                    <a:lnTo>
                      <a:pt x="26" y="80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22" y="74"/>
                    </a:lnTo>
                    <a:lnTo>
                      <a:pt x="22" y="74"/>
                    </a:lnTo>
                    <a:lnTo>
                      <a:pt x="20" y="72"/>
                    </a:lnTo>
                    <a:lnTo>
                      <a:pt x="20" y="68"/>
                    </a:lnTo>
                    <a:lnTo>
                      <a:pt x="16" y="68"/>
                    </a:lnTo>
                    <a:lnTo>
                      <a:pt x="16" y="66"/>
                    </a:lnTo>
                    <a:lnTo>
                      <a:pt x="14" y="66"/>
                    </a:lnTo>
                    <a:lnTo>
                      <a:pt x="10" y="62"/>
                    </a:lnTo>
                    <a:lnTo>
                      <a:pt x="6" y="58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6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0" y="14"/>
                    </a:lnTo>
                    <a:lnTo>
                      <a:pt x="32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0" name="Freeform 284">
                <a:extLst>
                  <a:ext uri="{FF2B5EF4-FFF2-40B4-BE49-F238E27FC236}">
                    <a16:creationId xmlns:a16="http://schemas.microsoft.com/office/drawing/2014/main" id="{7C2051A2-1C92-4167-A875-BAF2538156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52850" y="4019478"/>
                <a:ext cx="17537" cy="11289"/>
              </a:xfrm>
              <a:custGeom>
                <a:avLst/>
                <a:gdLst>
                  <a:gd name="T0" fmla="*/ 20 w 26"/>
                  <a:gd name="T1" fmla="*/ 0 h 16"/>
                  <a:gd name="T2" fmla="*/ 20 w 26"/>
                  <a:gd name="T3" fmla="*/ 0 h 16"/>
                  <a:gd name="T4" fmla="*/ 18 w 26"/>
                  <a:gd name="T5" fmla="*/ 0 h 16"/>
                  <a:gd name="T6" fmla="*/ 14 w 26"/>
                  <a:gd name="T7" fmla="*/ 0 h 16"/>
                  <a:gd name="T8" fmla="*/ 10 w 26"/>
                  <a:gd name="T9" fmla="*/ 2 h 16"/>
                  <a:gd name="T10" fmla="*/ 6 w 26"/>
                  <a:gd name="T11" fmla="*/ 4 h 16"/>
                  <a:gd name="T12" fmla="*/ 4 w 26"/>
                  <a:gd name="T13" fmla="*/ 8 h 16"/>
                  <a:gd name="T14" fmla="*/ 0 w 26"/>
                  <a:gd name="T15" fmla="*/ 16 h 16"/>
                  <a:gd name="T16" fmla="*/ 22 w 26"/>
                  <a:gd name="T17" fmla="*/ 16 h 16"/>
                  <a:gd name="T18" fmla="*/ 22 w 26"/>
                  <a:gd name="T19" fmla="*/ 16 h 16"/>
                  <a:gd name="T20" fmla="*/ 24 w 26"/>
                  <a:gd name="T21" fmla="*/ 14 h 16"/>
                  <a:gd name="T22" fmla="*/ 24 w 26"/>
                  <a:gd name="T23" fmla="*/ 12 h 16"/>
                  <a:gd name="T24" fmla="*/ 24 w 26"/>
                  <a:gd name="T25" fmla="*/ 10 h 16"/>
                  <a:gd name="T26" fmla="*/ 26 w 26"/>
                  <a:gd name="T27" fmla="*/ 6 h 16"/>
                  <a:gd name="T28" fmla="*/ 26 w 26"/>
                  <a:gd name="T29" fmla="*/ 2 h 16"/>
                  <a:gd name="T30" fmla="*/ 26 w 26"/>
                  <a:gd name="T31" fmla="*/ 0 h 16"/>
                  <a:gd name="T32" fmla="*/ 20 w 2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6">
                    <a:moveTo>
                      <a:pt x="20" y="0"/>
                    </a:moveTo>
                    <a:lnTo>
                      <a:pt x="20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14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1" name="Freeform 285">
                <a:extLst>
                  <a:ext uri="{FF2B5EF4-FFF2-40B4-BE49-F238E27FC236}">
                    <a16:creationId xmlns:a16="http://schemas.microsoft.com/office/drawing/2014/main" id="{72481C17-A8DD-4FDF-B8A1-BE26C3EF26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64991" y="4002545"/>
                <a:ext cx="59356" cy="86077"/>
              </a:xfrm>
              <a:custGeom>
                <a:avLst/>
                <a:gdLst>
                  <a:gd name="T0" fmla="*/ 10 w 88"/>
                  <a:gd name="T1" fmla="*/ 120 h 122"/>
                  <a:gd name="T2" fmla="*/ 12 w 88"/>
                  <a:gd name="T3" fmla="*/ 122 h 122"/>
                  <a:gd name="T4" fmla="*/ 10 w 88"/>
                  <a:gd name="T5" fmla="*/ 120 h 122"/>
                  <a:gd name="T6" fmla="*/ 0 w 88"/>
                  <a:gd name="T7" fmla="*/ 104 h 122"/>
                  <a:gd name="T8" fmla="*/ 2 w 88"/>
                  <a:gd name="T9" fmla="*/ 102 h 122"/>
                  <a:gd name="T10" fmla="*/ 6 w 88"/>
                  <a:gd name="T11" fmla="*/ 98 h 122"/>
                  <a:gd name="T12" fmla="*/ 8 w 88"/>
                  <a:gd name="T13" fmla="*/ 96 h 122"/>
                  <a:gd name="T14" fmla="*/ 14 w 88"/>
                  <a:gd name="T15" fmla="*/ 92 h 122"/>
                  <a:gd name="T16" fmla="*/ 20 w 88"/>
                  <a:gd name="T17" fmla="*/ 84 h 122"/>
                  <a:gd name="T18" fmla="*/ 24 w 88"/>
                  <a:gd name="T19" fmla="*/ 90 h 122"/>
                  <a:gd name="T20" fmla="*/ 32 w 88"/>
                  <a:gd name="T21" fmla="*/ 88 h 122"/>
                  <a:gd name="T22" fmla="*/ 44 w 88"/>
                  <a:gd name="T23" fmla="*/ 84 h 122"/>
                  <a:gd name="T24" fmla="*/ 48 w 88"/>
                  <a:gd name="T25" fmla="*/ 82 h 122"/>
                  <a:gd name="T26" fmla="*/ 48 w 88"/>
                  <a:gd name="T27" fmla="*/ 78 h 122"/>
                  <a:gd name="T28" fmla="*/ 50 w 88"/>
                  <a:gd name="T29" fmla="*/ 66 h 122"/>
                  <a:gd name="T30" fmla="*/ 44 w 88"/>
                  <a:gd name="T31" fmla="*/ 58 h 122"/>
                  <a:gd name="T32" fmla="*/ 44 w 88"/>
                  <a:gd name="T33" fmla="*/ 56 h 122"/>
                  <a:gd name="T34" fmla="*/ 44 w 88"/>
                  <a:gd name="T35" fmla="*/ 50 h 122"/>
                  <a:gd name="T36" fmla="*/ 46 w 88"/>
                  <a:gd name="T37" fmla="*/ 48 h 122"/>
                  <a:gd name="T38" fmla="*/ 48 w 88"/>
                  <a:gd name="T39" fmla="*/ 46 h 122"/>
                  <a:gd name="T40" fmla="*/ 50 w 88"/>
                  <a:gd name="T41" fmla="*/ 40 h 122"/>
                  <a:gd name="T42" fmla="*/ 48 w 88"/>
                  <a:gd name="T43" fmla="*/ 34 h 122"/>
                  <a:gd name="T44" fmla="*/ 30 w 88"/>
                  <a:gd name="T45" fmla="*/ 32 h 122"/>
                  <a:gd name="T46" fmla="*/ 28 w 88"/>
                  <a:gd name="T47" fmla="*/ 24 h 122"/>
                  <a:gd name="T48" fmla="*/ 32 w 88"/>
                  <a:gd name="T49" fmla="*/ 22 h 122"/>
                  <a:gd name="T50" fmla="*/ 56 w 88"/>
                  <a:gd name="T51" fmla="*/ 20 h 122"/>
                  <a:gd name="T52" fmla="*/ 72 w 88"/>
                  <a:gd name="T53" fmla="*/ 22 h 122"/>
                  <a:gd name="T54" fmla="*/ 72 w 88"/>
                  <a:gd name="T55" fmla="*/ 18 h 122"/>
                  <a:gd name="T56" fmla="*/ 72 w 88"/>
                  <a:gd name="T57" fmla="*/ 12 h 122"/>
                  <a:gd name="T58" fmla="*/ 78 w 88"/>
                  <a:gd name="T59" fmla="*/ 6 h 122"/>
                  <a:gd name="T60" fmla="*/ 82 w 88"/>
                  <a:gd name="T61" fmla="*/ 4 h 122"/>
                  <a:gd name="T62" fmla="*/ 86 w 88"/>
                  <a:gd name="T63" fmla="*/ 0 h 122"/>
                  <a:gd name="T64" fmla="*/ 88 w 88"/>
                  <a:gd name="T65" fmla="*/ 0 h 122"/>
                  <a:gd name="T66" fmla="*/ 88 w 88"/>
                  <a:gd name="T67" fmla="*/ 10 h 122"/>
                  <a:gd name="T68" fmla="*/ 88 w 88"/>
                  <a:gd name="T69" fmla="*/ 14 h 122"/>
                  <a:gd name="T70" fmla="*/ 86 w 88"/>
                  <a:gd name="T71" fmla="*/ 24 h 122"/>
                  <a:gd name="T72" fmla="*/ 86 w 88"/>
                  <a:gd name="T73" fmla="*/ 34 h 122"/>
                  <a:gd name="T74" fmla="*/ 86 w 88"/>
                  <a:gd name="T75" fmla="*/ 40 h 122"/>
                  <a:gd name="T76" fmla="*/ 86 w 88"/>
                  <a:gd name="T77" fmla="*/ 48 h 122"/>
                  <a:gd name="T78" fmla="*/ 84 w 88"/>
                  <a:gd name="T79" fmla="*/ 60 h 122"/>
                  <a:gd name="T80" fmla="*/ 80 w 88"/>
                  <a:gd name="T81" fmla="*/ 68 h 122"/>
                  <a:gd name="T82" fmla="*/ 78 w 88"/>
                  <a:gd name="T83" fmla="*/ 72 h 122"/>
                  <a:gd name="T84" fmla="*/ 74 w 88"/>
                  <a:gd name="T85" fmla="*/ 82 h 122"/>
                  <a:gd name="T86" fmla="*/ 70 w 88"/>
                  <a:gd name="T87" fmla="*/ 92 h 122"/>
                  <a:gd name="T88" fmla="*/ 66 w 88"/>
                  <a:gd name="T89" fmla="*/ 98 h 122"/>
                  <a:gd name="T90" fmla="*/ 64 w 88"/>
                  <a:gd name="T91" fmla="*/ 102 h 122"/>
                  <a:gd name="T92" fmla="*/ 60 w 88"/>
                  <a:gd name="T93" fmla="*/ 110 h 122"/>
                  <a:gd name="T94" fmla="*/ 56 w 88"/>
                  <a:gd name="T95" fmla="*/ 112 h 122"/>
                  <a:gd name="T96" fmla="*/ 50 w 88"/>
                  <a:gd name="T97" fmla="*/ 112 h 122"/>
                  <a:gd name="T98" fmla="*/ 44 w 88"/>
                  <a:gd name="T99" fmla="*/ 112 h 122"/>
                  <a:gd name="T100" fmla="*/ 38 w 88"/>
                  <a:gd name="T101" fmla="*/ 116 h 122"/>
                  <a:gd name="T102" fmla="*/ 34 w 88"/>
                  <a:gd name="T103" fmla="*/ 114 h 122"/>
                  <a:gd name="T104" fmla="*/ 32 w 88"/>
                  <a:gd name="T105" fmla="*/ 112 h 122"/>
                  <a:gd name="T106" fmla="*/ 28 w 88"/>
                  <a:gd name="T107" fmla="*/ 112 h 122"/>
                  <a:gd name="T108" fmla="*/ 18 w 88"/>
                  <a:gd name="T109" fmla="*/ 1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8" h="122">
                    <a:moveTo>
                      <a:pt x="10" y="120"/>
                    </a:moveTo>
                    <a:lnTo>
                      <a:pt x="10" y="120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02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6" y="96"/>
                    </a:lnTo>
                    <a:lnTo>
                      <a:pt x="8" y="96"/>
                    </a:lnTo>
                    <a:lnTo>
                      <a:pt x="10" y="92"/>
                    </a:lnTo>
                    <a:lnTo>
                      <a:pt x="14" y="92"/>
                    </a:lnTo>
                    <a:lnTo>
                      <a:pt x="18" y="90"/>
                    </a:lnTo>
                    <a:lnTo>
                      <a:pt x="20" y="84"/>
                    </a:lnTo>
                    <a:lnTo>
                      <a:pt x="22" y="90"/>
                    </a:lnTo>
                    <a:lnTo>
                      <a:pt x="24" y="90"/>
                    </a:lnTo>
                    <a:lnTo>
                      <a:pt x="28" y="90"/>
                    </a:lnTo>
                    <a:lnTo>
                      <a:pt x="32" y="88"/>
                    </a:lnTo>
                    <a:lnTo>
                      <a:pt x="38" y="86"/>
                    </a:lnTo>
                    <a:lnTo>
                      <a:pt x="44" y="84"/>
                    </a:lnTo>
                    <a:lnTo>
                      <a:pt x="46" y="82"/>
                    </a:lnTo>
                    <a:lnTo>
                      <a:pt x="48" y="82"/>
                    </a:lnTo>
                    <a:lnTo>
                      <a:pt x="48" y="80"/>
                    </a:lnTo>
                    <a:lnTo>
                      <a:pt x="48" y="78"/>
                    </a:lnTo>
                    <a:lnTo>
                      <a:pt x="50" y="74"/>
                    </a:lnTo>
                    <a:lnTo>
                      <a:pt x="50" y="66"/>
                    </a:lnTo>
                    <a:lnTo>
                      <a:pt x="50" y="58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48" y="46"/>
                    </a:lnTo>
                    <a:lnTo>
                      <a:pt x="48" y="42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48" y="34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28"/>
                    </a:lnTo>
                    <a:lnTo>
                      <a:pt x="28" y="24"/>
                    </a:lnTo>
                    <a:lnTo>
                      <a:pt x="28" y="22"/>
                    </a:lnTo>
                    <a:lnTo>
                      <a:pt x="32" y="22"/>
                    </a:lnTo>
                    <a:lnTo>
                      <a:pt x="42" y="22"/>
                    </a:lnTo>
                    <a:lnTo>
                      <a:pt x="56" y="20"/>
                    </a:lnTo>
                    <a:lnTo>
                      <a:pt x="66" y="20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2" y="12"/>
                    </a:lnTo>
                    <a:lnTo>
                      <a:pt x="74" y="8"/>
                    </a:lnTo>
                    <a:lnTo>
                      <a:pt x="78" y="6"/>
                    </a:lnTo>
                    <a:lnTo>
                      <a:pt x="80" y="6"/>
                    </a:lnTo>
                    <a:lnTo>
                      <a:pt x="82" y="4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8" y="4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86" y="24"/>
                    </a:lnTo>
                    <a:lnTo>
                      <a:pt x="86" y="28"/>
                    </a:lnTo>
                    <a:lnTo>
                      <a:pt x="86" y="34"/>
                    </a:lnTo>
                    <a:lnTo>
                      <a:pt x="86" y="38"/>
                    </a:lnTo>
                    <a:lnTo>
                      <a:pt x="86" y="40"/>
                    </a:lnTo>
                    <a:lnTo>
                      <a:pt x="86" y="44"/>
                    </a:lnTo>
                    <a:lnTo>
                      <a:pt x="86" y="48"/>
                    </a:lnTo>
                    <a:lnTo>
                      <a:pt x="84" y="54"/>
                    </a:lnTo>
                    <a:lnTo>
                      <a:pt x="84" y="60"/>
                    </a:lnTo>
                    <a:lnTo>
                      <a:pt x="82" y="66"/>
                    </a:lnTo>
                    <a:lnTo>
                      <a:pt x="80" y="68"/>
                    </a:lnTo>
                    <a:lnTo>
                      <a:pt x="80" y="70"/>
                    </a:lnTo>
                    <a:lnTo>
                      <a:pt x="78" y="72"/>
                    </a:lnTo>
                    <a:lnTo>
                      <a:pt x="76" y="78"/>
                    </a:lnTo>
                    <a:lnTo>
                      <a:pt x="74" y="82"/>
                    </a:lnTo>
                    <a:lnTo>
                      <a:pt x="72" y="88"/>
                    </a:lnTo>
                    <a:lnTo>
                      <a:pt x="70" y="92"/>
                    </a:lnTo>
                    <a:lnTo>
                      <a:pt x="68" y="96"/>
                    </a:lnTo>
                    <a:lnTo>
                      <a:pt x="66" y="98"/>
                    </a:lnTo>
                    <a:lnTo>
                      <a:pt x="66" y="100"/>
                    </a:lnTo>
                    <a:lnTo>
                      <a:pt x="64" y="102"/>
                    </a:lnTo>
                    <a:lnTo>
                      <a:pt x="62" y="106"/>
                    </a:lnTo>
                    <a:lnTo>
                      <a:pt x="60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4" y="112"/>
                    </a:lnTo>
                    <a:lnTo>
                      <a:pt x="50" y="112"/>
                    </a:lnTo>
                    <a:lnTo>
                      <a:pt x="46" y="110"/>
                    </a:lnTo>
                    <a:lnTo>
                      <a:pt x="44" y="112"/>
                    </a:lnTo>
                    <a:lnTo>
                      <a:pt x="42" y="112"/>
                    </a:lnTo>
                    <a:lnTo>
                      <a:pt x="38" y="116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4" y="112"/>
                    </a:lnTo>
                    <a:lnTo>
                      <a:pt x="32" y="112"/>
                    </a:lnTo>
                    <a:lnTo>
                      <a:pt x="30" y="112"/>
                    </a:lnTo>
                    <a:lnTo>
                      <a:pt x="28" y="112"/>
                    </a:lnTo>
                    <a:lnTo>
                      <a:pt x="24" y="114"/>
                    </a:lnTo>
                    <a:lnTo>
                      <a:pt x="18" y="116"/>
                    </a:lnTo>
                    <a:lnTo>
                      <a:pt x="10" y="12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2" name="Freeform 286">
                <a:extLst>
                  <a:ext uri="{FF2B5EF4-FFF2-40B4-BE49-F238E27FC236}">
                    <a16:creationId xmlns:a16="http://schemas.microsoft.com/office/drawing/2014/main" id="{5FE957F6-EFBB-450F-A08C-89AF3BEF7D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1736" y="4101322"/>
                <a:ext cx="87685" cy="110066"/>
              </a:xfrm>
              <a:custGeom>
                <a:avLst/>
                <a:gdLst>
                  <a:gd name="T0" fmla="*/ 24 w 130"/>
                  <a:gd name="T1" fmla="*/ 2 h 156"/>
                  <a:gd name="T2" fmla="*/ 42 w 130"/>
                  <a:gd name="T3" fmla="*/ 0 h 156"/>
                  <a:gd name="T4" fmla="*/ 56 w 130"/>
                  <a:gd name="T5" fmla="*/ 0 h 156"/>
                  <a:gd name="T6" fmla="*/ 86 w 130"/>
                  <a:gd name="T7" fmla="*/ 26 h 156"/>
                  <a:gd name="T8" fmla="*/ 86 w 130"/>
                  <a:gd name="T9" fmla="*/ 18 h 156"/>
                  <a:gd name="T10" fmla="*/ 88 w 130"/>
                  <a:gd name="T11" fmla="*/ 14 h 156"/>
                  <a:gd name="T12" fmla="*/ 102 w 130"/>
                  <a:gd name="T13" fmla="*/ 18 h 156"/>
                  <a:gd name="T14" fmla="*/ 112 w 130"/>
                  <a:gd name="T15" fmla="*/ 24 h 156"/>
                  <a:gd name="T16" fmla="*/ 112 w 130"/>
                  <a:gd name="T17" fmla="*/ 34 h 156"/>
                  <a:gd name="T18" fmla="*/ 114 w 130"/>
                  <a:gd name="T19" fmla="*/ 38 h 156"/>
                  <a:gd name="T20" fmla="*/ 116 w 130"/>
                  <a:gd name="T21" fmla="*/ 48 h 156"/>
                  <a:gd name="T22" fmla="*/ 114 w 130"/>
                  <a:gd name="T23" fmla="*/ 56 h 156"/>
                  <a:gd name="T24" fmla="*/ 114 w 130"/>
                  <a:gd name="T25" fmla="*/ 60 h 156"/>
                  <a:gd name="T26" fmla="*/ 128 w 130"/>
                  <a:gd name="T27" fmla="*/ 62 h 156"/>
                  <a:gd name="T28" fmla="*/ 128 w 130"/>
                  <a:gd name="T29" fmla="*/ 70 h 156"/>
                  <a:gd name="T30" fmla="*/ 128 w 130"/>
                  <a:gd name="T31" fmla="*/ 82 h 156"/>
                  <a:gd name="T32" fmla="*/ 128 w 130"/>
                  <a:gd name="T33" fmla="*/ 88 h 156"/>
                  <a:gd name="T34" fmla="*/ 112 w 130"/>
                  <a:gd name="T35" fmla="*/ 136 h 156"/>
                  <a:gd name="T36" fmla="*/ 114 w 130"/>
                  <a:gd name="T37" fmla="*/ 138 h 156"/>
                  <a:gd name="T38" fmla="*/ 118 w 130"/>
                  <a:gd name="T39" fmla="*/ 144 h 156"/>
                  <a:gd name="T40" fmla="*/ 130 w 130"/>
                  <a:gd name="T41" fmla="*/ 152 h 156"/>
                  <a:gd name="T42" fmla="*/ 126 w 130"/>
                  <a:gd name="T43" fmla="*/ 152 h 156"/>
                  <a:gd name="T44" fmla="*/ 116 w 130"/>
                  <a:gd name="T45" fmla="*/ 154 h 156"/>
                  <a:gd name="T46" fmla="*/ 106 w 130"/>
                  <a:gd name="T47" fmla="*/ 156 h 156"/>
                  <a:gd name="T48" fmla="*/ 100 w 130"/>
                  <a:gd name="T49" fmla="*/ 156 h 156"/>
                  <a:gd name="T50" fmla="*/ 92 w 130"/>
                  <a:gd name="T51" fmla="*/ 156 h 156"/>
                  <a:gd name="T52" fmla="*/ 82 w 130"/>
                  <a:gd name="T53" fmla="*/ 154 h 156"/>
                  <a:gd name="T54" fmla="*/ 76 w 130"/>
                  <a:gd name="T55" fmla="*/ 150 h 156"/>
                  <a:gd name="T56" fmla="*/ 30 w 130"/>
                  <a:gd name="T57" fmla="*/ 150 h 156"/>
                  <a:gd name="T58" fmla="*/ 24 w 130"/>
                  <a:gd name="T59" fmla="*/ 150 h 156"/>
                  <a:gd name="T60" fmla="*/ 20 w 130"/>
                  <a:gd name="T61" fmla="*/ 144 h 156"/>
                  <a:gd name="T62" fmla="*/ 16 w 130"/>
                  <a:gd name="T63" fmla="*/ 142 h 156"/>
                  <a:gd name="T64" fmla="*/ 6 w 130"/>
                  <a:gd name="T65" fmla="*/ 142 h 156"/>
                  <a:gd name="T66" fmla="*/ 2 w 130"/>
                  <a:gd name="T67" fmla="*/ 140 h 156"/>
                  <a:gd name="T68" fmla="*/ 6 w 130"/>
                  <a:gd name="T69" fmla="*/ 118 h 156"/>
                  <a:gd name="T70" fmla="*/ 10 w 130"/>
                  <a:gd name="T71" fmla="*/ 100 h 156"/>
                  <a:gd name="T72" fmla="*/ 12 w 130"/>
                  <a:gd name="T73" fmla="*/ 94 h 156"/>
                  <a:gd name="T74" fmla="*/ 16 w 130"/>
                  <a:gd name="T75" fmla="*/ 82 h 156"/>
                  <a:gd name="T76" fmla="*/ 24 w 130"/>
                  <a:gd name="T77" fmla="*/ 68 h 156"/>
                  <a:gd name="T78" fmla="*/ 26 w 130"/>
                  <a:gd name="T79" fmla="*/ 68 h 156"/>
                  <a:gd name="T80" fmla="*/ 28 w 130"/>
                  <a:gd name="T81" fmla="*/ 66 h 156"/>
                  <a:gd name="T82" fmla="*/ 28 w 130"/>
                  <a:gd name="T83" fmla="*/ 58 h 156"/>
                  <a:gd name="T84" fmla="*/ 26 w 130"/>
                  <a:gd name="T85" fmla="*/ 46 h 156"/>
                  <a:gd name="T86" fmla="*/ 14 w 130"/>
                  <a:gd name="T87" fmla="*/ 16 h 156"/>
                  <a:gd name="T88" fmla="*/ 6 w 130"/>
                  <a:gd name="T89" fmla="*/ 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" h="156">
                    <a:moveTo>
                      <a:pt x="6" y="4"/>
                    </a:moveTo>
                    <a:lnTo>
                      <a:pt x="24" y="2"/>
                    </a:lnTo>
                    <a:lnTo>
                      <a:pt x="32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4" y="24"/>
                    </a:lnTo>
                    <a:lnTo>
                      <a:pt x="86" y="26"/>
                    </a:lnTo>
                    <a:lnTo>
                      <a:pt x="86" y="22"/>
                    </a:lnTo>
                    <a:lnTo>
                      <a:pt x="86" y="18"/>
                    </a:lnTo>
                    <a:lnTo>
                      <a:pt x="88" y="14"/>
                    </a:lnTo>
                    <a:lnTo>
                      <a:pt x="88" y="14"/>
                    </a:lnTo>
                    <a:lnTo>
                      <a:pt x="102" y="12"/>
                    </a:lnTo>
                    <a:lnTo>
                      <a:pt x="102" y="18"/>
                    </a:lnTo>
                    <a:lnTo>
                      <a:pt x="112" y="18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14" y="38"/>
                    </a:lnTo>
                    <a:lnTo>
                      <a:pt x="114" y="38"/>
                    </a:lnTo>
                    <a:lnTo>
                      <a:pt x="116" y="42"/>
                    </a:lnTo>
                    <a:lnTo>
                      <a:pt x="116" y="48"/>
                    </a:lnTo>
                    <a:lnTo>
                      <a:pt x="116" y="52"/>
                    </a:lnTo>
                    <a:lnTo>
                      <a:pt x="114" y="56"/>
                    </a:lnTo>
                    <a:lnTo>
                      <a:pt x="114" y="60"/>
                    </a:lnTo>
                    <a:lnTo>
                      <a:pt x="114" y="60"/>
                    </a:lnTo>
                    <a:lnTo>
                      <a:pt x="128" y="62"/>
                    </a:lnTo>
                    <a:lnTo>
                      <a:pt x="128" y="62"/>
                    </a:lnTo>
                    <a:lnTo>
                      <a:pt x="128" y="66"/>
                    </a:lnTo>
                    <a:lnTo>
                      <a:pt x="128" y="70"/>
                    </a:lnTo>
                    <a:lnTo>
                      <a:pt x="128" y="76"/>
                    </a:lnTo>
                    <a:lnTo>
                      <a:pt x="128" y="82"/>
                    </a:lnTo>
                    <a:lnTo>
                      <a:pt x="128" y="86"/>
                    </a:lnTo>
                    <a:lnTo>
                      <a:pt x="128" y="88"/>
                    </a:lnTo>
                    <a:lnTo>
                      <a:pt x="112" y="90"/>
                    </a:lnTo>
                    <a:lnTo>
                      <a:pt x="112" y="136"/>
                    </a:lnTo>
                    <a:lnTo>
                      <a:pt x="112" y="136"/>
                    </a:lnTo>
                    <a:lnTo>
                      <a:pt x="114" y="138"/>
                    </a:lnTo>
                    <a:lnTo>
                      <a:pt x="116" y="140"/>
                    </a:lnTo>
                    <a:lnTo>
                      <a:pt x="118" y="144"/>
                    </a:lnTo>
                    <a:lnTo>
                      <a:pt x="124" y="148"/>
                    </a:lnTo>
                    <a:lnTo>
                      <a:pt x="130" y="152"/>
                    </a:lnTo>
                    <a:lnTo>
                      <a:pt x="130" y="152"/>
                    </a:lnTo>
                    <a:lnTo>
                      <a:pt x="126" y="152"/>
                    </a:lnTo>
                    <a:lnTo>
                      <a:pt x="122" y="152"/>
                    </a:lnTo>
                    <a:lnTo>
                      <a:pt x="116" y="154"/>
                    </a:lnTo>
                    <a:lnTo>
                      <a:pt x="110" y="154"/>
                    </a:lnTo>
                    <a:lnTo>
                      <a:pt x="106" y="156"/>
                    </a:lnTo>
                    <a:lnTo>
                      <a:pt x="102" y="156"/>
                    </a:lnTo>
                    <a:lnTo>
                      <a:pt x="100" y="156"/>
                    </a:lnTo>
                    <a:lnTo>
                      <a:pt x="98" y="156"/>
                    </a:lnTo>
                    <a:lnTo>
                      <a:pt x="92" y="156"/>
                    </a:lnTo>
                    <a:lnTo>
                      <a:pt x="88" y="154"/>
                    </a:lnTo>
                    <a:lnTo>
                      <a:pt x="82" y="154"/>
                    </a:lnTo>
                    <a:lnTo>
                      <a:pt x="78" y="152"/>
                    </a:lnTo>
                    <a:lnTo>
                      <a:pt x="76" y="150"/>
                    </a:lnTo>
                    <a:lnTo>
                      <a:pt x="32" y="150"/>
                    </a:lnTo>
                    <a:lnTo>
                      <a:pt x="30" y="150"/>
                    </a:lnTo>
                    <a:lnTo>
                      <a:pt x="28" y="150"/>
                    </a:lnTo>
                    <a:lnTo>
                      <a:pt x="24" y="150"/>
                    </a:lnTo>
                    <a:lnTo>
                      <a:pt x="22" y="148"/>
                    </a:lnTo>
                    <a:lnTo>
                      <a:pt x="20" y="144"/>
                    </a:lnTo>
                    <a:lnTo>
                      <a:pt x="18" y="144"/>
                    </a:lnTo>
                    <a:lnTo>
                      <a:pt x="16" y="142"/>
                    </a:lnTo>
                    <a:lnTo>
                      <a:pt x="12" y="142"/>
                    </a:lnTo>
                    <a:lnTo>
                      <a:pt x="6" y="142"/>
                    </a:lnTo>
                    <a:lnTo>
                      <a:pt x="0" y="144"/>
                    </a:lnTo>
                    <a:lnTo>
                      <a:pt x="2" y="140"/>
                    </a:lnTo>
                    <a:lnTo>
                      <a:pt x="4" y="130"/>
                    </a:lnTo>
                    <a:lnTo>
                      <a:pt x="6" y="118"/>
                    </a:lnTo>
                    <a:lnTo>
                      <a:pt x="10" y="108"/>
                    </a:lnTo>
                    <a:lnTo>
                      <a:pt x="10" y="100"/>
                    </a:lnTo>
                    <a:lnTo>
                      <a:pt x="10" y="98"/>
                    </a:lnTo>
                    <a:lnTo>
                      <a:pt x="12" y="94"/>
                    </a:lnTo>
                    <a:lnTo>
                      <a:pt x="14" y="90"/>
                    </a:lnTo>
                    <a:lnTo>
                      <a:pt x="16" y="82"/>
                    </a:lnTo>
                    <a:lnTo>
                      <a:pt x="20" y="7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8" y="54"/>
                    </a:lnTo>
                    <a:lnTo>
                      <a:pt x="26" y="46"/>
                    </a:lnTo>
                    <a:lnTo>
                      <a:pt x="24" y="38"/>
                    </a:lnTo>
                    <a:lnTo>
                      <a:pt x="14" y="16"/>
                    </a:lnTo>
                    <a:lnTo>
                      <a:pt x="6" y="10"/>
                    </a:lnTo>
                    <a:lnTo>
                      <a:pt x="6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3" name="Freeform 287">
                <a:extLst>
                  <a:ext uri="{FF2B5EF4-FFF2-40B4-BE49-F238E27FC236}">
                    <a16:creationId xmlns:a16="http://schemas.microsoft.com/office/drawing/2014/main" id="{9F2900CA-0C31-4E2C-8E16-CB02AFF61B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4434" y="3989845"/>
                <a:ext cx="171323" cy="182032"/>
              </a:xfrm>
              <a:custGeom>
                <a:avLst/>
                <a:gdLst>
                  <a:gd name="T0" fmla="*/ 24 w 254"/>
                  <a:gd name="T1" fmla="*/ 132 h 258"/>
                  <a:gd name="T2" fmla="*/ 32 w 254"/>
                  <a:gd name="T3" fmla="*/ 128 h 258"/>
                  <a:gd name="T4" fmla="*/ 40 w 254"/>
                  <a:gd name="T5" fmla="*/ 130 h 258"/>
                  <a:gd name="T6" fmla="*/ 46 w 254"/>
                  <a:gd name="T7" fmla="*/ 128 h 258"/>
                  <a:gd name="T8" fmla="*/ 50 w 254"/>
                  <a:gd name="T9" fmla="*/ 120 h 258"/>
                  <a:gd name="T10" fmla="*/ 66 w 254"/>
                  <a:gd name="T11" fmla="*/ 86 h 258"/>
                  <a:gd name="T12" fmla="*/ 68 w 254"/>
                  <a:gd name="T13" fmla="*/ 80 h 258"/>
                  <a:gd name="T14" fmla="*/ 72 w 254"/>
                  <a:gd name="T15" fmla="*/ 70 h 258"/>
                  <a:gd name="T16" fmla="*/ 72 w 254"/>
                  <a:gd name="T17" fmla="*/ 52 h 258"/>
                  <a:gd name="T18" fmla="*/ 72 w 254"/>
                  <a:gd name="T19" fmla="*/ 40 h 258"/>
                  <a:gd name="T20" fmla="*/ 76 w 254"/>
                  <a:gd name="T21" fmla="*/ 30 h 258"/>
                  <a:gd name="T22" fmla="*/ 72 w 254"/>
                  <a:gd name="T23" fmla="*/ 18 h 258"/>
                  <a:gd name="T24" fmla="*/ 74 w 254"/>
                  <a:gd name="T25" fmla="*/ 12 h 258"/>
                  <a:gd name="T26" fmla="*/ 84 w 254"/>
                  <a:gd name="T27" fmla="*/ 6 h 258"/>
                  <a:gd name="T28" fmla="*/ 92 w 254"/>
                  <a:gd name="T29" fmla="*/ 8 h 258"/>
                  <a:gd name="T30" fmla="*/ 96 w 254"/>
                  <a:gd name="T31" fmla="*/ 16 h 258"/>
                  <a:gd name="T32" fmla="*/ 104 w 254"/>
                  <a:gd name="T33" fmla="*/ 14 h 258"/>
                  <a:gd name="T34" fmla="*/ 122 w 254"/>
                  <a:gd name="T35" fmla="*/ 12 h 258"/>
                  <a:gd name="T36" fmla="*/ 130 w 254"/>
                  <a:gd name="T37" fmla="*/ 12 h 258"/>
                  <a:gd name="T38" fmla="*/ 180 w 254"/>
                  <a:gd name="T39" fmla="*/ 2 h 258"/>
                  <a:gd name="T40" fmla="*/ 188 w 254"/>
                  <a:gd name="T41" fmla="*/ 10 h 258"/>
                  <a:gd name="T42" fmla="*/ 202 w 254"/>
                  <a:gd name="T43" fmla="*/ 14 h 258"/>
                  <a:gd name="T44" fmla="*/ 212 w 254"/>
                  <a:gd name="T45" fmla="*/ 18 h 258"/>
                  <a:gd name="T46" fmla="*/ 222 w 254"/>
                  <a:gd name="T47" fmla="*/ 24 h 258"/>
                  <a:gd name="T48" fmla="*/ 244 w 254"/>
                  <a:gd name="T49" fmla="*/ 26 h 258"/>
                  <a:gd name="T50" fmla="*/ 242 w 254"/>
                  <a:gd name="T51" fmla="*/ 32 h 258"/>
                  <a:gd name="T52" fmla="*/ 240 w 254"/>
                  <a:gd name="T53" fmla="*/ 40 h 258"/>
                  <a:gd name="T54" fmla="*/ 238 w 254"/>
                  <a:gd name="T55" fmla="*/ 50 h 258"/>
                  <a:gd name="T56" fmla="*/ 236 w 254"/>
                  <a:gd name="T57" fmla="*/ 60 h 258"/>
                  <a:gd name="T58" fmla="*/ 230 w 254"/>
                  <a:gd name="T59" fmla="*/ 74 h 258"/>
                  <a:gd name="T60" fmla="*/ 234 w 254"/>
                  <a:gd name="T61" fmla="*/ 118 h 258"/>
                  <a:gd name="T62" fmla="*/ 244 w 254"/>
                  <a:gd name="T63" fmla="*/ 170 h 258"/>
                  <a:gd name="T64" fmla="*/ 250 w 254"/>
                  <a:gd name="T65" fmla="*/ 194 h 258"/>
                  <a:gd name="T66" fmla="*/ 242 w 254"/>
                  <a:gd name="T67" fmla="*/ 194 h 258"/>
                  <a:gd name="T68" fmla="*/ 232 w 254"/>
                  <a:gd name="T69" fmla="*/ 196 h 258"/>
                  <a:gd name="T70" fmla="*/ 226 w 254"/>
                  <a:gd name="T71" fmla="*/ 204 h 258"/>
                  <a:gd name="T72" fmla="*/ 228 w 254"/>
                  <a:gd name="T73" fmla="*/ 214 h 258"/>
                  <a:gd name="T74" fmla="*/ 234 w 254"/>
                  <a:gd name="T75" fmla="*/ 228 h 258"/>
                  <a:gd name="T76" fmla="*/ 240 w 254"/>
                  <a:gd name="T77" fmla="*/ 240 h 258"/>
                  <a:gd name="T78" fmla="*/ 250 w 254"/>
                  <a:gd name="T79" fmla="*/ 258 h 258"/>
                  <a:gd name="T80" fmla="*/ 214 w 254"/>
                  <a:gd name="T81" fmla="*/ 230 h 258"/>
                  <a:gd name="T82" fmla="*/ 210 w 254"/>
                  <a:gd name="T83" fmla="*/ 230 h 258"/>
                  <a:gd name="T84" fmla="*/ 206 w 254"/>
                  <a:gd name="T85" fmla="*/ 224 h 258"/>
                  <a:gd name="T86" fmla="*/ 204 w 254"/>
                  <a:gd name="T87" fmla="*/ 230 h 258"/>
                  <a:gd name="T88" fmla="*/ 192 w 254"/>
                  <a:gd name="T89" fmla="*/ 230 h 258"/>
                  <a:gd name="T90" fmla="*/ 164 w 254"/>
                  <a:gd name="T91" fmla="*/ 224 h 258"/>
                  <a:gd name="T92" fmla="*/ 158 w 254"/>
                  <a:gd name="T93" fmla="*/ 222 h 258"/>
                  <a:gd name="T94" fmla="*/ 156 w 254"/>
                  <a:gd name="T95" fmla="*/ 220 h 258"/>
                  <a:gd name="T96" fmla="*/ 146 w 254"/>
                  <a:gd name="T97" fmla="*/ 218 h 258"/>
                  <a:gd name="T98" fmla="*/ 136 w 254"/>
                  <a:gd name="T99" fmla="*/ 218 h 258"/>
                  <a:gd name="T100" fmla="*/ 110 w 254"/>
                  <a:gd name="T101" fmla="*/ 218 h 258"/>
                  <a:gd name="T102" fmla="*/ 112 w 254"/>
                  <a:gd name="T103" fmla="*/ 210 h 258"/>
                  <a:gd name="T104" fmla="*/ 110 w 254"/>
                  <a:gd name="T105" fmla="*/ 196 h 258"/>
                  <a:gd name="T106" fmla="*/ 108 w 254"/>
                  <a:gd name="T107" fmla="*/ 186 h 258"/>
                  <a:gd name="T108" fmla="*/ 98 w 254"/>
                  <a:gd name="T109" fmla="*/ 176 h 258"/>
                  <a:gd name="T110" fmla="*/ 84 w 254"/>
                  <a:gd name="T111" fmla="*/ 172 h 258"/>
                  <a:gd name="T112" fmla="*/ 82 w 254"/>
                  <a:gd name="T113" fmla="*/ 184 h 258"/>
                  <a:gd name="T114" fmla="*/ 48 w 254"/>
                  <a:gd name="T115" fmla="*/ 158 h 258"/>
                  <a:gd name="T116" fmla="*/ 20 w 254"/>
                  <a:gd name="T117" fmla="*/ 16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4" h="258">
                    <a:moveTo>
                      <a:pt x="0" y="152"/>
                    </a:moveTo>
                    <a:lnTo>
                      <a:pt x="24" y="134"/>
                    </a:lnTo>
                    <a:lnTo>
                      <a:pt x="24" y="132"/>
                    </a:lnTo>
                    <a:lnTo>
                      <a:pt x="26" y="132"/>
                    </a:lnTo>
                    <a:lnTo>
                      <a:pt x="28" y="130"/>
                    </a:lnTo>
                    <a:lnTo>
                      <a:pt x="32" y="128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4" y="130"/>
                    </a:lnTo>
                    <a:lnTo>
                      <a:pt x="46" y="128"/>
                    </a:lnTo>
                    <a:lnTo>
                      <a:pt x="48" y="124"/>
                    </a:lnTo>
                    <a:lnTo>
                      <a:pt x="50" y="124"/>
                    </a:lnTo>
                    <a:lnTo>
                      <a:pt x="50" y="120"/>
                    </a:lnTo>
                    <a:lnTo>
                      <a:pt x="54" y="114"/>
                    </a:lnTo>
                    <a:lnTo>
                      <a:pt x="58" y="106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68" y="84"/>
                    </a:lnTo>
                    <a:lnTo>
                      <a:pt x="68" y="80"/>
                    </a:lnTo>
                    <a:lnTo>
                      <a:pt x="70" y="74"/>
                    </a:lnTo>
                    <a:lnTo>
                      <a:pt x="70" y="72"/>
                    </a:lnTo>
                    <a:lnTo>
                      <a:pt x="72" y="70"/>
                    </a:lnTo>
                    <a:lnTo>
                      <a:pt x="72" y="64"/>
                    </a:lnTo>
                    <a:lnTo>
                      <a:pt x="72" y="58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72" y="40"/>
                    </a:lnTo>
                    <a:lnTo>
                      <a:pt x="74" y="34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6" y="24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4" y="12"/>
                    </a:lnTo>
                    <a:lnTo>
                      <a:pt x="76" y="10"/>
                    </a:lnTo>
                    <a:lnTo>
                      <a:pt x="80" y="6"/>
                    </a:lnTo>
                    <a:lnTo>
                      <a:pt x="84" y="6"/>
                    </a:lnTo>
                    <a:lnTo>
                      <a:pt x="90" y="4"/>
                    </a:lnTo>
                    <a:lnTo>
                      <a:pt x="90" y="6"/>
                    </a:lnTo>
                    <a:lnTo>
                      <a:pt x="92" y="8"/>
                    </a:lnTo>
                    <a:lnTo>
                      <a:pt x="94" y="10"/>
                    </a:lnTo>
                    <a:lnTo>
                      <a:pt x="96" y="14"/>
                    </a:lnTo>
                    <a:lnTo>
                      <a:pt x="96" y="16"/>
                    </a:lnTo>
                    <a:lnTo>
                      <a:pt x="98" y="16"/>
                    </a:lnTo>
                    <a:lnTo>
                      <a:pt x="100" y="14"/>
                    </a:lnTo>
                    <a:lnTo>
                      <a:pt x="104" y="14"/>
                    </a:lnTo>
                    <a:lnTo>
                      <a:pt x="110" y="12"/>
                    </a:lnTo>
                    <a:lnTo>
                      <a:pt x="116" y="12"/>
                    </a:lnTo>
                    <a:lnTo>
                      <a:pt x="122" y="12"/>
                    </a:lnTo>
                    <a:lnTo>
                      <a:pt x="122" y="12"/>
                    </a:lnTo>
                    <a:lnTo>
                      <a:pt x="126" y="12"/>
                    </a:lnTo>
                    <a:lnTo>
                      <a:pt x="130" y="12"/>
                    </a:lnTo>
                    <a:lnTo>
                      <a:pt x="134" y="10"/>
                    </a:lnTo>
                    <a:lnTo>
                      <a:pt x="180" y="0"/>
                    </a:lnTo>
                    <a:lnTo>
                      <a:pt x="180" y="2"/>
                    </a:lnTo>
                    <a:lnTo>
                      <a:pt x="182" y="4"/>
                    </a:lnTo>
                    <a:lnTo>
                      <a:pt x="184" y="6"/>
                    </a:lnTo>
                    <a:lnTo>
                      <a:pt x="188" y="10"/>
                    </a:lnTo>
                    <a:lnTo>
                      <a:pt x="194" y="12"/>
                    </a:lnTo>
                    <a:lnTo>
                      <a:pt x="200" y="14"/>
                    </a:lnTo>
                    <a:lnTo>
                      <a:pt x="202" y="14"/>
                    </a:lnTo>
                    <a:lnTo>
                      <a:pt x="204" y="16"/>
                    </a:lnTo>
                    <a:lnTo>
                      <a:pt x="208" y="16"/>
                    </a:lnTo>
                    <a:lnTo>
                      <a:pt x="212" y="18"/>
                    </a:lnTo>
                    <a:lnTo>
                      <a:pt x="216" y="24"/>
                    </a:lnTo>
                    <a:lnTo>
                      <a:pt x="218" y="24"/>
                    </a:lnTo>
                    <a:lnTo>
                      <a:pt x="222" y="24"/>
                    </a:lnTo>
                    <a:lnTo>
                      <a:pt x="228" y="24"/>
                    </a:lnTo>
                    <a:lnTo>
                      <a:pt x="236" y="26"/>
                    </a:lnTo>
                    <a:lnTo>
                      <a:pt x="244" y="26"/>
                    </a:lnTo>
                    <a:lnTo>
                      <a:pt x="244" y="26"/>
                    </a:lnTo>
                    <a:lnTo>
                      <a:pt x="244" y="28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2" y="38"/>
                    </a:lnTo>
                    <a:lnTo>
                      <a:pt x="240" y="40"/>
                    </a:lnTo>
                    <a:lnTo>
                      <a:pt x="238" y="42"/>
                    </a:lnTo>
                    <a:lnTo>
                      <a:pt x="238" y="46"/>
                    </a:lnTo>
                    <a:lnTo>
                      <a:pt x="238" y="50"/>
                    </a:lnTo>
                    <a:lnTo>
                      <a:pt x="238" y="52"/>
                    </a:lnTo>
                    <a:lnTo>
                      <a:pt x="238" y="56"/>
                    </a:lnTo>
                    <a:lnTo>
                      <a:pt x="236" y="60"/>
                    </a:lnTo>
                    <a:lnTo>
                      <a:pt x="234" y="64"/>
                    </a:lnTo>
                    <a:lnTo>
                      <a:pt x="232" y="70"/>
                    </a:lnTo>
                    <a:lnTo>
                      <a:pt x="230" y="74"/>
                    </a:lnTo>
                    <a:lnTo>
                      <a:pt x="230" y="102"/>
                    </a:lnTo>
                    <a:lnTo>
                      <a:pt x="230" y="106"/>
                    </a:lnTo>
                    <a:lnTo>
                      <a:pt x="234" y="118"/>
                    </a:lnTo>
                    <a:lnTo>
                      <a:pt x="238" y="134"/>
                    </a:lnTo>
                    <a:lnTo>
                      <a:pt x="240" y="152"/>
                    </a:lnTo>
                    <a:lnTo>
                      <a:pt x="244" y="170"/>
                    </a:lnTo>
                    <a:lnTo>
                      <a:pt x="248" y="184"/>
                    </a:lnTo>
                    <a:lnTo>
                      <a:pt x="250" y="192"/>
                    </a:lnTo>
                    <a:lnTo>
                      <a:pt x="250" y="194"/>
                    </a:lnTo>
                    <a:lnTo>
                      <a:pt x="248" y="194"/>
                    </a:lnTo>
                    <a:lnTo>
                      <a:pt x="246" y="194"/>
                    </a:lnTo>
                    <a:lnTo>
                      <a:pt x="242" y="194"/>
                    </a:lnTo>
                    <a:lnTo>
                      <a:pt x="240" y="194"/>
                    </a:lnTo>
                    <a:lnTo>
                      <a:pt x="236" y="194"/>
                    </a:lnTo>
                    <a:lnTo>
                      <a:pt x="232" y="196"/>
                    </a:lnTo>
                    <a:lnTo>
                      <a:pt x="230" y="198"/>
                    </a:lnTo>
                    <a:lnTo>
                      <a:pt x="228" y="200"/>
                    </a:lnTo>
                    <a:lnTo>
                      <a:pt x="226" y="204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28" y="214"/>
                    </a:lnTo>
                    <a:lnTo>
                      <a:pt x="230" y="218"/>
                    </a:lnTo>
                    <a:lnTo>
                      <a:pt x="232" y="224"/>
                    </a:lnTo>
                    <a:lnTo>
                      <a:pt x="234" y="228"/>
                    </a:lnTo>
                    <a:lnTo>
                      <a:pt x="236" y="234"/>
                    </a:lnTo>
                    <a:lnTo>
                      <a:pt x="238" y="238"/>
                    </a:lnTo>
                    <a:lnTo>
                      <a:pt x="240" y="240"/>
                    </a:lnTo>
                    <a:lnTo>
                      <a:pt x="254" y="242"/>
                    </a:lnTo>
                    <a:lnTo>
                      <a:pt x="254" y="256"/>
                    </a:lnTo>
                    <a:lnTo>
                      <a:pt x="250" y="258"/>
                    </a:lnTo>
                    <a:lnTo>
                      <a:pt x="238" y="254"/>
                    </a:lnTo>
                    <a:lnTo>
                      <a:pt x="222" y="244"/>
                    </a:lnTo>
                    <a:lnTo>
                      <a:pt x="214" y="230"/>
                    </a:lnTo>
                    <a:lnTo>
                      <a:pt x="214" y="232"/>
                    </a:lnTo>
                    <a:lnTo>
                      <a:pt x="212" y="232"/>
                    </a:lnTo>
                    <a:lnTo>
                      <a:pt x="210" y="230"/>
                    </a:lnTo>
                    <a:lnTo>
                      <a:pt x="208" y="230"/>
                    </a:lnTo>
                    <a:lnTo>
                      <a:pt x="206" y="228"/>
                    </a:lnTo>
                    <a:lnTo>
                      <a:pt x="206" y="224"/>
                    </a:lnTo>
                    <a:lnTo>
                      <a:pt x="206" y="226"/>
                    </a:lnTo>
                    <a:lnTo>
                      <a:pt x="204" y="228"/>
                    </a:lnTo>
                    <a:lnTo>
                      <a:pt x="204" y="230"/>
                    </a:lnTo>
                    <a:lnTo>
                      <a:pt x="200" y="230"/>
                    </a:lnTo>
                    <a:lnTo>
                      <a:pt x="198" y="230"/>
                    </a:lnTo>
                    <a:lnTo>
                      <a:pt x="192" y="230"/>
                    </a:lnTo>
                    <a:lnTo>
                      <a:pt x="182" y="228"/>
                    </a:lnTo>
                    <a:lnTo>
                      <a:pt x="170" y="226"/>
                    </a:lnTo>
                    <a:lnTo>
                      <a:pt x="164" y="224"/>
                    </a:lnTo>
                    <a:lnTo>
                      <a:pt x="162" y="224"/>
                    </a:lnTo>
                    <a:lnTo>
                      <a:pt x="160" y="222"/>
                    </a:lnTo>
                    <a:lnTo>
                      <a:pt x="158" y="222"/>
                    </a:lnTo>
                    <a:lnTo>
                      <a:pt x="158" y="220"/>
                    </a:lnTo>
                    <a:lnTo>
                      <a:pt x="156" y="220"/>
                    </a:lnTo>
                    <a:lnTo>
                      <a:pt x="156" y="220"/>
                    </a:lnTo>
                    <a:lnTo>
                      <a:pt x="154" y="218"/>
                    </a:lnTo>
                    <a:lnTo>
                      <a:pt x="150" y="218"/>
                    </a:lnTo>
                    <a:lnTo>
                      <a:pt x="146" y="218"/>
                    </a:lnTo>
                    <a:lnTo>
                      <a:pt x="144" y="218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0" y="218"/>
                    </a:lnTo>
                    <a:lnTo>
                      <a:pt x="124" y="220"/>
                    </a:lnTo>
                    <a:lnTo>
                      <a:pt x="110" y="218"/>
                    </a:lnTo>
                    <a:lnTo>
                      <a:pt x="110" y="218"/>
                    </a:lnTo>
                    <a:lnTo>
                      <a:pt x="110" y="214"/>
                    </a:lnTo>
                    <a:lnTo>
                      <a:pt x="112" y="210"/>
                    </a:lnTo>
                    <a:lnTo>
                      <a:pt x="112" y="206"/>
                    </a:lnTo>
                    <a:lnTo>
                      <a:pt x="112" y="200"/>
                    </a:lnTo>
                    <a:lnTo>
                      <a:pt x="110" y="196"/>
                    </a:lnTo>
                    <a:lnTo>
                      <a:pt x="110" y="196"/>
                    </a:lnTo>
                    <a:lnTo>
                      <a:pt x="108" y="192"/>
                    </a:lnTo>
                    <a:lnTo>
                      <a:pt x="108" y="186"/>
                    </a:lnTo>
                    <a:lnTo>
                      <a:pt x="108" y="182"/>
                    </a:lnTo>
                    <a:lnTo>
                      <a:pt x="108" y="176"/>
                    </a:lnTo>
                    <a:lnTo>
                      <a:pt x="98" y="176"/>
                    </a:lnTo>
                    <a:lnTo>
                      <a:pt x="98" y="170"/>
                    </a:lnTo>
                    <a:lnTo>
                      <a:pt x="84" y="172"/>
                    </a:lnTo>
                    <a:lnTo>
                      <a:pt x="84" y="172"/>
                    </a:lnTo>
                    <a:lnTo>
                      <a:pt x="82" y="176"/>
                    </a:lnTo>
                    <a:lnTo>
                      <a:pt x="82" y="180"/>
                    </a:lnTo>
                    <a:lnTo>
                      <a:pt x="82" y="184"/>
                    </a:lnTo>
                    <a:lnTo>
                      <a:pt x="60" y="182"/>
                    </a:lnTo>
                    <a:lnTo>
                      <a:pt x="52" y="158"/>
                    </a:lnTo>
                    <a:lnTo>
                      <a:pt x="48" y="158"/>
                    </a:lnTo>
                    <a:lnTo>
                      <a:pt x="38" y="158"/>
                    </a:lnTo>
                    <a:lnTo>
                      <a:pt x="28" y="158"/>
                    </a:lnTo>
                    <a:lnTo>
                      <a:pt x="20" y="160"/>
                    </a:lnTo>
                    <a:lnTo>
                      <a:pt x="2" y="162"/>
                    </a:lnTo>
                    <a:lnTo>
                      <a:pt x="0" y="15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4" name="Freeform 288">
                <a:extLst>
                  <a:ext uri="{FF2B5EF4-FFF2-40B4-BE49-F238E27FC236}">
                    <a16:creationId xmlns:a16="http://schemas.microsoft.com/office/drawing/2014/main" id="{6CD6A619-B5DB-46E5-B7CB-43F2B82F1DA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47280" y="4125311"/>
                <a:ext cx="130853" cy="84666"/>
              </a:xfrm>
              <a:custGeom>
                <a:avLst/>
                <a:gdLst>
                  <a:gd name="T0" fmla="*/ 142 w 194"/>
                  <a:gd name="T1" fmla="*/ 2 h 120"/>
                  <a:gd name="T2" fmla="*/ 138 w 194"/>
                  <a:gd name="T3" fmla="*/ 2 h 120"/>
                  <a:gd name="T4" fmla="*/ 132 w 194"/>
                  <a:gd name="T5" fmla="*/ 2 h 120"/>
                  <a:gd name="T6" fmla="*/ 124 w 194"/>
                  <a:gd name="T7" fmla="*/ 4 h 120"/>
                  <a:gd name="T8" fmla="*/ 120 w 194"/>
                  <a:gd name="T9" fmla="*/ 8 h 120"/>
                  <a:gd name="T10" fmla="*/ 118 w 194"/>
                  <a:gd name="T11" fmla="*/ 18 h 120"/>
                  <a:gd name="T12" fmla="*/ 120 w 194"/>
                  <a:gd name="T13" fmla="*/ 22 h 120"/>
                  <a:gd name="T14" fmla="*/ 124 w 194"/>
                  <a:gd name="T15" fmla="*/ 32 h 120"/>
                  <a:gd name="T16" fmla="*/ 128 w 194"/>
                  <a:gd name="T17" fmla="*/ 42 h 120"/>
                  <a:gd name="T18" fmla="*/ 132 w 194"/>
                  <a:gd name="T19" fmla="*/ 48 h 120"/>
                  <a:gd name="T20" fmla="*/ 146 w 194"/>
                  <a:gd name="T21" fmla="*/ 64 h 120"/>
                  <a:gd name="T22" fmla="*/ 130 w 194"/>
                  <a:gd name="T23" fmla="*/ 62 h 120"/>
                  <a:gd name="T24" fmla="*/ 106 w 194"/>
                  <a:gd name="T25" fmla="*/ 38 h 120"/>
                  <a:gd name="T26" fmla="*/ 104 w 194"/>
                  <a:gd name="T27" fmla="*/ 40 h 120"/>
                  <a:gd name="T28" fmla="*/ 100 w 194"/>
                  <a:gd name="T29" fmla="*/ 38 h 120"/>
                  <a:gd name="T30" fmla="*/ 98 w 194"/>
                  <a:gd name="T31" fmla="*/ 32 h 120"/>
                  <a:gd name="T32" fmla="*/ 96 w 194"/>
                  <a:gd name="T33" fmla="*/ 36 h 120"/>
                  <a:gd name="T34" fmla="*/ 92 w 194"/>
                  <a:gd name="T35" fmla="*/ 38 h 120"/>
                  <a:gd name="T36" fmla="*/ 84 w 194"/>
                  <a:gd name="T37" fmla="*/ 38 h 120"/>
                  <a:gd name="T38" fmla="*/ 62 w 194"/>
                  <a:gd name="T39" fmla="*/ 34 h 120"/>
                  <a:gd name="T40" fmla="*/ 54 w 194"/>
                  <a:gd name="T41" fmla="*/ 32 h 120"/>
                  <a:gd name="T42" fmla="*/ 50 w 194"/>
                  <a:gd name="T43" fmla="*/ 30 h 120"/>
                  <a:gd name="T44" fmla="*/ 48 w 194"/>
                  <a:gd name="T45" fmla="*/ 28 h 120"/>
                  <a:gd name="T46" fmla="*/ 46 w 194"/>
                  <a:gd name="T47" fmla="*/ 26 h 120"/>
                  <a:gd name="T48" fmla="*/ 38 w 194"/>
                  <a:gd name="T49" fmla="*/ 26 h 120"/>
                  <a:gd name="T50" fmla="*/ 32 w 194"/>
                  <a:gd name="T51" fmla="*/ 26 h 120"/>
                  <a:gd name="T52" fmla="*/ 22 w 194"/>
                  <a:gd name="T53" fmla="*/ 26 h 120"/>
                  <a:gd name="T54" fmla="*/ 16 w 194"/>
                  <a:gd name="T55" fmla="*/ 28 h 120"/>
                  <a:gd name="T56" fmla="*/ 16 w 194"/>
                  <a:gd name="T57" fmla="*/ 38 h 120"/>
                  <a:gd name="T58" fmla="*/ 14 w 194"/>
                  <a:gd name="T59" fmla="*/ 48 h 120"/>
                  <a:gd name="T60" fmla="*/ 16 w 194"/>
                  <a:gd name="T61" fmla="*/ 54 h 120"/>
                  <a:gd name="T62" fmla="*/ 0 w 194"/>
                  <a:gd name="T63" fmla="*/ 102 h 120"/>
                  <a:gd name="T64" fmla="*/ 2 w 194"/>
                  <a:gd name="T65" fmla="*/ 104 h 120"/>
                  <a:gd name="T66" fmla="*/ 8 w 194"/>
                  <a:gd name="T67" fmla="*/ 112 h 120"/>
                  <a:gd name="T68" fmla="*/ 18 w 194"/>
                  <a:gd name="T69" fmla="*/ 118 h 120"/>
                  <a:gd name="T70" fmla="*/ 24 w 194"/>
                  <a:gd name="T71" fmla="*/ 116 h 120"/>
                  <a:gd name="T72" fmla="*/ 36 w 194"/>
                  <a:gd name="T73" fmla="*/ 116 h 120"/>
                  <a:gd name="T74" fmla="*/ 48 w 194"/>
                  <a:gd name="T75" fmla="*/ 116 h 120"/>
                  <a:gd name="T76" fmla="*/ 60 w 194"/>
                  <a:gd name="T77" fmla="*/ 118 h 120"/>
                  <a:gd name="T78" fmla="*/ 72 w 194"/>
                  <a:gd name="T79" fmla="*/ 120 h 120"/>
                  <a:gd name="T80" fmla="*/ 82 w 194"/>
                  <a:gd name="T81" fmla="*/ 120 h 120"/>
                  <a:gd name="T82" fmla="*/ 102 w 194"/>
                  <a:gd name="T83" fmla="*/ 118 h 120"/>
                  <a:gd name="T84" fmla="*/ 114 w 194"/>
                  <a:gd name="T85" fmla="*/ 104 h 120"/>
                  <a:gd name="T86" fmla="*/ 192 w 194"/>
                  <a:gd name="T87" fmla="*/ 64 h 120"/>
                  <a:gd name="T88" fmla="*/ 194 w 194"/>
                  <a:gd name="T89" fmla="*/ 50 h 120"/>
                  <a:gd name="T90" fmla="*/ 190 w 194"/>
                  <a:gd name="T91" fmla="*/ 34 h 120"/>
                  <a:gd name="T92" fmla="*/ 174 w 194"/>
                  <a:gd name="T93" fmla="*/ 10 h 120"/>
                  <a:gd name="T94" fmla="*/ 142 w 194"/>
                  <a:gd name="T9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20">
                    <a:moveTo>
                      <a:pt x="142" y="0"/>
                    </a:moveTo>
                    <a:lnTo>
                      <a:pt x="142" y="2"/>
                    </a:lnTo>
                    <a:lnTo>
                      <a:pt x="140" y="2"/>
                    </a:lnTo>
                    <a:lnTo>
                      <a:pt x="138" y="2"/>
                    </a:lnTo>
                    <a:lnTo>
                      <a:pt x="134" y="2"/>
                    </a:lnTo>
                    <a:lnTo>
                      <a:pt x="132" y="2"/>
                    </a:lnTo>
                    <a:lnTo>
                      <a:pt x="128" y="2"/>
                    </a:lnTo>
                    <a:lnTo>
                      <a:pt x="124" y="4"/>
                    </a:lnTo>
                    <a:lnTo>
                      <a:pt x="122" y="6"/>
                    </a:lnTo>
                    <a:lnTo>
                      <a:pt x="120" y="8"/>
                    </a:lnTo>
                    <a:lnTo>
                      <a:pt x="118" y="12"/>
                    </a:lnTo>
                    <a:lnTo>
                      <a:pt x="118" y="18"/>
                    </a:lnTo>
                    <a:lnTo>
                      <a:pt x="118" y="18"/>
                    </a:lnTo>
                    <a:lnTo>
                      <a:pt x="120" y="22"/>
                    </a:lnTo>
                    <a:lnTo>
                      <a:pt x="122" y="26"/>
                    </a:lnTo>
                    <a:lnTo>
                      <a:pt x="124" y="32"/>
                    </a:lnTo>
                    <a:lnTo>
                      <a:pt x="126" y="36"/>
                    </a:lnTo>
                    <a:lnTo>
                      <a:pt x="128" y="42"/>
                    </a:lnTo>
                    <a:lnTo>
                      <a:pt x="130" y="46"/>
                    </a:lnTo>
                    <a:lnTo>
                      <a:pt x="132" y="48"/>
                    </a:lnTo>
                    <a:lnTo>
                      <a:pt x="146" y="50"/>
                    </a:lnTo>
                    <a:lnTo>
                      <a:pt x="146" y="64"/>
                    </a:lnTo>
                    <a:lnTo>
                      <a:pt x="142" y="66"/>
                    </a:lnTo>
                    <a:lnTo>
                      <a:pt x="130" y="62"/>
                    </a:lnTo>
                    <a:lnTo>
                      <a:pt x="114" y="52"/>
                    </a:lnTo>
                    <a:lnTo>
                      <a:pt x="106" y="38"/>
                    </a:lnTo>
                    <a:lnTo>
                      <a:pt x="106" y="40"/>
                    </a:lnTo>
                    <a:lnTo>
                      <a:pt x="104" y="40"/>
                    </a:lnTo>
                    <a:lnTo>
                      <a:pt x="102" y="38"/>
                    </a:lnTo>
                    <a:lnTo>
                      <a:pt x="100" y="38"/>
                    </a:lnTo>
                    <a:lnTo>
                      <a:pt x="98" y="36"/>
                    </a:lnTo>
                    <a:lnTo>
                      <a:pt x="98" y="32"/>
                    </a:lnTo>
                    <a:lnTo>
                      <a:pt x="98" y="34"/>
                    </a:lnTo>
                    <a:lnTo>
                      <a:pt x="96" y="36"/>
                    </a:lnTo>
                    <a:lnTo>
                      <a:pt x="96" y="38"/>
                    </a:lnTo>
                    <a:lnTo>
                      <a:pt x="92" y="38"/>
                    </a:lnTo>
                    <a:lnTo>
                      <a:pt x="90" y="38"/>
                    </a:lnTo>
                    <a:lnTo>
                      <a:pt x="84" y="38"/>
                    </a:lnTo>
                    <a:lnTo>
                      <a:pt x="74" y="36"/>
                    </a:lnTo>
                    <a:lnTo>
                      <a:pt x="62" y="34"/>
                    </a:lnTo>
                    <a:lnTo>
                      <a:pt x="56" y="32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50" y="30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6" y="26"/>
                    </a:lnTo>
                    <a:lnTo>
                      <a:pt x="42" y="26"/>
                    </a:lnTo>
                    <a:lnTo>
                      <a:pt x="38" y="26"/>
                    </a:lnTo>
                    <a:lnTo>
                      <a:pt x="36" y="26"/>
                    </a:lnTo>
                    <a:lnTo>
                      <a:pt x="32" y="26"/>
                    </a:lnTo>
                    <a:lnTo>
                      <a:pt x="28" y="26"/>
                    </a:lnTo>
                    <a:lnTo>
                      <a:pt x="2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6" y="32"/>
                    </a:lnTo>
                    <a:lnTo>
                      <a:pt x="16" y="38"/>
                    </a:lnTo>
                    <a:lnTo>
                      <a:pt x="14" y="42"/>
                    </a:lnTo>
                    <a:lnTo>
                      <a:pt x="14" y="48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0" y="56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4"/>
                    </a:lnTo>
                    <a:lnTo>
                      <a:pt x="4" y="108"/>
                    </a:lnTo>
                    <a:lnTo>
                      <a:pt x="8" y="112"/>
                    </a:lnTo>
                    <a:lnTo>
                      <a:pt x="12" y="114"/>
                    </a:lnTo>
                    <a:lnTo>
                      <a:pt x="18" y="118"/>
                    </a:lnTo>
                    <a:lnTo>
                      <a:pt x="20" y="118"/>
                    </a:lnTo>
                    <a:lnTo>
                      <a:pt x="24" y="116"/>
                    </a:lnTo>
                    <a:lnTo>
                      <a:pt x="30" y="116"/>
                    </a:lnTo>
                    <a:lnTo>
                      <a:pt x="36" y="116"/>
                    </a:lnTo>
                    <a:lnTo>
                      <a:pt x="46" y="116"/>
                    </a:lnTo>
                    <a:lnTo>
                      <a:pt x="48" y="116"/>
                    </a:lnTo>
                    <a:lnTo>
                      <a:pt x="54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72" y="120"/>
                    </a:lnTo>
                    <a:lnTo>
                      <a:pt x="78" y="120"/>
                    </a:lnTo>
                    <a:lnTo>
                      <a:pt x="82" y="120"/>
                    </a:lnTo>
                    <a:lnTo>
                      <a:pt x="90" y="120"/>
                    </a:lnTo>
                    <a:lnTo>
                      <a:pt x="102" y="118"/>
                    </a:lnTo>
                    <a:lnTo>
                      <a:pt x="110" y="114"/>
                    </a:lnTo>
                    <a:lnTo>
                      <a:pt x="114" y="104"/>
                    </a:lnTo>
                    <a:lnTo>
                      <a:pt x="192" y="88"/>
                    </a:lnTo>
                    <a:lnTo>
                      <a:pt x="192" y="64"/>
                    </a:lnTo>
                    <a:lnTo>
                      <a:pt x="190" y="56"/>
                    </a:lnTo>
                    <a:lnTo>
                      <a:pt x="194" y="50"/>
                    </a:lnTo>
                    <a:lnTo>
                      <a:pt x="194" y="46"/>
                    </a:lnTo>
                    <a:lnTo>
                      <a:pt x="190" y="34"/>
                    </a:lnTo>
                    <a:lnTo>
                      <a:pt x="184" y="20"/>
                    </a:lnTo>
                    <a:lnTo>
                      <a:pt x="174" y="10"/>
                    </a:lnTo>
                    <a:lnTo>
                      <a:pt x="160" y="4"/>
                    </a:lnTo>
                    <a:lnTo>
                      <a:pt x="142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5" name="Freeform 289">
                <a:extLst>
                  <a:ext uri="{FF2B5EF4-FFF2-40B4-BE49-F238E27FC236}">
                    <a16:creationId xmlns:a16="http://schemas.microsoft.com/office/drawing/2014/main" id="{32E4CAC4-79B7-4D23-86AE-2F2A1FF3AC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070387" y="4201510"/>
                <a:ext cx="129504" cy="117121"/>
              </a:xfrm>
              <a:custGeom>
                <a:avLst/>
                <a:gdLst>
                  <a:gd name="T0" fmla="*/ 130 w 192"/>
                  <a:gd name="T1" fmla="*/ 10 h 166"/>
                  <a:gd name="T2" fmla="*/ 122 w 192"/>
                  <a:gd name="T3" fmla="*/ 10 h 166"/>
                  <a:gd name="T4" fmla="*/ 112 w 192"/>
                  <a:gd name="T5" fmla="*/ 12 h 166"/>
                  <a:gd name="T6" fmla="*/ 104 w 192"/>
                  <a:gd name="T7" fmla="*/ 14 h 166"/>
                  <a:gd name="T8" fmla="*/ 98 w 192"/>
                  <a:gd name="T9" fmla="*/ 14 h 166"/>
                  <a:gd name="T10" fmla="*/ 88 w 192"/>
                  <a:gd name="T11" fmla="*/ 12 h 166"/>
                  <a:gd name="T12" fmla="*/ 80 w 192"/>
                  <a:gd name="T13" fmla="*/ 10 h 166"/>
                  <a:gd name="T14" fmla="*/ 34 w 192"/>
                  <a:gd name="T15" fmla="*/ 8 h 166"/>
                  <a:gd name="T16" fmla="*/ 30 w 192"/>
                  <a:gd name="T17" fmla="*/ 8 h 166"/>
                  <a:gd name="T18" fmla="*/ 24 w 192"/>
                  <a:gd name="T19" fmla="*/ 6 h 166"/>
                  <a:gd name="T20" fmla="*/ 20 w 192"/>
                  <a:gd name="T21" fmla="*/ 2 h 166"/>
                  <a:gd name="T22" fmla="*/ 14 w 192"/>
                  <a:gd name="T23" fmla="*/ 0 h 166"/>
                  <a:gd name="T24" fmla="*/ 2 w 192"/>
                  <a:gd name="T25" fmla="*/ 2 h 166"/>
                  <a:gd name="T26" fmla="*/ 2 w 192"/>
                  <a:gd name="T27" fmla="*/ 12 h 166"/>
                  <a:gd name="T28" fmla="*/ 12 w 192"/>
                  <a:gd name="T29" fmla="*/ 32 h 166"/>
                  <a:gd name="T30" fmla="*/ 18 w 192"/>
                  <a:gd name="T31" fmla="*/ 54 h 166"/>
                  <a:gd name="T32" fmla="*/ 24 w 192"/>
                  <a:gd name="T33" fmla="*/ 72 h 166"/>
                  <a:gd name="T34" fmla="*/ 34 w 192"/>
                  <a:gd name="T35" fmla="*/ 110 h 166"/>
                  <a:gd name="T36" fmla="*/ 46 w 192"/>
                  <a:gd name="T37" fmla="*/ 136 h 166"/>
                  <a:gd name="T38" fmla="*/ 48 w 192"/>
                  <a:gd name="T39" fmla="*/ 140 h 166"/>
                  <a:gd name="T40" fmla="*/ 52 w 192"/>
                  <a:gd name="T41" fmla="*/ 148 h 166"/>
                  <a:gd name="T42" fmla="*/ 58 w 192"/>
                  <a:gd name="T43" fmla="*/ 158 h 166"/>
                  <a:gd name="T44" fmla="*/ 60 w 192"/>
                  <a:gd name="T45" fmla="*/ 164 h 166"/>
                  <a:gd name="T46" fmla="*/ 72 w 192"/>
                  <a:gd name="T47" fmla="*/ 160 h 166"/>
                  <a:gd name="T48" fmla="*/ 74 w 192"/>
                  <a:gd name="T49" fmla="*/ 156 h 166"/>
                  <a:gd name="T50" fmla="*/ 76 w 192"/>
                  <a:gd name="T51" fmla="*/ 152 h 166"/>
                  <a:gd name="T52" fmla="*/ 78 w 192"/>
                  <a:gd name="T53" fmla="*/ 150 h 166"/>
                  <a:gd name="T54" fmla="*/ 82 w 192"/>
                  <a:gd name="T55" fmla="*/ 152 h 166"/>
                  <a:gd name="T56" fmla="*/ 82 w 192"/>
                  <a:gd name="T57" fmla="*/ 156 h 166"/>
                  <a:gd name="T58" fmla="*/ 82 w 192"/>
                  <a:gd name="T59" fmla="*/ 162 h 166"/>
                  <a:gd name="T60" fmla="*/ 86 w 192"/>
                  <a:gd name="T61" fmla="*/ 164 h 166"/>
                  <a:gd name="T62" fmla="*/ 94 w 192"/>
                  <a:gd name="T63" fmla="*/ 164 h 166"/>
                  <a:gd name="T64" fmla="*/ 104 w 192"/>
                  <a:gd name="T65" fmla="*/ 166 h 166"/>
                  <a:gd name="T66" fmla="*/ 112 w 192"/>
                  <a:gd name="T67" fmla="*/ 162 h 166"/>
                  <a:gd name="T68" fmla="*/ 114 w 192"/>
                  <a:gd name="T69" fmla="*/ 60 h 166"/>
                  <a:gd name="T70" fmla="*/ 128 w 192"/>
                  <a:gd name="T71" fmla="*/ 16 h 166"/>
                  <a:gd name="T72" fmla="*/ 144 w 192"/>
                  <a:gd name="T73" fmla="*/ 16 h 166"/>
                  <a:gd name="T74" fmla="*/ 164 w 192"/>
                  <a:gd name="T75" fmla="*/ 16 h 166"/>
                  <a:gd name="T76" fmla="*/ 168 w 192"/>
                  <a:gd name="T77" fmla="*/ 18 h 166"/>
                  <a:gd name="T78" fmla="*/ 170 w 192"/>
                  <a:gd name="T79" fmla="*/ 22 h 166"/>
                  <a:gd name="T80" fmla="*/ 172 w 192"/>
                  <a:gd name="T81" fmla="*/ 20 h 166"/>
                  <a:gd name="T82" fmla="*/ 182 w 192"/>
                  <a:gd name="T83" fmla="*/ 16 h 166"/>
                  <a:gd name="T84" fmla="*/ 190 w 192"/>
                  <a:gd name="T85" fmla="*/ 12 h 166"/>
                  <a:gd name="T86" fmla="*/ 188 w 192"/>
                  <a:gd name="T87" fmla="*/ 12 h 166"/>
                  <a:gd name="T88" fmla="*/ 166 w 192"/>
                  <a:gd name="T89" fmla="*/ 8 h 166"/>
                  <a:gd name="T90" fmla="*/ 132 w 192"/>
                  <a:gd name="T91" fmla="*/ 1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2" h="166">
                    <a:moveTo>
                      <a:pt x="132" y="10"/>
                    </a:moveTo>
                    <a:lnTo>
                      <a:pt x="130" y="10"/>
                    </a:lnTo>
                    <a:lnTo>
                      <a:pt x="128" y="10"/>
                    </a:lnTo>
                    <a:lnTo>
                      <a:pt x="122" y="10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6" y="14"/>
                    </a:lnTo>
                    <a:lnTo>
                      <a:pt x="104" y="14"/>
                    </a:lnTo>
                    <a:lnTo>
                      <a:pt x="102" y="14"/>
                    </a:lnTo>
                    <a:lnTo>
                      <a:pt x="98" y="14"/>
                    </a:lnTo>
                    <a:lnTo>
                      <a:pt x="94" y="14"/>
                    </a:lnTo>
                    <a:lnTo>
                      <a:pt x="88" y="12"/>
                    </a:lnTo>
                    <a:lnTo>
                      <a:pt x="84" y="12"/>
                    </a:lnTo>
                    <a:lnTo>
                      <a:pt x="80" y="10"/>
                    </a:lnTo>
                    <a:lnTo>
                      <a:pt x="76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12" y="32"/>
                    </a:lnTo>
                    <a:lnTo>
                      <a:pt x="16" y="42"/>
                    </a:lnTo>
                    <a:lnTo>
                      <a:pt x="18" y="54"/>
                    </a:lnTo>
                    <a:lnTo>
                      <a:pt x="20" y="58"/>
                    </a:lnTo>
                    <a:lnTo>
                      <a:pt x="24" y="72"/>
                    </a:lnTo>
                    <a:lnTo>
                      <a:pt x="28" y="90"/>
                    </a:lnTo>
                    <a:lnTo>
                      <a:pt x="34" y="110"/>
                    </a:lnTo>
                    <a:lnTo>
                      <a:pt x="42" y="126"/>
                    </a:lnTo>
                    <a:lnTo>
                      <a:pt x="46" y="136"/>
                    </a:lnTo>
                    <a:lnTo>
                      <a:pt x="48" y="136"/>
                    </a:lnTo>
                    <a:lnTo>
                      <a:pt x="48" y="140"/>
                    </a:lnTo>
                    <a:lnTo>
                      <a:pt x="50" y="144"/>
                    </a:lnTo>
                    <a:lnTo>
                      <a:pt x="52" y="148"/>
                    </a:lnTo>
                    <a:lnTo>
                      <a:pt x="56" y="152"/>
                    </a:lnTo>
                    <a:lnTo>
                      <a:pt x="58" y="158"/>
                    </a:lnTo>
                    <a:lnTo>
                      <a:pt x="60" y="162"/>
                    </a:lnTo>
                    <a:lnTo>
                      <a:pt x="60" y="164"/>
                    </a:lnTo>
                    <a:lnTo>
                      <a:pt x="72" y="160"/>
                    </a:lnTo>
                    <a:lnTo>
                      <a:pt x="72" y="160"/>
                    </a:lnTo>
                    <a:lnTo>
                      <a:pt x="74" y="158"/>
                    </a:lnTo>
                    <a:lnTo>
                      <a:pt x="74" y="156"/>
                    </a:lnTo>
                    <a:lnTo>
                      <a:pt x="76" y="154"/>
                    </a:lnTo>
                    <a:lnTo>
                      <a:pt x="76" y="152"/>
                    </a:lnTo>
                    <a:lnTo>
                      <a:pt x="76" y="152"/>
                    </a:lnTo>
                    <a:lnTo>
                      <a:pt x="78" y="150"/>
                    </a:lnTo>
                    <a:lnTo>
                      <a:pt x="80" y="152"/>
                    </a:lnTo>
                    <a:lnTo>
                      <a:pt x="82" y="152"/>
                    </a:lnTo>
                    <a:lnTo>
                      <a:pt x="82" y="154"/>
                    </a:lnTo>
                    <a:lnTo>
                      <a:pt x="82" y="156"/>
                    </a:lnTo>
                    <a:lnTo>
                      <a:pt x="82" y="160"/>
                    </a:lnTo>
                    <a:lnTo>
                      <a:pt x="82" y="162"/>
                    </a:lnTo>
                    <a:lnTo>
                      <a:pt x="84" y="164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94" y="164"/>
                    </a:lnTo>
                    <a:lnTo>
                      <a:pt x="98" y="166"/>
                    </a:lnTo>
                    <a:lnTo>
                      <a:pt x="104" y="166"/>
                    </a:lnTo>
                    <a:lnTo>
                      <a:pt x="108" y="164"/>
                    </a:lnTo>
                    <a:lnTo>
                      <a:pt x="112" y="162"/>
                    </a:lnTo>
                    <a:lnTo>
                      <a:pt x="114" y="160"/>
                    </a:lnTo>
                    <a:lnTo>
                      <a:pt x="114" y="60"/>
                    </a:lnTo>
                    <a:lnTo>
                      <a:pt x="128" y="60"/>
                    </a:lnTo>
                    <a:lnTo>
                      <a:pt x="128" y="16"/>
                    </a:lnTo>
                    <a:lnTo>
                      <a:pt x="132" y="16"/>
                    </a:lnTo>
                    <a:lnTo>
                      <a:pt x="144" y="16"/>
                    </a:lnTo>
                    <a:lnTo>
                      <a:pt x="156" y="14"/>
                    </a:lnTo>
                    <a:lnTo>
                      <a:pt x="164" y="16"/>
                    </a:lnTo>
                    <a:lnTo>
                      <a:pt x="164" y="16"/>
                    </a:lnTo>
                    <a:lnTo>
                      <a:pt x="168" y="18"/>
                    </a:lnTo>
                    <a:lnTo>
                      <a:pt x="168" y="20"/>
                    </a:lnTo>
                    <a:lnTo>
                      <a:pt x="170" y="22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6" y="18"/>
                    </a:lnTo>
                    <a:lnTo>
                      <a:pt x="182" y="16"/>
                    </a:lnTo>
                    <a:lnTo>
                      <a:pt x="186" y="14"/>
                    </a:lnTo>
                    <a:lnTo>
                      <a:pt x="190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78" y="10"/>
                    </a:lnTo>
                    <a:lnTo>
                      <a:pt x="166" y="8"/>
                    </a:lnTo>
                    <a:lnTo>
                      <a:pt x="156" y="8"/>
                    </a:lnTo>
                    <a:lnTo>
                      <a:pt x="132" y="1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6" name="Freeform 290">
                <a:extLst>
                  <a:ext uri="{FF2B5EF4-FFF2-40B4-BE49-F238E27FC236}">
                    <a16:creationId xmlns:a16="http://schemas.microsoft.com/office/drawing/2014/main" id="{9972D9C7-EE51-45BA-8DF1-5F146FA85B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47280" y="4211388"/>
                <a:ext cx="80940" cy="97366"/>
              </a:xfrm>
              <a:custGeom>
                <a:avLst/>
                <a:gdLst>
                  <a:gd name="T0" fmla="*/ 98 w 120"/>
                  <a:gd name="T1" fmla="*/ 48 h 138"/>
                  <a:gd name="T2" fmla="*/ 98 w 120"/>
                  <a:gd name="T3" fmla="*/ 44 h 138"/>
                  <a:gd name="T4" fmla="*/ 96 w 120"/>
                  <a:gd name="T5" fmla="*/ 38 h 138"/>
                  <a:gd name="T6" fmla="*/ 90 w 120"/>
                  <a:gd name="T7" fmla="*/ 32 h 138"/>
                  <a:gd name="T8" fmla="*/ 88 w 120"/>
                  <a:gd name="T9" fmla="*/ 28 h 138"/>
                  <a:gd name="T10" fmla="*/ 84 w 120"/>
                  <a:gd name="T11" fmla="*/ 22 h 138"/>
                  <a:gd name="T12" fmla="*/ 80 w 120"/>
                  <a:gd name="T13" fmla="*/ 10 h 138"/>
                  <a:gd name="T14" fmla="*/ 78 w 120"/>
                  <a:gd name="T15" fmla="*/ 0 h 138"/>
                  <a:gd name="T16" fmla="*/ 76 w 120"/>
                  <a:gd name="T17" fmla="*/ 0 h 138"/>
                  <a:gd name="T18" fmla="*/ 68 w 120"/>
                  <a:gd name="T19" fmla="*/ 2 h 138"/>
                  <a:gd name="T20" fmla="*/ 60 w 120"/>
                  <a:gd name="T21" fmla="*/ 6 h 138"/>
                  <a:gd name="T22" fmla="*/ 56 w 120"/>
                  <a:gd name="T23" fmla="*/ 10 h 138"/>
                  <a:gd name="T24" fmla="*/ 46 w 120"/>
                  <a:gd name="T25" fmla="*/ 2 h 138"/>
                  <a:gd name="T26" fmla="*/ 26 w 120"/>
                  <a:gd name="T27" fmla="*/ 2 h 138"/>
                  <a:gd name="T28" fmla="*/ 14 w 120"/>
                  <a:gd name="T29" fmla="*/ 4 h 138"/>
                  <a:gd name="T30" fmla="*/ 0 w 120"/>
                  <a:gd name="T31" fmla="*/ 48 h 138"/>
                  <a:gd name="T32" fmla="*/ 2 w 120"/>
                  <a:gd name="T33" fmla="*/ 102 h 138"/>
                  <a:gd name="T34" fmla="*/ 6 w 120"/>
                  <a:gd name="T35" fmla="*/ 104 h 138"/>
                  <a:gd name="T36" fmla="*/ 12 w 120"/>
                  <a:gd name="T37" fmla="*/ 112 h 138"/>
                  <a:gd name="T38" fmla="*/ 12 w 120"/>
                  <a:gd name="T39" fmla="*/ 126 h 138"/>
                  <a:gd name="T40" fmla="*/ 10 w 120"/>
                  <a:gd name="T41" fmla="*/ 128 h 138"/>
                  <a:gd name="T42" fmla="*/ 8 w 120"/>
                  <a:gd name="T43" fmla="*/ 134 h 138"/>
                  <a:gd name="T44" fmla="*/ 12 w 120"/>
                  <a:gd name="T45" fmla="*/ 138 h 138"/>
                  <a:gd name="T46" fmla="*/ 20 w 120"/>
                  <a:gd name="T47" fmla="*/ 136 h 138"/>
                  <a:gd name="T48" fmla="*/ 32 w 120"/>
                  <a:gd name="T49" fmla="*/ 130 h 138"/>
                  <a:gd name="T50" fmla="*/ 40 w 120"/>
                  <a:gd name="T51" fmla="*/ 124 h 138"/>
                  <a:gd name="T52" fmla="*/ 42 w 120"/>
                  <a:gd name="T53" fmla="*/ 118 h 138"/>
                  <a:gd name="T54" fmla="*/ 44 w 120"/>
                  <a:gd name="T55" fmla="*/ 112 h 138"/>
                  <a:gd name="T56" fmla="*/ 46 w 120"/>
                  <a:gd name="T57" fmla="*/ 110 h 138"/>
                  <a:gd name="T58" fmla="*/ 52 w 120"/>
                  <a:gd name="T59" fmla="*/ 108 h 138"/>
                  <a:gd name="T60" fmla="*/ 60 w 120"/>
                  <a:gd name="T61" fmla="*/ 110 h 138"/>
                  <a:gd name="T62" fmla="*/ 64 w 120"/>
                  <a:gd name="T63" fmla="*/ 114 h 138"/>
                  <a:gd name="T64" fmla="*/ 70 w 120"/>
                  <a:gd name="T65" fmla="*/ 116 h 138"/>
                  <a:gd name="T66" fmla="*/ 74 w 120"/>
                  <a:gd name="T67" fmla="*/ 114 h 138"/>
                  <a:gd name="T68" fmla="*/ 76 w 120"/>
                  <a:gd name="T69" fmla="*/ 106 h 138"/>
                  <a:gd name="T70" fmla="*/ 82 w 120"/>
                  <a:gd name="T71" fmla="*/ 98 h 138"/>
                  <a:gd name="T72" fmla="*/ 90 w 120"/>
                  <a:gd name="T73" fmla="*/ 90 h 138"/>
                  <a:gd name="T74" fmla="*/ 94 w 120"/>
                  <a:gd name="T75" fmla="*/ 88 h 138"/>
                  <a:gd name="T76" fmla="*/ 104 w 120"/>
                  <a:gd name="T77" fmla="*/ 84 h 138"/>
                  <a:gd name="T78" fmla="*/ 108 w 120"/>
                  <a:gd name="T79" fmla="*/ 80 h 138"/>
                  <a:gd name="T80" fmla="*/ 112 w 120"/>
                  <a:gd name="T81" fmla="*/ 78 h 138"/>
                  <a:gd name="T82" fmla="*/ 118 w 120"/>
                  <a:gd name="T83" fmla="*/ 72 h 138"/>
                  <a:gd name="T84" fmla="*/ 120 w 120"/>
                  <a:gd name="T85" fmla="*/ 68 h 138"/>
                  <a:gd name="T86" fmla="*/ 116 w 120"/>
                  <a:gd name="T87" fmla="*/ 62 h 138"/>
                  <a:gd name="T88" fmla="*/ 112 w 120"/>
                  <a:gd name="T89" fmla="*/ 60 h 138"/>
                  <a:gd name="T90" fmla="*/ 110 w 120"/>
                  <a:gd name="T91" fmla="*/ 60 h 138"/>
                  <a:gd name="T92" fmla="*/ 106 w 120"/>
                  <a:gd name="T93" fmla="*/ 56 h 138"/>
                  <a:gd name="T94" fmla="*/ 102 w 120"/>
                  <a:gd name="T95" fmla="*/ 4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0" h="138">
                    <a:moveTo>
                      <a:pt x="102" y="48"/>
                    </a:moveTo>
                    <a:lnTo>
                      <a:pt x="98" y="48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98" y="40"/>
                    </a:lnTo>
                    <a:lnTo>
                      <a:pt x="96" y="38"/>
                    </a:lnTo>
                    <a:lnTo>
                      <a:pt x="92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88" y="28"/>
                    </a:lnTo>
                    <a:lnTo>
                      <a:pt x="86" y="26"/>
                    </a:lnTo>
                    <a:lnTo>
                      <a:pt x="84" y="22"/>
                    </a:lnTo>
                    <a:lnTo>
                      <a:pt x="82" y="16"/>
                    </a:lnTo>
                    <a:lnTo>
                      <a:pt x="80" y="10"/>
                    </a:lnTo>
                    <a:lnTo>
                      <a:pt x="80" y="4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4" y="4"/>
                    </a:lnTo>
                    <a:lnTo>
                      <a:pt x="60" y="6"/>
                    </a:lnTo>
                    <a:lnTo>
                      <a:pt x="56" y="8"/>
                    </a:lnTo>
                    <a:lnTo>
                      <a:pt x="56" y="10"/>
                    </a:lnTo>
                    <a:lnTo>
                      <a:pt x="52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6" y="2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14" y="46"/>
                    </a:lnTo>
                    <a:lnTo>
                      <a:pt x="0" y="48"/>
                    </a:lnTo>
                    <a:lnTo>
                      <a:pt x="0" y="100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6" y="104"/>
                    </a:lnTo>
                    <a:lnTo>
                      <a:pt x="10" y="108"/>
                    </a:lnTo>
                    <a:lnTo>
                      <a:pt x="12" y="112"/>
                    </a:lnTo>
                    <a:lnTo>
                      <a:pt x="14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8" y="134"/>
                    </a:lnTo>
                    <a:lnTo>
                      <a:pt x="10" y="136"/>
                    </a:lnTo>
                    <a:lnTo>
                      <a:pt x="12" y="138"/>
                    </a:lnTo>
                    <a:lnTo>
                      <a:pt x="16" y="138"/>
                    </a:lnTo>
                    <a:lnTo>
                      <a:pt x="20" y="136"/>
                    </a:lnTo>
                    <a:lnTo>
                      <a:pt x="26" y="134"/>
                    </a:lnTo>
                    <a:lnTo>
                      <a:pt x="32" y="130"/>
                    </a:lnTo>
                    <a:lnTo>
                      <a:pt x="38" y="124"/>
                    </a:lnTo>
                    <a:lnTo>
                      <a:pt x="40" y="124"/>
                    </a:lnTo>
                    <a:lnTo>
                      <a:pt x="40" y="122"/>
                    </a:lnTo>
                    <a:lnTo>
                      <a:pt x="42" y="118"/>
                    </a:lnTo>
                    <a:lnTo>
                      <a:pt x="44" y="116"/>
                    </a:lnTo>
                    <a:lnTo>
                      <a:pt x="44" y="112"/>
                    </a:lnTo>
                    <a:lnTo>
                      <a:pt x="44" y="112"/>
                    </a:lnTo>
                    <a:lnTo>
                      <a:pt x="46" y="110"/>
                    </a:lnTo>
                    <a:lnTo>
                      <a:pt x="50" y="110"/>
                    </a:lnTo>
                    <a:lnTo>
                      <a:pt x="52" y="108"/>
                    </a:lnTo>
                    <a:lnTo>
                      <a:pt x="56" y="108"/>
                    </a:lnTo>
                    <a:lnTo>
                      <a:pt x="60" y="110"/>
                    </a:lnTo>
                    <a:lnTo>
                      <a:pt x="64" y="114"/>
                    </a:lnTo>
                    <a:lnTo>
                      <a:pt x="64" y="114"/>
                    </a:lnTo>
                    <a:lnTo>
                      <a:pt x="68" y="116"/>
                    </a:lnTo>
                    <a:lnTo>
                      <a:pt x="70" y="116"/>
                    </a:lnTo>
                    <a:lnTo>
                      <a:pt x="74" y="116"/>
                    </a:lnTo>
                    <a:lnTo>
                      <a:pt x="74" y="114"/>
                    </a:lnTo>
                    <a:lnTo>
                      <a:pt x="74" y="112"/>
                    </a:lnTo>
                    <a:lnTo>
                      <a:pt x="76" y="106"/>
                    </a:lnTo>
                    <a:lnTo>
                      <a:pt x="80" y="102"/>
                    </a:lnTo>
                    <a:lnTo>
                      <a:pt x="82" y="98"/>
                    </a:lnTo>
                    <a:lnTo>
                      <a:pt x="86" y="94"/>
                    </a:lnTo>
                    <a:lnTo>
                      <a:pt x="90" y="90"/>
                    </a:lnTo>
                    <a:lnTo>
                      <a:pt x="90" y="90"/>
                    </a:lnTo>
                    <a:lnTo>
                      <a:pt x="94" y="88"/>
                    </a:lnTo>
                    <a:lnTo>
                      <a:pt x="98" y="86"/>
                    </a:lnTo>
                    <a:lnTo>
                      <a:pt x="104" y="84"/>
                    </a:lnTo>
                    <a:lnTo>
                      <a:pt x="106" y="82"/>
                    </a:lnTo>
                    <a:lnTo>
                      <a:pt x="108" y="80"/>
                    </a:lnTo>
                    <a:lnTo>
                      <a:pt x="110" y="78"/>
                    </a:lnTo>
                    <a:lnTo>
                      <a:pt x="112" y="78"/>
                    </a:lnTo>
                    <a:lnTo>
                      <a:pt x="116" y="76"/>
                    </a:lnTo>
                    <a:lnTo>
                      <a:pt x="118" y="72"/>
                    </a:lnTo>
                    <a:lnTo>
                      <a:pt x="120" y="70"/>
                    </a:lnTo>
                    <a:lnTo>
                      <a:pt x="120" y="68"/>
                    </a:lnTo>
                    <a:lnTo>
                      <a:pt x="120" y="66"/>
                    </a:lnTo>
                    <a:lnTo>
                      <a:pt x="116" y="62"/>
                    </a:lnTo>
                    <a:lnTo>
                      <a:pt x="112" y="60"/>
                    </a:lnTo>
                    <a:lnTo>
                      <a:pt x="112" y="60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08" y="58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4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7" name="Freeform 291">
                <a:extLst>
                  <a:ext uri="{FF2B5EF4-FFF2-40B4-BE49-F238E27FC236}">
                    <a16:creationId xmlns:a16="http://schemas.microsoft.com/office/drawing/2014/main" id="{D8CE3244-3039-484A-9616-A0C9EA691B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34791" y="3931990"/>
                <a:ext cx="78242" cy="115710"/>
              </a:xfrm>
              <a:custGeom>
                <a:avLst/>
                <a:gdLst>
                  <a:gd name="T0" fmla="*/ 4 w 116"/>
                  <a:gd name="T1" fmla="*/ 164 h 164"/>
                  <a:gd name="T2" fmla="*/ 28 w 116"/>
                  <a:gd name="T3" fmla="*/ 148 h 164"/>
                  <a:gd name="T4" fmla="*/ 32 w 116"/>
                  <a:gd name="T5" fmla="*/ 144 h 164"/>
                  <a:gd name="T6" fmla="*/ 38 w 116"/>
                  <a:gd name="T7" fmla="*/ 136 h 164"/>
                  <a:gd name="T8" fmla="*/ 50 w 116"/>
                  <a:gd name="T9" fmla="*/ 126 h 164"/>
                  <a:gd name="T10" fmla="*/ 62 w 116"/>
                  <a:gd name="T11" fmla="*/ 112 h 164"/>
                  <a:gd name="T12" fmla="*/ 72 w 116"/>
                  <a:gd name="T13" fmla="*/ 98 h 164"/>
                  <a:gd name="T14" fmla="*/ 82 w 116"/>
                  <a:gd name="T15" fmla="*/ 84 h 164"/>
                  <a:gd name="T16" fmla="*/ 92 w 116"/>
                  <a:gd name="T17" fmla="*/ 66 h 164"/>
                  <a:gd name="T18" fmla="*/ 100 w 116"/>
                  <a:gd name="T19" fmla="*/ 50 h 164"/>
                  <a:gd name="T20" fmla="*/ 106 w 116"/>
                  <a:gd name="T21" fmla="*/ 36 h 164"/>
                  <a:gd name="T22" fmla="*/ 108 w 116"/>
                  <a:gd name="T23" fmla="*/ 32 h 164"/>
                  <a:gd name="T24" fmla="*/ 116 w 116"/>
                  <a:gd name="T25" fmla="*/ 18 h 164"/>
                  <a:gd name="T26" fmla="*/ 116 w 116"/>
                  <a:gd name="T27" fmla="*/ 0 h 164"/>
                  <a:gd name="T28" fmla="*/ 108 w 116"/>
                  <a:gd name="T29" fmla="*/ 0 h 164"/>
                  <a:gd name="T30" fmla="*/ 108 w 116"/>
                  <a:gd name="T31" fmla="*/ 0 h 164"/>
                  <a:gd name="T32" fmla="*/ 106 w 116"/>
                  <a:gd name="T33" fmla="*/ 2 h 164"/>
                  <a:gd name="T34" fmla="*/ 102 w 116"/>
                  <a:gd name="T35" fmla="*/ 2 h 164"/>
                  <a:gd name="T36" fmla="*/ 98 w 116"/>
                  <a:gd name="T37" fmla="*/ 4 h 164"/>
                  <a:gd name="T38" fmla="*/ 92 w 116"/>
                  <a:gd name="T39" fmla="*/ 4 h 164"/>
                  <a:gd name="T40" fmla="*/ 80 w 116"/>
                  <a:gd name="T41" fmla="*/ 6 h 164"/>
                  <a:gd name="T42" fmla="*/ 66 w 116"/>
                  <a:gd name="T43" fmla="*/ 8 h 164"/>
                  <a:gd name="T44" fmla="*/ 54 w 116"/>
                  <a:gd name="T45" fmla="*/ 10 h 164"/>
                  <a:gd name="T46" fmla="*/ 50 w 116"/>
                  <a:gd name="T47" fmla="*/ 10 h 164"/>
                  <a:gd name="T48" fmla="*/ 28 w 116"/>
                  <a:gd name="T49" fmla="*/ 14 h 164"/>
                  <a:gd name="T50" fmla="*/ 28 w 116"/>
                  <a:gd name="T51" fmla="*/ 14 h 164"/>
                  <a:gd name="T52" fmla="*/ 26 w 116"/>
                  <a:gd name="T53" fmla="*/ 12 h 164"/>
                  <a:gd name="T54" fmla="*/ 24 w 116"/>
                  <a:gd name="T55" fmla="*/ 12 h 164"/>
                  <a:gd name="T56" fmla="*/ 20 w 116"/>
                  <a:gd name="T57" fmla="*/ 10 h 164"/>
                  <a:gd name="T58" fmla="*/ 14 w 116"/>
                  <a:gd name="T59" fmla="*/ 20 h 164"/>
                  <a:gd name="T60" fmla="*/ 16 w 116"/>
                  <a:gd name="T61" fmla="*/ 22 h 164"/>
                  <a:gd name="T62" fmla="*/ 14 w 116"/>
                  <a:gd name="T63" fmla="*/ 28 h 164"/>
                  <a:gd name="T64" fmla="*/ 24 w 116"/>
                  <a:gd name="T65" fmla="*/ 34 h 164"/>
                  <a:gd name="T66" fmla="*/ 56 w 116"/>
                  <a:gd name="T67" fmla="*/ 52 h 164"/>
                  <a:gd name="T68" fmla="*/ 70 w 116"/>
                  <a:gd name="T69" fmla="*/ 54 h 164"/>
                  <a:gd name="T70" fmla="*/ 40 w 116"/>
                  <a:gd name="T71" fmla="*/ 96 h 164"/>
                  <a:gd name="T72" fmla="*/ 24 w 116"/>
                  <a:gd name="T73" fmla="*/ 102 h 164"/>
                  <a:gd name="T74" fmla="*/ 22 w 116"/>
                  <a:gd name="T75" fmla="*/ 108 h 164"/>
                  <a:gd name="T76" fmla="*/ 6 w 116"/>
                  <a:gd name="T77" fmla="*/ 108 h 164"/>
                  <a:gd name="T78" fmla="*/ 0 w 116"/>
                  <a:gd name="T79" fmla="*/ 122 h 164"/>
                  <a:gd name="T80" fmla="*/ 0 w 116"/>
                  <a:gd name="T81" fmla="*/ 156 h 164"/>
                  <a:gd name="T82" fmla="*/ 4 w 116"/>
                  <a:gd name="T8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6" h="164">
                    <a:moveTo>
                      <a:pt x="4" y="164"/>
                    </a:moveTo>
                    <a:lnTo>
                      <a:pt x="28" y="148"/>
                    </a:lnTo>
                    <a:lnTo>
                      <a:pt x="32" y="144"/>
                    </a:lnTo>
                    <a:lnTo>
                      <a:pt x="38" y="136"/>
                    </a:lnTo>
                    <a:lnTo>
                      <a:pt x="50" y="126"/>
                    </a:lnTo>
                    <a:lnTo>
                      <a:pt x="62" y="112"/>
                    </a:lnTo>
                    <a:lnTo>
                      <a:pt x="72" y="98"/>
                    </a:lnTo>
                    <a:lnTo>
                      <a:pt x="82" y="84"/>
                    </a:lnTo>
                    <a:lnTo>
                      <a:pt x="92" y="66"/>
                    </a:lnTo>
                    <a:lnTo>
                      <a:pt x="100" y="50"/>
                    </a:lnTo>
                    <a:lnTo>
                      <a:pt x="106" y="36"/>
                    </a:lnTo>
                    <a:lnTo>
                      <a:pt x="108" y="32"/>
                    </a:lnTo>
                    <a:lnTo>
                      <a:pt x="116" y="18"/>
                    </a:lnTo>
                    <a:lnTo>
                      <a:pt x="116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6" y="2"/>
                    </a:lnTo>
                    <a:lnTo>
                      <a:pt x="102" y="2"/>
                    </a:lnTo>
                    <a:lnTo>
                      <a:pt x="98" y="4"/>
                    </a:lnTo>
                    <a:lnTo>
                      <a:pt x="92" y="4"/>
                    </a:lnTo>
                    <a:lnTo>
                      <a:pt x="80" y="6"/>
                    </a:lnTo>
                    <a:lnTo>
                      <a:pt x="66" y="8"/>
                    </a:lnTo>
                    <a:lnTo>
                      <a:pt x="54" y="10"/>
                    </a:lnTo>
                    <a:lnTo>
                      <a:pt x="50" y="1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4" y="28"/>
                    </a:lnTo>
                    <a:lnTo>
                      <a:pt x="24" y="34"/>
                    </a:lnTo>
                    <a:lnTo>
                      <a:pt x="56" y="52"/>
                    </a:lnTo>
                    <a:lnTo>
                      <a:pt x="70" y="54"/>
                    </a:lnTo>
                    <a:lnTo>
                      <a:pt x="40" y="96"/>
                    </a:lnTo>
                    <a:lnTo>
                      <a:pt x="24" y="102"/>
                    </a:lnTo>
                    <a:lnTo>
                      <a:pt x="22" y="108"/>
                    </a:lnTo>
                    <a:lnTo>
                      <a:pt x="6" y="108"/>
                    </a:lnTo>
                    <a:lnTo>
                      <a:pt x="0" y="122"/>
                    </a:lnTo>
                    <a:lnTo>
                      <a:pt x="0" y="156"/>
                    </a:lnTo>
                    <a:lnTo>
                      <a:pt x="4" y="16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8" name="Freeform 292">
                <a:extLst>
                  <a:ext uri="{FF2B5EF4-FFF2-40B4-BE49-F238E27FC236}">
                    <a16:creationId xmlns:a16="http://schemas.microsoft.com/office/drawing/2014/main" id="{5AC8ED2B-7B18-40F1-92E0-D1B30D7CAEB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67341" y="3999723"/>
                <a:ext cx="71497" cy="87488"/>
              </a:xfrm>
              <a:custGeom>
                <a:avLst/>
                <a:gdLst>
                  <a:gd name="T0" fmla="*/ 66 w 106"/>
                  <a:gd name="T1" fmla="*/ 116 h 124"/>
                  <a:gd name="T2" fmla="*/ 82 w 106"/>
                  <a:gd name="T3" fmla="*/ 100 h 124"/>
                  <a:gd name="T4" fmla="*/ 102 w 106"/>
                  <a:gd name="T5" fmla="*/ 68 h 124"/>
                  <a:gd name="T6" fmla="*/ 104 w 106"/>
                  <a:gd name="T7" fmla="*/ 68 h 124"/>
                  <a:gd name="T8" fmla="*/ 100 w 106"/>
                  <a:gd name="T9" fmla="*/ 60 h 124"/>
                  <a:gd name="T10" fmla="*/ 100 w 106"/>
                  <a:gd name="T11" fmla="*/ 26 h 124"/>
                  <a:gd name="T12" fmla="*/ 106 w 106"/>
                  <a:gd name="T13" fmla="*/ 12 h 124"/>
                  <a:gd name="T14" fmla="*/ 104 w 106"/>
                  <a:gd name="T15" fmla="*/ 6 h 124"/>
                  <a:gd name="T16" fmla="*/ 84 w 106"/>
                  <a:gd name="T17" fmla="*/ 10 h 124"/>
                  <a:gd name="T18" fmla="*/ 76 w 106"/>
                  <a:gd name="T19" fmla="*/ 18 h 124"/>
                  <a:gd name="T20" fmla="*/ 58 w 106"/>
                  <a:gd name="T21" fmla="*/ 16 h 124"/>
                  <a:gd name="T22" fmla="*/ 40 w 106"/>
                  <a:gd name="T23" fmla="*/ 0 h 124"/>
                  <a:gd name="T24" fmla="*/ 26 w 106"/>
                  <a:gd name="T25" fmla="*/ 0 h 124"/>
                  <a:gd name="T26" fmla="*/ 26 w 106"/>
                  <a:gd name="T27" fmla="*/ 0 h 124"/>
                  <a:gd name="T28" fmla="*/ 26 w 106"/>
                  <a:gd name="T29" fmla="*/ 0 h 124"/>
                  <a:gd name="T30" fmla="*/ 24 w 106"/>
                  <a:gd name="T31" fmla="*/ 2 h 124"/>
                  <a:gd name="T32" fmla="*/ 22 w 106"/>
                  <a:gd name="T33" fmla="*/ 4 h 124"/>
                  <a:gd name="T34" fmla="*/ 16 w 106"/>
                  <a:gd name="T35" fmla="*/ 4 h 124"/>
                  <a:gd name="T36" fmla="*/ 8 w 106"/>
                  <a:gd name="T37" fmla="*/ 6 h 124"/>
                  <a:gd name="T38" fmla="*/ 10 w 106"/>
                  <a:gd name="T39" fmla="*/ 12 h 124"/>
                  <a:gd name="T40" fmla="*/ 14 w 106"/>
                  <a:gd name="T41" fmla="*/ 40 h 124"/>
                  <a:gd name="T42" fmla="*/ 0 w 106"/>
                  <a:gd name="T43" fmla="*/ 56 h 124"/>
                  <a:gd name="T44" fmla="*/ 0 w 106"/>
                  <a:gd name="T45" fmla="*/ 56 h 124"/>
                  <a:gd name="T46" fmla="*/ 2 w 106"/>
                  <a:gd name="T47" fmla="*/ 58 h 124"/>
                  <a:gd name="T48" fmla="*/ 4 w 106"/>
                  <a:gd name="T49" fmla="*/ 62 h 124"/>
                  <a:gd name="T50" fmla="*/ 4 w 106"/>
                  <a:gd name="T51" fmla="*/ 66 h 124"/>
                  <a:gd name="T52" fmla="*/ 6 w 106"/>
                  <a:gd name="T53" fmla="*/ 70 h 124"/>
                  <a:gd name="T54" fmla="*/ 4 w 106"/>
                  <a:gd name="T55" fmla="*/ 74 h 124"/>
                  <a:gd name="T56" fmla="*/ 2 w 106"/>
                  <a:gd name="T57" fmla="*/ 78 h 124"/>
                  <a:gd name="T58" fmla="*/ 46 w 106"/>
                  <a:gd name="T59" fmla="*/ 110 h 124"/>
                  <a:gd name="T60" fmla="*/ 46 w 106"/>
                  <a:gd name="T61" fmla="*/ 110 h 124"/>
                  <a:gd name="T62" fmla="*/ 48 w 106"/>
                  <a:gd name="T63" fmla="*/ 112 h 124"/>
                  <a:gd name="T64" fmla="*/ 48 w 106"/>
                  <a:gd name="T65" fmla="*/ 114 h 124"/>
                  <a:gd name="T66" fmla="*/ 50 w 106"/>
                  <a:gd name="T67" fmla="*/ 116 h 124"/>
                  <a:gd name="T68" fmla="*/ 62 w 106"/>
                  <a:gd name="T6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24">
                    <a:moveTo>
                      <a:pt x="66" y="116"/>
                    </a:moveTo>
                    <a:lnTo>
                      <a:pt x="82" y="100"/>
                    </a:lnTo>
                    <a:lnTo>
                      <a:pt x="102" y="68"/>
                    </a:lnTo>
                    <a:lnTo>
                      <a:pt x="104" y="68"/>
                    </a:lnTo>
                    <a:lnTo>
                      <a:pt x="100" y="60"/>
                    </a:lnTo>
                    <a:lnTo>
                      <a:pt x="100" y="26"/>
                    </a:lnTo>
                    <a:lnTo>
                      <a:pt x="106" y="12"/>
                    </a:lnTo>
                    <a:lnTo>
                      <a:pt x="104" y="6"/>
                    </a:lnTo>
                    <a:lnTo>
                      <a:pt x="84" y="10"/>
                    </a:lnTo>
                    <a:lnTo>
                      <a:pt x="76" y="18"/>
                    </a:lnTo>
                    <a:lnTo>
                      <a:pt x="58" y="16"/>
                    </a:lnTo>
                    <a:lnTo>
                      <a:pt x="40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6" y="4"/>
                    </a:lnTo>
                    <a:lnTo>
                      <a:pt x="8" y="6"/>
                    </a:lnTo>
                    <a:lnTo>
                      <a:pt x="10" y="12"/>
                    </a:lnTo>
                    <a:lnTo>
                      <a:pt x="14" y="4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2"/>
                    </a:lnTo>
                    <a:lnTo>
                      <a:pt x="4" y="66"/>
                    </a:lnTo>
                    <a:lnTo>
                      <a:pt x="6" y="70"/>
                    </a:lnTo>
                    <a:lnTo>
                      <a:pt x="4" y="74"/>
                    </a:lnTo>
                    <a:lnTo>
                      <a:pt x="2" y="78"/>
                    </a:lnTo>
                    <a:lnTo>
                      <a:pt x="46" y="110"/>
                    </a:lnTo>
                    <a:lnTo>
                      <a:pt x="46" y="110"/>
                    </a:lnTo>
                    <a:lnTo>
                      <a:pt x="48" y="112"/>
                    </a:lnTo>
                    <a:lnTo>
                      <a:pt x="48" y="114"/>
                    </a:lnTo>
                    <a:lnTo>
                      <a:pt x="50" y="116"/>
                    </a:lnTo>
                    <a:lnTo>
                      <a:pt x="62" y="12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49" name="Freeform 293">
                <a:extLst>
                  <a:ext uri="{FF2B5EF4-FFF2-40B4-BE49-F238E27FC236}">
                    <a16:creationId xmlns:a16="http://schemas.microsoft.com/office/drawing/2014/main" id="{F510F22B-E493-4023-8A80-AD37941F64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28220" y="4003956"/>
                <a:ext cx="48564" cy="53622"/>
              </a:xfrm>
              <a:custGeom>
                <a:avLst/>
                <a:gdLst>
                  <a:gd name="T0" fmla="*/ 16 w 72"/>
                  <a:gd name="T1" fmla="*/ 6 h 76"/>
                  <a:gd name="T2" fmla="*/ 16 w 72"/>
                  <a:gd name="T3" fmla="*/ 6 h 76"/>
                  <a:gd name="T4" fmla="*/ 14 w 72"/>
                  <a:gd name="T5" fmla="*/ 8 h 76"/>
                  <a:gd name="T6" fmla="*/ 14 w 72"/>
                  <a:gd name="T7" fmla="*/ 12 h 76"/>
                  <a:gd name="T8" fmla="*/ 14 w 72"/>
                  <a:gd name="T9" fmla="*/ 16 h 76"/>
                  <a:gd name="T10" fmla="*/ 14 w 72"/>
                  <a:gd name="T11" fmla="*/ 18 h 76"/>
                  <a:gd name="T12" fmla="*/ 12 w 72"/>
                  <a:gd name="T13" fmla="*/ 20 h 76"/>
                  <a:gd name="T14" fmla="*/ 10 w 72"/>
                  <a:gd name="T15" fmla="*/ 22 h 76"/>
                  <a:gd name="T16" fmla="*/ 10 w 72"/>
                  <a:gd name="T17" fmla="*/ 26 h 76"/>
                  <a:gd name="T18" fmla="*/ 10 w 72"/>
                  <a:gd name="T19" fmla="*/ 30 h 76"/>
                  <a:gd name="T20" fmla="*/ 10 w 72"/>
                  <a:gd name="T21" fmla="*/ 32 h 76"/>
                  <a:gd name="T22" fmla="*/ 8 w 72"/>
                  <a:gd name="T23" fmla="*/ 34 h 76"/>
                  <a:gd name="T24" fmla="*/ 8 w 72"/>
                  <a:gd name="T25" fmla="*/ 38 h 76"/>
                  <a:gd name="T26" fmla="*/ 6 w 72"/>
                  <a:gd name="T27" fmla="*/ 44 h 76"/>
                  <a:gd name="T28" fmla="*/ 4 w 72"/>
                  <a:gd name="T29" fmla="*/ 48 h 76"/>
                  <a:gd name="T30" fmla="*/ 2 w 72"/>
                  <a:gd name="T31" fmla="*/ 52 h 76"/>
                  <a:gd name="T32" fmla="*/ 2 w 72"/>
                  <a:gd name="T33" fmla="*/ 54 h 76"/>
                  <a:gd name="T34" fmla="*/ 0 w 72"/>
                  <a:gd name="T35" fmla="*/ 58 h 76"/>
                  <a:gd name="T36" fmla="*/ 0 w 72"/>
                  <a:gd name="T37" fmla="*/ 62 h 76"/>
                  <a:gd name="T38" fmla="*/ 0 w 72"/>
                  <a:gd name="T39" fmla="*/ 68 h 76"/>
                  <a:gd name="T40" fmla="*/ 2 w 72"/>
                  <a:gd name="T41" fmla="*/ 72 h 76"/>
                  <a:gd name="T42" fmla="*/ 2 w 72"/>
                  <a:gd name="T43" fmla="*/ 76 h 76"/>
                  <a:gd name="T44" fmla="*/ 4 w 72"/>
                  <a:gd name="T45" fmla="*/ 76 h 76"/>
                  <a:gd name="T46" fmla="*/ 8 w 72"/>
                  <a:gd name="T47" fmla="*/ 74 h 76"/>
                  <a:gd name="T48" fmla="*/ 12 w 72"/>
                  <a:gd name="T49" fmla="*/ 74 h 76"/>
                  <a:gd name="T50" fmla="*/ 18 w 72"/>
                  <a:gd name="T51" fmla="*/ 72 h 76"/>
                  <a:gd name="T52" fmla="*/ 24 w 72"/>
                  <a:gd name="T53" fmla="*/ 70 h 76"/>
                  <a:gd name="T54" fmla="*/ 28 w 72"/>
                  <a:gd name="T55" fmla="*/ 68 h 76"/>
                  <a:gd name="T56" fmla="*/ 44 w 72"/>
                  <a:gd name="T57" fmla="*/ 56 h 76"/>
                  <a:gd name="T58" fmla="*/ 44 w 72"/>
                  <a:gd name="T59" fmla="*/ 54 h 76"/>
                  <a:gd name="T60" fmla="*/ 44 w 72"/>
                  <a:gd name="T61" fmla="*/ 54 h 76"/>
                  <a:gd name="T62" fmla="*/ 44 w 72"/>
                  <a:gd name="T63" fmla="*/ 52 h 76"/>
                  <a:gd name="T64" fmla="*/ 46 w 72"/>
                  <a:gd name="T65" fmla="*/ 50 h 76"/>
                  <a:gd name="T66" fmla="*/ 50 w 72"/>
                  <a:gd name="T67" fmla="*/ 50 h 76"/>
                  <a:gd name="T68" fmla="*/ 56 w 72"/>
                  <a:gd name="T69" fmla="*/ 50 h 76"/>
                  <a:gd name="T70" fmla="*/ 72 w 72"/>
                  <a:gd name="T71" fmla="*/ 34 h 76"/>
                  <a:gd name="T72" fmla="*/ 68 w 72"/>
                  <a:gd name="T73" fmla="*/ 10 h 76"/>
                  <a:gd name="T74" fmla="*/ 68 w 72"/>
                  <a:gd name="T75" fmla="*/ 8 h 76"/>
                  <a:gd name="T76" fmla="*/ 68 w 72"/>
                  <a:gd name="T77" fmla="*/ 6 h 76"/>
                  <a:gd name="T78" fmla="*/ 68 w 72"/>
                  <a:gd name="T79" fmla="*/ 4 h 76"/>
                  <a:gd name="T80" fmla="*/ 66 w 72"/>
                  <a:gd name="T81" fmla="*/ 2 h 76"/>
                  <a:gd name="T82" fmla="*/ 64 w 72"/>
                  <a:gd name="T83" fmla="*/ 0 h 76"/>
                  <a:gd name="T84" fmla="*/ 64 w 72"/>
                  <a:gd name="T85" fmla="*/ 0 h 76"/>
                  <a:gd name="T86" fmla="*/ 60 w 72"/>
                  <a:gd name="T87" fmla="*/ 2 h 76"/>
                  <a:gd name="T88" fmla="*/ 54 w 72"/>
                  <a:gd name="T89" fmla="*/ 2 h 76"/>
                  <a:gd name="T90" fmla="*/ 48 w 72"/>
                  <a:gd name="T91" fmla="*/ 2 h 76"/>
                  <a:gd name="T92" fmla="*/ 44 w 72"/>
                  <a:gd name="T93" fmla="*/ 4 h 76"/>
                  <a:gd name="T94" fmla="*/ 42 w 72"/>
                  <a:gd name="T95" fmla="*/ 4 h 76"/>
                  <a:gd name="T96" fmla="*/ 22 w 72"/>
                  <a:gd name="T97" fmla="*/ 4 h 76"/>
                  <a:gd name="T98" fmla="*/ 16 w 72"/>
                  <a:gd name="T9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6">
                    <a:moveTo>
                      <a:pt x="16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2" y="20"/>
                    </a:lnTo>
                    <a:lnTo>
                      <a:pt x="10" y="22"/>
                    </a:lnTo>
                    <a:lnTo>
                      <a:pt x="10" y="26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8" y="34"/>
                    </a:lnTo>
                    <a:lnTo>
                      <a:pt x="8" y="38"/>
                    </a:lnTo>
                    <a:lnTo>
                      <a:pt x="6" y="44"/>
                    </a:lnTo>
                    <a:lnTo>
                      <a:pt x="4" y="48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0" y="58"/>
                    </a:lnTo>
                    <a:lnTo>
                      <a:pt x="0" y="62"/>
                    </a:lnTo>
                    <a:lnTo>
                      <a:pt x="0" y="68"/>
                    </a:lnTo>
                    <a:lnTo>
                      <a:pt x="2" y="72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8" y="74"/>
                    </a:lnTo>
                    <a:lnTo>
                      <a:pt x="12" y="74"/>
                    </a:lnTo>
                    <a:lnTo>
                      <a:pt x="18" y="72"/>
                    </a:lnTo>
                    <a:lnTo>
                      <a:pt x="24" y="70"/>
                    </a:lnTo>
                    <a:lnTo>
                      <a:pt x="28" y="68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4" y="52"/>
                    </a:lnTo>
                    <a:lnTo>
                      <a:pt x="46" y="50"/>
                    </a:lnTo>
                    <a:lnTo>
                      <a:pt x="50" y="50"/>
                    </a:lnTo>
                    <a:lnTo>
                      <a:pt x="56" y="50"/>
                    </a:lnTo>
                    <a:lnTo>
                      <a:pt x="72" y="34"/>
                    </a:lnTo>
                    <a:lnTo>
                      <a:pt x="68" y="10"/>
                    </a:lnTo>
                    <a:lnTo>
                      <a:pt x="68" y="8"/>
                    </a:lnTo>
                    <a:lnTo>
                      <a:pt x="68" y="6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22" y="4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0" name="Freeform 294">
                <a:extLst>
                  <a:ext uri="{FF2B5EF4-FFF2-40B4-BE49-F238E27FC236}">
                    <a16:creationId xmlns:a16="http://schemas.microsoft.com/office/drawing/2014/main" id="{2C7F5057-D467-472B-BB1D-360075F4E0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63294" y="3878368"/>
                <a:ext cx="120061" cy="134055"/>
              </a:xfrm>
              <a:custGeom>
                <a:avLst/>
                <a:gdLst>
                  <a:gd name="T0" fmla="*/ 66 w 178"/>
                  <a:gd name="T1" fmla="*/ 0 h 190"/>
                  <a:gd name="T2" fmla="*/ 62 w 178"/>
                  <a:gd name="T3" fmla="*/ 4 h 190"/>
                  <a:gd name="T4" fmla="*/ 56 w 178"/>
                  <a:gd name="T5" fmla="*/ 10 h 190"/>
                  <a:gd name="T6" fmla="*/ 52 w 178"/>
                  <a:gd name="T7" fmla="*/ 12 h 190"/>
                  <a:gd name="T8" fmla="*/ 46 w 178"/>
                  <a:gd name="T9" fmla="*/ 18 h 190"/>
                  <a:gd name="T10" fmla="*/ 40 w 178"/>
                  <a:gd name="T11" fmla="*/ 26 h 190"/>
                  <a:gd name="T12" fmla="*/ 36 w 178"/>
                  <a:gd name="T13" fmla="*/ 30 h 190"/>
                  <a:gd name="T14" fmla="*/ 30 w 178"/>
                  <a:gd name="T15" fmla="*/ 50 h 190"/>
                  <a:gd name="T16" fmla="*/ 24 w 178"/>
                  <a:gd name="T17" fmla="*/ 62 h 190"/>
                  <a:gd name="T18" fmla="*/ 12 w 178"/>
                  <a:gd name="T19" fmla="*/ 76 h 190"/>
                  <a:gd name="T20" fmla="*/ 6 w 178"/>
                  <a:gd name="T21" fmla="*/ 86 h 190"/>
                  <a:gd name="T22" fmla="*/ 4 w 178"/>
                  <a:gd name="T23" fmla="*/ 90 h 190"/>
                  <a:gd name="T24" fmla="*/ 4 w 178"/>
                  <a:gd name="T25" fmla="*/ 104 h 190"/>
                  <a:gd name="T26" fmla="*/ 4 w 178"/>
                  <a:gd name="T27" fmla="*/ 112 h 190"/>
                  <a:gd name="T28" fmla="*/ 0 w 178"/>
                  <a:gd name="T29" fmla="*/ 116 h 190"/>
                  <a:gd name="T30" fmla="*/ 0 w 178"/>
                  <a:gd name="T31" fmla="*/ 122 h 190"/>
                  <a:gd name="T32" fmla="*/ 4 w 178"/>
                  <a:gd name="T33" fmla="*/ 126 h 190"/>
                  <a:gd name="T34" fmla="*/ 8 w 178"/>
                  <a:gd name="T35" fmla="*/ 128 h 190"/>
                  <a:gd name="T36" fmla="*/ 14 w 178"/>
                  <a:gd name="T37" fmla="*/ 134 h 190"/>
                  <a:gd name="T38" fmla="*/ 22 w 178"/>
                  <a:gd name="T39" fmla="*/ 144 h 190"/>
                  <a:gd name="T40" fmla="*/ 28 w 178"/>
                  <a:gd name="T41" fmla="*/ 152 h 190"/>
                  <a:gd name="T42" fmla="*/ 30 w 178"/>
                  <a:gd name="T43" fmla="*/ 154 h 190"/>
                  <a:gd name="T44" fmla="*/ 46 w 178"/>
                  <a:gd name="T45" fmla="*/ 172 h 190"/>
                  <a:gd name="T46" fmla="*/ 82 w 178"/>
                  <a:gd name="T47" fmla="*/ 190 h 190"/>
                  <a:gd name="T48" fmla="*/ 110 w 178"/>
                  <a:gd name="T49" fmla="*/ 178 h 190"/>
                  <a:gd name="T50" fmla="*/ 128 w 178"/>
                  <a:gd name="T51" fmla="*/ 184 h 190"/>
                  <a:gd name="T52" fmla="*/ 146 w 178"/>
                  <a:gd name="T53" fmla="*/ 172 h 190"/>
                  <a:gd name="T54" fmla="*/ 162 w 178"/>
                  <a:gd name="T55" fmla="*/ 128 h 190"/>
                  <a:gd name="T56" fmla="*/ 120 w 178"/>
                  <a:gd name="T57" fmla="*/ 104 h 190"/>
                  <a:gd name="T58" fmla="*/ 120 w 178"/>
                  <a:gd name="T59" fmla="*/ 96 h 190"/>
                  <a:gd name="T60" fmla="*/ 104 w 178"/>
                  <a:gd name="T61" fmla="*/ 80 h 190"/>
                  <a:gd name="T62" fmla="*/ 114 w 178"/>
                  <a:gd name="T63" fmla="*/ 74 h 190"/>
                  <a:gd name="T64" fmla="*/ 118 w 178"/>
                  <a:gd name="T65" fmla="*/ 68 h 190"/>
                  <a:gd name="T66" fmla="*/ 118 w 178"/>
                  <a:gd name="T67" fmla="*/ 66 h 190"/>
                  <a:gd name="T68" fmla="*/ 114 w 178"/>
                  <a:gd name="T69" fmla="*/ 60 h 190"/>
                  <a:gd name="T70" fmla="*/ 104 w 178"/>
                  <a:gd name="T71" fmla="*/ 50 h 190"/>
                  <a:gd name="T72" fmla="*/ 96 w 178"/>
                  <a:gd name="T73" fmla="*/ 42 h 190"/>
                  <a:gd name="T74" fmla="*/ 90 w 178"/>
                  <a:gd name="T75" fmla="*/ 38 h 190"/>
                  <a:gd name="T76" fmla="*/ 82 w 178"/>
                  <a:gd name="T77" fmla="*/ 30 h 190"/>
                  <a:gd name="T78" fmla="*/ 76 w 178"/>
                  <a:gd name="T79" fmla="*/ 20 h 190"/>
                  <a:gd name="T80" fmla="*/ 72 w 178"/>
                  <a:gd name="T81" fmla="*/ 14 h 190"/>
                  <a:gd name="T82" fmla="*/ 70 w 178"/>
                  <a:gd name="T83" fmla="*/ 10 h 190"/>
                  <a:gd name="T84" fmla="*/ 66 w 178"/>
                  <a:gd name="T8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190">
                    <a:moveTo>
                      <a:pt x="66" y="0"/>
                    </a:moveTo>
                    <a:lnTo>
                      <a:pt x="66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48" y="14"/>
                    </a:lnTo>
                    <a:lnTo>
                      <a:pt x="46" y="18"/>
                    </a:lnTo>
                    <a:lnTo>
                      <a:pt x="42" y="22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6" y="30"/>
                    </a:lnTo>
                    <a:lnTo>
                      <a:pt x="34" y="40"/>
                    </a:lnTo>
                    <a:lnTo>
                      <a:pt x="30" y="50"/>
                    </a:lnTo>
                    <a:lnTo>
                      <a:pt x="26" y="60"/>
                    </a:lnTo>
                    <a:lnTo>
                      <a:pt x="24" y="62"/>
                    </a:lnTo>
                    <a:lnTo>
                      <a:pt x="16" y="68"/>
                    </a:lnTo>
                    <a:lnTo>
                      <a:pt x="12" y="76"/>
                    </a:lnTo>
                    <a:lnTo>
                      <a:pt x="8" y="82"/>
                    </a:lnTo>
                    <a:lnTo>
                      <a:pt x="6" y="86"/>
                    </a:lnTo>
                    <a:lnTo>
                      <a:pt x="4" y="90"/>
                    </a:lnTo>
                    <a:lnTo>
                      <a:pt x="4" y="90"/>
                    </a:lnTo>
                    <a:lnTo>
                      <a:pt x="4" y="98"/>
                    </a:lnTo>
                    <a:lnTo>
                      <a:pt x="4" y="104"/>
                    </a:lnTo>
                    <a:lnTo>
                      <a:pt x="4" y="108"/>
                    </a:lnTo>
                    <a:lnTo>
                      <a:pt x="4" y="112"/>
                    </a:lnTo>
                    <a:lnTo>
                      <a:pt x="4" y="114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2" y="124"/>
                    </a:lnTo>
                    <a:lnTo>
                      <a:pt x="4" y="126"/>
                    </a:lnTo>
                    <a:lnTo>
                      <a:pt x="6" y="126"/>
                    </a:lnTo>
                    <a:lnTo>
                      <a:pt x="8" y="128"/>
                    </a:lnTo>
                    <a:lnTo>
                      <a:pt x="10" y="130"/>
                    </a:lnTo>
                    <a:lnTo>
                      <a:pt x="14" y="134"/>
                    </a:lnTo>
                    <a:lnTo>
                      <a:pt x="18" y="140"/>
                    </a:lnTo>
                    <a:lnTo>
                      <a:pt x="22" y="144"/>
                    </a:lnTo>
                    <a:lnTo>
                      <a:pt x="24" y="148"/>
                    </a:lnTo>
                    <a:lnTo>
                      <a:pt x="28" y="152"/>
                    </a:lnTo>
                    <a:lnTo>
                      <a:pt x="28" y="154"/>
                    </a:lnTo>
                    <a:lnTo>
                      <a:pt x="30" y="154"/>
                    </a:lnTo>
                    <a:lnTo>
                      <a:pt x="32" y="172"/>
                    </a:lnTo>
                    <a:lnTo>
                      <a:pt x="46" y="172"/>
                    </a:lnTo>
                    <a:lnTo>
                      <a:pt x="64" y="188"/>
                    </a:lnTo>
                    <a:lnTo>
                      <a:pt x="82" y="190"/>
                    </a:lnTo>
                    <a:lnTo>
                      <a:pt x="90" y="182"/>
                    </a:lnTo>
                    <a:lnTo>
                      <a:pt x="110" y="178"/>
                    </a:lnTo>
                    <a:lnTo>
                      <a:pt x="112" y="184"/>
                    </a:lnTo>
                    <a:lnTo>
                      <a:pt x="128" y="184"/>
                    </a:lnTo>
                    <a:lnTo>
                      <a:pt x="130" y="178"/>
                    </a:lnTo>
                    <a:lnTo>
                      <a:pt x="146" y="172"/>
                    </a:lnTo>
                    <a:lnTo>
                      <a:pt x="178" y="130"/>
                    </a:lnTo>
                    <a:lnTo>
                      <a:pt x="162" y="128"/>
                    </a:lnTo>
                    <a:lnTo>
                      <a:pt x="130" y="110"/>
                    </a:lnTo>
                    <a:lnTo>
                      <a:pt x="120" y="104"/>
                    </a:lnTo>
                    <a:lnTo>
                      <a:pt x="122" y="98"/>
                    </a:lnTo>
                    <a:lnTo>
                      <a:pt x="120" y="96"/>
                    </a:lnTo>
                    <a:lnTo>
                      <a:pt x="106" y="92"/>
                    </a:lnTo>
                    <a:lnTo>
                      <a:pt x="104" y="80"/>
                    </a:lnTo>
                    <a:lnTo>
                      <a:pt x="112" y="72"/>
                    </a:lnTo>
                    <a:lnTo>
                      <a:pt x="114" y="74"/>
                    </a:lnTo>
                    <a:lnTo>
                      <a:pt x="118" y="70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18" y="66"/>
                    </a:lnTo>
                    <a:lnTo>
                      <a:pt x="116" y="64"/>
                    </a:lnTo>
                    <a:lnTo>
                      <a:pt x="114" y="60"/>
                    </a:lnTo>
                    <a:lnTo>
                      <a:pt x="110" y="56"/>
                    </a:lnTo>
                    <a:lnTo>
                      <a:pt x="104" y="50"/>
                    </a:lnTo>
                    <a:lnTo>
                      <a:pt x="96" y="44"/>
                    </a:lnTo>
                    <a:lnTo>
                      <a:pt x="96" y="42"/>
                    </a:lnTo>
                    <a:lnTo>
                      <a:pt x="94" y="40"/>
                    </a:lnTo>
                    <a:lnTo>
                      <a:pt x="90" y="38"/>
                    </a:lnTo>
                    <a:lnTo>
                      <a:pt x="86" y="34"/>
                    </a:lnTo>
                    <a:lnTo>
                      <a:pt x="82" y="30"/>
                    </a:lnTo>
                    <a:lnTo>
                      <a:pt x="78" y="26"/>
                    </a:lnTo>
                    <a:lnTo>
                      <a:pt x="76" y="20"/>
                    </a:lnTo>
                    <a:lnTo>
                      <a:pt x="74" y="16"/>
                    </a:lnTo>
                    <a:lnTo>
                      <a:pt x="72" y="14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70" y="6"/>
                    </a:lnTo>
                    <a:lnTo>
                      <a:pt x="6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1" name="Freeform 295">
                <a:extLst>
                  <a:ext uri="{FF2B5EF4-FFF2-40B4-BE49-F238E27FC236}">
                    <a16:creationId xmlns:a16="http://schemas.microsoft.com/office/drawing/2014/main" id="{6BB2FED4-AB8F-4324-A337-FAD7473883E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29569" y="4053344"/>
                <a:ext cx="14839" cy="18344"/>
              </a:xfrm>
              <a:custGeom>
                <a:avLst/>
                <a:gdLst>
                  <a:gd name="T0" fmla="*/ 0 w 22"/>
                  <a:gd name="T1" fmla="*/ 6 h 26"/>
                  <a:gd name="T2" fmla="*/ 18 w 22"/>
                  <a:gd name="T3" fmla="*/ 0 h 26"/>
                  <a:gd name="T4" fmla="*/ 20 w 22"/>
                  <a:gd name="T5" fmla="*/ 0 h 26"/>
                  <a:gd name="T6" fmla="*/ 20 w 22"/>
                  <a:gd name="T7" fmla="*/ 2 h 26"/>
                  <a:gd name="T8" fmla="*/ 22 w 22"/>
                  <a:gd name="T9" fmla="*/ 4 h 26"/>
                  <a:gd name="T10" fmla="*/ 22 w 22"/>
                  <a:gd name="T11" fmla="*/ 6 h 26"/>
                  <a:gd name="T12" fmla="*/ 22 w 22"/>
                  <a:gd name="T13" fmla="*/ 6 h 26"/>
                  <a:gd name="T14" fmla="*/ 22 w 22"/>
                  <a:gd name="T15" fmla="*/ 8 h 26"/>
                  <a:gd name="T16" fmla="*/ 22 w 22"/>
                  <a:gd name="T17" fmla="*/ 12 h 26"/>
                  <a:gd name="T18" fmla="*/ 22 w 22"/>
                  <a:gd name="T19" fmla="*/ 16 h 26"/>
                  <a:gd name="T20" fmla="*/ 22 w 22"/>
                  <a:gd name="T21" fmla="*/ 20 h 26"/>
                  <a:gd name="T22" fmla="*/ 18 w 22"/>
                  <a:gd name="T23" fmla="*/ 22 h 26"/>
                  <a:gd name="T24" fmla="*/ 18 w 22"/>
                  <a:gd name="T25" fmla="*/ 22 h 26"/>
                  <a:gd name="T26" fmla="*/ 16 w 22"/>
                  <a:gd name="T27" fmla="*/ 22 h 26"/>
                  <a:gd name="T28" fmla="*/ 12 w 22"/>
                  <a:gd name="T29" fmla="*/ 24 h 26"/>
                  <a:gd name="T30" fmla="*/ 12 w 22"/>
                  <a:gd name="T31" fmla="*/ 26 h 26"/>
                  <a:gd name="T32" fmla="*/ 12 w 22"/>
                  <a:gd name="T33" fmla="*/ 26 h 26"/>
                  <a:gd name="T34" fmla="*/ 10 w 22"/>
                  <a:gd name="T35" fmla="*/ 26 h 26"/>
                  <a:gd name="T36" fmla="*/ 8 w 22"/>
                  <a:gd name="T37" fmla="*/ 26 h 26"/>
                  <a:gd name="T38" fmla="*/ 2 w 22"/>
                  <a:gd name="T39" fmla="*/ 24 h 26"/>
                  <a:gd name="T40" fmla="*/ 2 w 22"/>
                  <a:gd name="T41" fmla="*/ 24 h 26"/>
                  <a:gd name="T42" fmla="*/ 2 w 22"/>
                  <a:gd name="T43" fmla="*/ 22 h 26"/>
                  <a:gd name="T44" fmla="*/ 0 w 22"/>
                  <a:gd name="T45" fmla="*/ 18 h 26"/>
                  <a:gd name="T46" fmla="*/ 0 w 22"/>
                  <a:gd name="T47" fmla="*/ 14 h 26"/>
                  <a:gd name="T48" fmla="*/ 0 w 22"/>
                  <a:gd name="T49" fmla="*/ 10 h 26"/>
                  <a:gd name="T50" fmla="*/ 0 w 22"/>
                  <a:gd name="T5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26">
                    <a:moveTo>
                      <a:pt x="0" y="6"/>
                    </a:moveTo>
                    <a:lnTo>
                      <a:pt x="18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22" y="12"/>
                    </a:lnTo>
                    <a:lnTo>
                      <a:pt x="22" y="16"/>
                    </a:lnTo>
                    <a:lnTo>
                      <a:pt x="22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22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6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2" name="Freeform 296">
                <a:extLst>
                  <a:ext uri="{FF2B5EF4-FFF2-40B4-BE49-F238E27FC236}">
                    <a16:creationId xmlns:a16="http://schemas.microsoft.com/office/drawing/2014/main" id="{9CD0C794-4B59-4351-B111-2F9D62FAD52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30918" y="4066044"/>
                <a:ext cx="16188" cy="22578"/>
              </a:xfrm>
              <a:custGeom>
                <a:avLst/>
                <a:gdLst>
                  <a:gd name="T0" fmla="*/ 18 w 24"/>
                  <a:gd name="T1" fmla="*/ 0 h 32"/>
                  <a:gd name="T2" fmla="*/ 18 w 24"/>
                  <a:gd name="T3" fmla="*/ 2 h 32"/>
                  <a:gd name="T4" fmla="*/ 16 w 24"/>
                  <a:gd name="T5" fmla="*/ 2 h 32"/>
                  <a:gd name="T6" fmla="*/ 12 w 24"/>
                  <a:gd name="T7" fmla="*/ 6 h 32"/>
                  <a:gd name="T8" fmla="*/ 12 w 24"/>
                  <a:gd name="T9" fmla="*/ 6 h 32"/>
                  <a:gd name="T10" fmla="*/ 12 w 24"/>
                  <a:gd name="T11" fmla="*/ 6 h 32"/>
                  <a:gd name="T12" fmla="*/ 10 w 24"/>
                  <a:gd name="T13" fmla="*/ 6 h 32"/>
                  <a:gd name="T14" fmla="*/ 10 w 24"/>
                  <a:gd name="T15" fmla="*/ 8 h 32"/>
                  <a:gd name="T16" fmla="*/ 8 w 24"/>
                  <a:gd name="T17" fmla="*/ 8 h 32"/>
                  <a:gd name="T18" fmla="*/ 6 w 24"/>
                  <a:gd name="T19" fmla="*/ 8 h 32"/>
                  <a:gd name="T20" fmla="*/ 2 w 24"/>
                  <a:gd name="T21" fmla="*/ 6 h 32"/>
                  <a:gd name="T22" fmla="*/ 0 w 24"/>
                  <a:gd name="T23" fmla="*/ 6 h 32"/>
                  <a:gd name="T24" fmla="*/ 8 w 24"/>
                  <a:gd name="T25" fmla="*/ 32 h 32"/>
                  <a:gd name="T26" fmla="*/ 8 w 24"/>
                  <a:gd name="T27" fmla="*/ 32 h 32"/>
                  <a:gd name="T28" fmla="*/ 10 w 24"/>
                  <a:gd name="T29" fmla="*/ 30 h 32"/>
                  <a:gd name="T30" fmla="*/ 14 w 24"/>
                  <a:gd name="T31" fmla="*/ 28 h 32"/>
                  <a:gd name="T32" fmla="*/ 16 w 24"/>
                  <a:gd name="T33" fmla="*/ 24 h 32"/>
                  <a:gd name="T34" fmla="*/ 20 w 24"/>
                  <a:gd name="T35" fmla="*/ 20 h 32"/>
                  <a:gd name="T36" fmla="*/ 22 w 24"/>
                  <a:gd name="T37" fmla="*/ 16 h 32"/>
                  <a:gd name="T38" fmla="*/ 24 w 24"/>
                  <a:gd name="T39" fmla="*/ 12 h 32"/>
                  <a:gd name="T40" fmla="*/ 24 w 24"/>
                  <a:gd name="T41" fmla="*/ 10 h 32"/>
                  <a:gd name="T42" fmla="*/ 22 w 24"/>
                  <a:gd name="T43" fmla="*/ 8 h 32"/>
                  <a:gd name="T44" fmla="*/ 20 w 24"/>
                  <a:gd name="T45" fmla="*/ 6 h 32"/>
                  <a:gd name="T46" fmla="*/ 20 w 24"/>
                  <a:gd name="T47" fmla="*/ 4 h 32"/>
                  <a:gd name="T48" fmla="*/ 18 w 24"/>
                  <a:gd name="T4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32">
                    <a:moveTo>
                      <a:pt x="18" y="0"/>
                    </a:moveTo>
                    <a:lnTo>
                      <a:pt x="18" y="2"/>
                    </a:lnTo>
                    <a:lnTo>
                      <a:pt x="16" y="2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30"/>
                    </a:lnTo>
                    <a:lnTo>
                      <a:pt x="14" y="28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4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3" name="Freeform 297">
                <a:extLst>
                  <a:ext uri="{FF2B5EF4-FFF2-40B4-BE49-F238E27FC236}">
                    <a16:creationId xmlns:a16="http://schemas.microsoft.com/office/drawing/2014/main" id="{683D0164-587E-4C0E-A5A3-C9DCC34F46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36314" y="4051933"/>
                <a:ext cx="84987" cy="100188"/>
              </a:xfrm>
              <a:custGeom>
                <a:avLst/>
                <a:gdLst>
                  <a:gd name="T0" fmla="*/ 40 w 126"/>
                  <a:gd name="T1" fmla="*/ 4 h 142"/>
                  <a:gd name="T2" fmla="*/ 40 w 126"/>
                  <a:gd name="T3" fmla="*/ 6 h 142"/>
                  <a:gd name="T4" fmla="*/ 38 w 126"/>
                  <a:gd name="T5" fmla="*/ 12 h 142"/>
                  <a:gd name="T6" fmla="*/ 32 w 126"/>
                  <a:gd name="T7" fmla="*/ 18 h 142"/>
                  <a:gd name="T8" fmla="*/ 28 w 126"/>
                  <a:gd name="T9" fmla="*/ 18 h 142"/>
                  <a:gd name="T10" fmla="*/ 22 w 126"/>
                  <a:gd name="T11" fmla="*/ 12 h 142"/>
                  <a:gd name="T12" fmla="*/ 18 w 126"/>
                  <a:gd name="T13" fmla="*/ 6 h 142"/>
                  <a:gd name="T14" fmla="*/ 10 w 126"/>
                  <a:gd name="T15" fmla="*/ 2 h 142"/>
                  <a:gd name="T16" fmla="*/ 10 w 126"/>
                  <a:gd name="T17" fmla="*/ 6 h 142"/>
                  <a:gd name="T18" fmla="*/ 12 w 126"/>
                  <a:gd name="T19" fmla="*/ 14 h 142"/>
                  <a:gd name="T20" fmla="*/ 14 w 126"/>
                  <a:gd name="T21" fmla="*/ 16 h 142"/>
                  <a:gd name="T22" fmla="*/ 12 w 126"/>
                  <a:gd name="T23" fmla="*/ 22 h 142"/>
                  <a:gd name="T24" fmla="*/ 12 w 126"/>
                  <a:gd name="T25" fmla="*/ 26 h 142"/>
                  <a:gd name="T26" fmla="*/ 16 w 126"/>
                  <a:gd name="T27" fmla="*/ 32 h 142"/>
                  <a:gd name="T28" fmla="*/ 16 w 126"/>
                  <a:gd name="T29" fmla="*/ 34 h 142"/>
                  <a:gd name="T30" fmla="*/ 14 w 126"/>
                  <a:gd name="T31" fmla="*/ 38 h 142"/>
                  <a:gd name="T32" fmla="*/ 6 w 126"/>
                  <a:gd name="T33" fmla="*/ 48 h 142"/>
                  <a:gd name="T34" fmla="*/ 10 w 126"/>
                  <a:gd name="T35" fmla="*/ 104 h 142"/>
                  <a:gd name="T36" fmla="*/ 14 w 126"/>
                  <a:gd name="T37" fmla="*/ 104 h 142"/>
                  <a:gd name="T38" fmla="*/ 22 w 126"/>
                  <a:gd name="T39" fmla="*/ 106 h 142"/>
                  <a:gd name="T40" fmla="*/ 30 w 126"/>
                  <a:gd name="T41" fmla="*/ 108 h 142"/>
                  <a:gd name="T42" fmla="*/ 34 w 126"/>
                  <a:gd name="T43" fmla="*/ 108 h 142"/>
                  <a:gd name="T44" fmla="*/ 40 w 126"/>
                  <a:gd name="T45" fmla="*/ 108 h 142"/>
                  <a:gd name="T46" fmla="*/ 48 w 126"/>
                  <a:gd name="T47" fmla="*/ 108 h 142"/>
                  <a:gd name="T48" fmla="*/ 56 w 126"/>
                  <a:gd name="T49" fmla="*/ 116 h 142"/>
                  <a:gd name="T50" fmla="*/ 60 w 126"/>
                  <a:gd name="T51" fmla="*/ 126 h 142"/>
                  <a:gd name="T52" fmla="*/ 62 w 126"/>
                  <a:gd name="T53" fmla="*/ 132 h 142"/>
                  <a:gd name="T54" fmla="*/ 68 w 126"/>
                  <a:gd name="T55" fmla="*/ 142 h 142"/>
                  <a:gd name="T56" fmla="*/ 84 w 126"/>
                  <a:gd name="T57" fmla="*/ 140 h 142"/>
                  <a:gd name="T58" fmla="*/ 106 w 126"/>
                  <a:gd name="T59" fmla="*/ 142 h 142"/>
                  <a:gd name="T60" fmla="*/ 110 w 126"/>
                  <a:gd name="T61" fmla="*/ 108 h 142"/>
                  <a:gd name="T62" fmla="*/ 106 w 126"/>
                  <a:gd name="T63" fmla="*/ 90 h 142"/>
                  <a:gd name="T64" fmla="*/ 102 w 126"/>
                  <a:gd name="T65" fmla="*/ 84 h 142"/>
                  <a:gd name="T66" fmla="*/ 100 w 126"/>
                  <a:gd name="T67" fmla="*/ 76 h 142"/>
                  <a:gd name="T68" fmla="*/ 110 w 126"/>
                  <a:gd name="T69" fmla="*/ 50 h 142"/>
                  <a:gd name="T70" fmla="*/ 96 w 126"/>
                  <a:gd name="T71" fmla="*/ 42 h 142"/>
                  <a:gd name="T72" fmla="*/ 94 w 126"/>
                  <a:gd name="T73" fmla="*/ 38 h 142"/>
                  <a:gd name="T74" fmla="*/ 48 w 126"/>
                  <a:gd name="T75" fmla="*/ 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6" h="142">
                    <a:moveTo>
                      <a:pt x="48" y="4"/>
                    </a:moveTo>
                    <a:lnTo>
                      <a:pt x="40" y="4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10"/>
                    </a:lnTo>
                    <a:lnTo>
                      <a:pt x="38" y="12"/>
                    </a:lnTo>
                    <a:lnTo>
                      <a:pt x="36" y="16"/>
                    </a:lnTo>
                    <a:lnTo>
                      <a:pt x="32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4" y="16"/>
                    </a:lnTo>
                    <a:lnTo>
                      <a:pt x="22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2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2" y="18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4"/>
                    </a:lnTo>
                    <a:lnTo>
                      <a:pt x="16" y="36"/>
                    </a:lnTo>
                    <a:lnTo>
                      <a:pt x="14" y="38"/>
                    </a:lnTo>
                    <a:lnTo>
                      <a:pt x="10" y="42"/>
                    </a:lnTo>
                    <a:lnTo>
                      <a:pt x="6" y="48"/>
                    </a:lnTo>
                    <a:lnTo>
                      <a:pt x="0" y="5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4" y="104"/>
                    </a:lnTo>
                    <a:lnTo>
                      <a:pt x="16" y="106"/>
                    </a:lnTo>
                    <a:lnTo>
                      <a:pt x="22" y="106"/>
                    </a:lnTo>
                    <a:lnTo>
                      <a:pt x="26" y="108"/>
                    </a:lnTo>
                    <a:lnTo>
                      <a:pt x="30" y="108"/>
                    </a:lnTo>
                    <a:lnTo>
                      <a:pt x="34" y="108"/>
                    </a:lnTo>
                    <a:lnTo>
                      <a:pt x="34" y="108"/>
                    </a:lnTo>
                    <a:lnTo>
                      <a:pt x="36" y="108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8" y="108"/>
                    </a:lnTo>
                    <a:lnTo>
                      <a:pt x="52" y="112"/>
                    </a:lnTo>
                    <a:lnTo>
                      <a:pt x="56" y="116"/>
                    </a:lnTo>
                    <a:lnTo>
                      <a:pt x="60" y="124"/>
                    </a:lnTo>
                    <a:lnTo>
                      <a:pt x="60" y="126"/>
                    </a:lnTo>
                    <a:lnTo>
                      <a:pt x="62" y="128"/>
                    </a:lnTo>
                    <a:lnTo>
                      <a:pt x="62" y="132"/>
                    </a:lnTo>
                    <a:lnTo>
                      <a:pt x="64" y="138"/>
                    </a:lnTo>
                    <a:lnTo>
                      <a:pt x="68" y="142"/>
                    </a:lnTo>
                    <a:lnTo>
                      <a:pt x="80" y="142"/>
                    </a:lnTo>
                    <a:lnTo>
                      <a:pt x="84" y="140"/>
                    </a:lnTo>
                    <a:lnTo>
                      <a:pt x="86" y="142"/>
                    </a:lnTo>
                    <a:lnTo>
                      <a:pt x="106" y="142"/>
                    </a:lnTo>
                    <a:lnTo>
                      <a:pt x="126" y="134"/>
                    </a:lnTo>
                    <a:lnTo>
                      <a:pt x="110" y="10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4" y="88"/>
                    </a:lnTo>
                    <a:lnTo>
                      <a:pt x="102" y="84"/>
                    </a:lnTo>
                    <a:lnTo>
                      <a:pt x="102" y="80"/>
                    </a:lnTo>
                    <a:lnTo>
                      <a:pt x="100" y="76"/>
                    </a:lnTo>
                    <a:lnTo>
                      <a:pt x="102" y="70"/>
                    </a:lnTo>
                    <a:lnTo>
                      <a:pt x="110" y="50"/>
                    </a:lnTo>
                    <a:lnTo>
                      <a:pt x="98" y="44"/>
                    </a:lnTo>
                    <a:lnTo>
                      <a:pt x="96" y="42"/>
                    </a:lnTo>
                    <a:lnTo>
                      <a:pt x="94" y="40"/>
                    </a:lnTo>
                    <a:lnTo>
                      <a:pt x="94" y="38"/>
                    </a:lnTo>
                    <a:lnTo>
                      <a:pt x="94" y="36"/>
                    </a:lnTo>
                    <a:lnTo>
                      <a:pt x="48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4" name="Freeform 298">
                <a:extLst>
                  <a:ext uri="{FF2B5EF4-FFF2-40B4-BE49-F238E27FC236}">
                    <a16:creationId xmlns:a16="http://schemas.microsoft.com/office/drawing/2014/main" id="{892BB643-CB18-46B6-929F-C860E8D525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47106" y="4146477"/>
                <a:ext cx="75544" cy="149577"/>
              </a:xfrm>
              <a:custGeom>
                <a:avLst/>
                <a:gdLst>
                  <a:gd name="T0" fmla="*/ 8 w 112"/>
                  <a:gd name="T1" fmla="*/ 148 h 212"/>
                  <a:gd name="T2" fmla="*/ 28 w 112"/>
                  <a:gd name="T3" fmla="*/ 128 h 212"/>
                  <a:gd name="T4" fmla="*/ 28 w 112"/>
                  <a:gd name="T5" fmla="*/ 96 h 212"/>
                  <a:gd name="T6" fmla="*/ 18 w 112"/>
                  <a:gd name="T7" fmla="*/ 76 h 212"/>
                  <a:gd name="T8" fmla="*/ 8 w 112"/>
                  <a:gd name="T9" fmla="*/ 66 h 212"/>
                  <a:gd name="T10" fmla="*/ 44 w 112"/>
                  <a:gd name="T11" fmla="*/ 34 h 212"/>
                  <a:gd name="T12" fmla="*/ 46 w 112"/>
                  <a:gd name="T13" fmla="*/ 20 h 212"/>
                  <a:gd name="T14" fmla="*/ 54 w 112"/>
                  <a:gd name="T15" fmla="*/ 28 h 212"/>
                  <a:gd name="T16" fmla="*/ 58 w 112"/>
                  <a:gd name="T17" fmla="*/ 36 h 212"/>
                  <a:gd name="T18" fmla="*/ 62 w 112"/>
                  <a:gd name="T19" fmla="*/ 40 h 212"/>
                  <a:gd name="T20" fmla="*/ 64 w 112"/>
                  <a:gd name="T21" fmla="*/ 40 h 212"/>
                  <a:gd name="T22" fmla="*/ 62 w 112"/>
                  <a:gd name="T23" fmla="*/ 26 h 212"/>
                  <a:gd name="T24" fmla="*/ 58 w 112"/>
                  <a:gd name="T25" fmla="*/ 24 h 212"/>
                  <a:gd name="T26" fmla="*/ 56 w 112"/>
                  <a:gd name="T27" fmla="*/ 20 h 212"/>
                  <a:gd name="T28" fmla="*/ 64 w 112"/>
                  <a:gd name="T29" fmla="*/ 8 h 212"/>
                  <a:gd name="T30" fmla="*/ 70 w 112"/>
                  <a:gd name="T31" fmla="*/ 8 h 212"/>
                  <a:gd name="T32" fmla="*/ 110 w 112"/>
                  <a:gd name="T33" fmla="*/ 0 h 212"/>
                  <a:gd name="T34" fmla="*/ 110 w 112"/>
                  <a:gd name="T35" fmla="*/ 10 h 212"/>
                  <a:gd name="T36" fmla="*/ 110 w 112"/>
                  <a:gd name="T37" fmla="*/ 24 h 212"/>
                  <a:gd name="T38" fmla="*/ 110 w 112"/>
                  <a:gd name="T39" fmla="*/ 36 h 212"/>
                  <a:gd name="T40" fmla="*/ 112 w 112"/>
                  <a:gd name="T41" fmla="*/ 42 h 212"/>
                  <a:gd name="T42" fmla="*/ 108 w 112"/>
                  <a:gd name="T43" fmla="*/ 70 h 212"/>
                  <a:gd name="T44" fmla="*/ 96 w 112"/>
                  <a:gd name="T45" fmla="*/ 80 h 212"/>
                  <a:gd name="T46" fmla="*/ 88 w 112"/>
                  <a:gd name="T47" fmla="*/ 82 h 212"/>
                  <a:gd name="T48" fmla="*/ 78 w 112"/>
                  <a:gd name="T49" fmla="*/ 88 h 212"/>
                  <a:gd name="T50" fmla="*/ 72 w 112"/>
                  <a:gd name="T51" fmla="*/ 94 h 212"/>
                  <a:gd name="T52" fmla="*/ 68 w 112"/>
                  <a:gd name="T53" fmla="*/ 100 h 212"/>
                  <a:gd name="T54" fmla="*/ 60 w 112"/>
                  <a:gd name="T55" fmla="*/ 108 h 212"/>
                  <a:gd name="T56" fmla="*/ 56 w 112"/>
                  <a:gd name="T57" fmla="*/ 110 h 212"/>
                  <a:gd name="T58" fmla="*/ 48 w 112"/>
                  <a:gd name="T59" fmla="*/ 118 h 212"/>
                  <a:gd name="T60" fmla="*/ 44 w 112"/>
                  <a:gd name="T61" fmla="*/ 126 h 212"/>
                  <a:gd name="T62" fmla="*/ 44 w 112"/>
                  <a:gd name="T63" fmla="*/ 142 h 212"/>
                  <a:gd name="T64" fmla="*/ 46 w 112"/>
                  <a:gd name="T65" fmla="*/ 168 h 212"/>
                  <a:gd name="T66" fmla="*/ 46 w 112"/>
                  <a:gd name="T67" fmla="*/ 176 h 212"/>
                  <a:gd name="T68" fmla="*/ 46 w 112"/>
                  <a:gd name="T69" fmla="*/ 184 h 212"/>
                  <a:gd name="T70" fmla="*/ 42 w 112"/>
                  <a:gd name="T71" fmla="*/ 188 h 212"/>
                  <a:gd name="T72" fmla="*/ 34 w 112"/>
                  <a:gd name="T73" fmla="*/ 192 h 212"/>
                  <a:gd name="T74" fmla="*/ 30 w 112"/>
                  <a:gd name="T75" fmla="*/ 194 h 212"/>
                  <a:gd name="T76" fmla="*/ 22 w 112"/>
                  <a:gd name="T77" fmla="*/ 198 h 212"/>
                  <a:gd name="T78" fmla="*/ 20 w 112"/>
                  <a:gd name="T79" fmla="*/ 202 h 212"/>
                  <a:gd name="T80" fmla="*/ 20 w 112"/>
                  <a:gd name="T81" fmla="*/ 206 h 212"/>
                  <a:gd name="T82" fmla="*/ 22 w 112"/>
                  <a:gd name="T83" fmla="*/ 208 h 212"/>
                  <a:gd name="T84" fmla="*/ 20 w 112"/>
                  <a:gd name="T85" fmla="*/ 212 h 212"/>
                  <a:gd name="T86" fmla="*/ 18 w 112"/>
                  <a:gd name="T87" fmla="*/ 212 h 212"/>
                  <a:gd name="T88" fmla="*/ 12 w 112"/>
                  <a:gd name="T89" fmla="*/ 204 h 212"/>
                  <a:gd name="T90" fmla="*/ 10 w 112"/>
                  <a:gd name="T91" fmla="*/ 194 h 212"/>
                  <a:gd name="T92" fmla="*/ 8 w 112"/>
                  <a:gd name="T93" fmla="*/ 192 h 212"/>
                  <a:gd name="T94" fmla="*/ 6 w 112"/>
                  <a:gd name="T95" fmla="*/ 192 h 212"/>
                  <a:gd name="T96" fmla="*/ 6 w 112"/>
                  <a:gd name="T97" fmla="*/ 174 h 212"/>
                  <a:gd name="T98" fmla="*/ 2 w 112"/>
                  <a:gd name="T99" fmla="*/ 164 h 212"/>
                  <a:gd name="T100" fmla="*/ 0 w 112"/>
                  <a:gd name="T101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212">
                    <a:moveTo>
                      <a:pt x="2" y="156"/>
                    </a:moveTo>
                    <a:lnTo>
                      <a:pt x="8" y="148"/>
                    </a:lnTo>
                    <a:lnTo>
                      <a:pt x="20" y="140"/>
                    </a:lnTo>
                    <a:lnTo>
                      <a:pt x="28" y="128"/>
                    </a:lnTo>
                    <a:lnTo>
                      <a:pt x="30" y="112"/>
                    </a:lnTo>
                    <a:lnTo>
                      <a:pt x="28" y="96"/>
                    </a:lnTo>
                    <a:lnTo>
                      <a:pt x="30" y="82"/>
                    </a:lnTo>
                    <a:lnTo>
                      <a:pt x="18" y="76"/>
                    </a:lnTo>
                    <a:lnTo>
                      <a:pt x="8" y="72"/>
                    </a:lnTo>
                    <a:lnTo>
                      <a:pt x="8" y="66"/>
                    </a:lnTo>
                    <a:lnTo>
                      <a:pt x="44" y="58"/>
                    </a:lnTo>
                    <a:lnTo>
                      <a:pt x="44" y="34"/>
                    </a:lnTo>
                    <a:lnTo>
                      <a:pt x="42" y="26"/>
                    </a:lnTo>
                    <a:lnTo>
                      <a:pt x="46" y="20"/>
                    </a:lnTo>
                    <a:lnTo>
                      <a:pt x="50" y="28"/>
                    </a:lnTo>
                    <a:lnTo>
                      <a:pt x="54" y="28"/>
                    </a:lnTo>
                    <a:lnTo>
                      <a:pt x="56" y="34"/>
                    </a:lnTo>
                    <a:lnTo>
                      <a:pt x="58" y="36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64" y="40"/>
                    </a:lnTo>
                    <a:lnTo>
                      <a:pt x="64" y="32"/>
                    </a:lnTo>
                    <a:lnTo>
                      <a:pt x="62" y="26"/>
                    </a:lnTo>
                    <a:lnTo>
                      <a:pt x="60" y="26"/>
                    </a:lnTo>
                    <a:lnTo>
                      <a:pt x="58" y="24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8"/>
                    </a:lnTo>
                    <a:lnTo>
                      <a:pt x="64" y="8"/>
                    </a:lnTo>
                    <a:lnTo>
                      <a:pt x="68" y="6"/>
                    </a:lnTo>
                    <a:lnTo>
                      <a:pt x="70" y="8"/>
                    </a:lnTo>
                    <a:lnTo>
                      <a:pt x="92" y="8"/>
                    </a:lnTo>
                    <a:lnTo>
                      <a:pt x="110" y="0"/>
                    </a:lnTo>
                    <a:lnTo>
                      <a:pt x="110" y="4"/>
                    </a:lnTo>
                    <a:lnTo>
                      <a:pt x="110" y="10"/>
                    </a:lnTo>
                    <a:lnTo>
                      <a:pt x="110" y="18"/>
                    </a:lnTo>
                    <a:lnTo>
                      <a:pt x="110" y="24"/>
                    </a:lnTo>
                    <a:lnTo>
                      <a:pt x="110" y="32"/>
                    </a:lnTo>
                    <a:lnTo>
                      <a:pt x="110" y="36"/>
                    </a:lnTo>
                    <a:lnTo>
                      <a:pt x="112" y="40"/>
                    </a:lnTo>
                    <a:lnTo>
                      <a:pt x="112" y="42"/>
                    </a:lnTo>
                    <a:lnTo>
                      <a:pt x="112" y="58"/>
                    </a:lnTo>
                    <a:lnTo>
                      <a:pt x="108" y="70"/>
                    </a:lnTo>
                    <a:lnTo>
                      <a:pt x="102" y="76"/>
                    </a:lnTo>
                    <a:lnTo>
                      <a:pt x="96" y="80"/>
                    </a:lnTo>
                    <a:lnTo>
                      <a:pt x="90" y="82"/>
                    </a:lnTo>
                    <a:lnTo>
                      <a:pt x="88" y="82"/>
                    </a:lnTo>
                    <a:lnTo>
                      <a:pt x="82" y="86"/>
                    </a:lnTo>
                    <a:lnTo>
                      <a:pt x="78" y="88"/>
                    </a:lnTo>
                    <a:lnTo>
                      <a:pt x="74" y="92"/>
                    </a:lnTo>
                    <a:lnTo>
                      <a:pt x="72" y="94"/>
                    </a:lnTo>
                    <a:lnTo>
                      <a:pt x="72" y="94"/>
                    </a:lnTo>
                    <a:lnTo>
                      <a:pt x="68" y="100"/>
                    </a:lnTo>
                    <a:lnTo>
                      <a:pt x="62" y="106"/>
                    </a:lnTo>
                    <a:lnTo>
                      <a:pt x="60" y="108"/>
                    </a:lnTo>
                    <a:lnTo>
                      <a:pt x="56" y="110"/>
                    </a:lnTo>
                    <a:lnTo>
                      <a:pt x="56" y="110"/>
                    </a:lnTo>
                    <a:lnTo>
                      <a:pt x="50" y="114"/>
                    </a:lnTo>
                    <a:lnTo>
                      <a:pt x="48" y="118"/>
                    </a:lnTo>
                    <a:lnTo>
                      <a:pt x="46" y="122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4" y="142"/>
                    </a:lnTo>
                    <a:lnTo>
                      <a:pt x="44" y="158"/>
                    </a:lnTo>
                    <a:lnTo>
                      <a:pt x="46" y="168"/>
                    </a:lnTo>
                    <a:lnTo>
                      <a:pt x="46" y="172"/>
                    </a:lnTo>
                    <a:lnTo>
                      <a:pt x="46" y="176"/>
                    </a:lnTo>
                    <a:lnTo>
                      <a:pt x="46" y="180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2" y="188"/>
                    </a:lnTo>
                    <a:lnTo>
                      <a:pt x="38" y="190"/>
                    </a:lnTo>
                    <a:lnTo>
                      <a:pt x="34" y="192"/>
                    </a:lnTo>
                    <a:lnTo>
                      <a:pt x="30" y="194"/>
                    </a:lnTo>
                    <a:lnTo>
                      <a:pt x="30" y="194"/>
                    </a:lnTo>
                    <a:lnTo>
                      <a:pt x="24" y="196"/>
                    </a:lnTo>
                    <a:lnTo>
                      <a:pt x="22" y="198"/>
                    </a:lnTo>
                    <a:lnTo>
                      <a:pt x="20" y="200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20" y="206"/>
                    </a:lnTo>
                    <a:lnTo>
                      <a:pt x="22" y="208"/>
                    </a:lnTo>
                    <a:lnTo>
                      <a:pt x="22" y="208"/>
                    </a:lnTo>
                    <a:lnTo>
                      <a:pt x="22" y="210"/>
                    </a:lnTo>
                    <a:lnTo>
                      <a:pt x="20" y="212"/>
                    </a:lnTo>
                    <a:lnTo>
                      <a:pt x="20" y="212"/>
                    </a:lnTo>
                    <a:lnTo>
                      <a:pt x="18" y="212"/>
                    </a:lnTo>
                    <a:lnTo>
                      <a:pt x="14" y="212"/>
                    </a:lnTo>
                    <a:lnTo>
                      <a:pt x="12" y="204"/>
                    </a:lnTo>
                    <a:lnTo>
                      <a:pt x="10" y="198"/>
                    </a:lnTo>
                    <a:lnTo>
                      <a:pt x="10" y="194"/>
                    </a:lnTo>
                    <a:lnTo>
                      <a:pt x="8" y="192"/>
                    </a:lnTo>
                    <a:lnTo>
                      <a:pt x="8" y="192"/>
                    </a:lnTo>
                    <a:lnTo>
                      <a:pt x="6" y="192"/>
                    </a:lnTo>
                    <a:lnTo>
                      <a:pt x="6" y="192"/>
                    </a:lnTo>
                    <a:lnTo>
                      <a:pt x="8" y="182"/>
                    </a:lnTo>
                    <a:lnTo>
                      <a:pt x="6" y="174"/>
                    </a:lnTo>
                    <a:lnTo>
                      <a:pt x="4" y="168"/>
                    </a:lnTo>
                    <a:lnTo>
                      <a:pt x="2" y="164"/>
                    </a:lnTo>
                    <a:lnTo>
                      <a:pt x="0" y="162"/>
                    </a:lnTo>
                    <a:lnTo>
                      <a:pt x="0" y="160"/>
                    </a:lnTo>
                    <a:lnTo>
                      <a:pt x="2" y="15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5" name="Freeform 299">
                <a:extLst>
                  <a:ext uri="{FF2B5EF4-FFF2-40B4-BE49-F238E27FC236}">
                    <a16:creationId xmlns:a16="http://schemas.microsoft.com/office/drawing/2014/main" id="{BA151616-2270-4950-A245-3ECB47CA6F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10857" y="4259365"/>
                <a:ext cx="151088" cy="124177"/>
              </a:xfrm>
              <a:custGeom>
                <a:avLst/>
                <a:gdLst>
                  <a:gd name="T0" fmla="*/ 170 w 224"/>
                  <a:gd name="T1" fmla="*/ 6 h 176"/>
                  <a:gd name="T2" fmla="*/ 162 w 224"/>
                  <a:gd name="T3" fmla="*/ 10 h 176"/>
                  <a:gd name="T4" fmla="*/ 152 w 224"/>
                  <a:gd name="T5" fmla="*/ 18 h 176"/>
                  <a:gd name="T6" fmla="*/ 144 w 224"/>
                  <a:gd name="T7" fmla="*/ 22 h 176"/>
                  <a:gd name="T8" fmla="*/ 134 w 224"/>
                  <a:gd name="T9" fmla="*/ 34 h 176"/>
                  <a:gd name="T10" fmla="*/ 128 w 224"/>
                  <a:gd name="T11" fmla="*/ 46 h 176"/>
                  <a:gd name="T12" fmla="*/ 122 w 224"/>
                  <a:gd name="T13" fmla="*/ 46 h 176"/>
                  <a:gd name="T14" fmla="*/ 114 w 224"/>
                  <a:gd name="T15" fmla="*/ 40 h 176"/>
                  <a:gd name="T16" fmla="*/ 102 w 224"/>
                  <a:gd name="T17" fmla="*/ 42 h 176"/>
                  <a:gd name="T18" fmla="*/ 98 w 224"/>
                  <a:gd name="T19" fmla="*/ 46 h 176"/>
                  <a:gd name="T20" fmla="*/ 94 w 224"/>
                  <a:gd name="T21" fmla="*/ 54 h 176"/>
                  <a:gd name="T22" fmla="*/ 80 w 224"/>
                  <a:gd name="T23" fmla="*/ 66 h 176"/>
                  <a:gd name="T24" fmla="*/ 66 w 224"/>
                  <a:gd name="T25" fmla="*/ 68 h 176"/>
                  <a:gd name="T26" fmla="*/ 64 w 224"/>
                  <a:gd name="T27" fmla="*/ 62 h 176"/>
                  <a:gd name="T28" fmla="*/ 68 w 224"/>
                  <a:gd name="T29" fmla="*/ 56 h 176"/>
                  <a:gd name="T30" fmla="*/ 64 w 224"/>
                  <a:gd name="T31" fmla="*/ 38 h 176"/>
                  <a:gd name="T32" fmla="*/ 56 w 224"/>
                  <a:gd name="T33" fmla="*/ 32 h 176"/>
                  <a:gd name="T34" fmla="*/ 54 w 224"/>
                  <a:gd name="T35" fmla="*/ 78 h 176"/>
                  <a:gd name="T36" fmla="*/ 50 w 224"/>
                  <a:gd name="T37" fmla="*/ 82 h 176"/>
                  <a:gd name="T38" fmla="*/ 28 w 224"/>
                  <a:gd name="T39" fmla="*/ 82 h 176"/>
                  <a:gd name="T40" fmla="*/ 24 w 224"/>
                  <a:gd name="T41" fmla="*/ 80 h 176"/>
                  <a:gd name="T42" fmla="*/ 22 w 224"/>
                  <a:gd name="T43" fmla="*/ 70 h 176"/>
                  <a:gd name="T44" fmla="*/ 18 w 224"/>
                  <a:gd name="T45" fmla="*/ 68 h 176"/>
                  <a:gd name="T46" fmla="*/ 0 w 224"/>
                  <a:gd name="T47" fmla="*/ 82 h 176"/>
                  <a:gd name="T48" fmla="*/ 20 w 224"/>
                  <a:gd name="T49" fmla="*/ 160 h 176"/>
                  <a:gd name="T50" fmla="*/ 38 w 224"/>
                  <a:gd name="T51" fmla="*/ 172 h 176"/>
                  <a:gd name="T52" fmla="*/ 70 w 224"/>
                  <a:gd name="T53" fmla="*/ 172 h 176"/>
                  <a:gd name="T54" fmla="*/ 100 w 224"/>
                  <a:gd name="T55" fmla="*/ 164 h 176"/>
                  <a:gd name="T56" fmla="*/ 128 w 224"/>
                  <a:gd name="T57" fmla="*/ 160 h 176"/>
                  <a:gd name="T58" fmla="*/ 146 w 224"/>
                  <a:gd name="T59" fmla="*/ 150 h 176"/>
                  <a:gd name="T60" fmla="*/ 154 w 224"/>
                  <a:gd name="T61" fmla="*/ 142 h 176"/>
                  <a:gd name="T62" fmla="*/ 166 w 224"/>
                  <a:gd name="T63" fmla="*/ 126 h 176"/>
                  <a:gd name="T64" fmla="*/ 186 w 224"/>
                  <a:gd name="T65" fmla="*/ 104 h 176"/>
                  <a:gd name="T66" fmla="*/ 190 w 224"/>
                  <a:gd name="T67" fmla="*/ 96 h 176"/>
                  <a:gd name="T68" fmla="*/ 198 w 224"/>
                  <a:gd name="T69" fmla="*/ 88 h 176"/>
                  <a:gd name="T70" fmla="*/ 202 w 224"/>
                  <a:gd name="T71" fmla="*/ 84 h 176"/>
                  <a:gd name="T72" fmla="*/ 212 w 224"/>
                  <a:gd name="T73" fmla="*/ 76 h 176"/>
                  <a:gd name="T74" fmla="*/ 216 w 224"/>
                  <a:gd name="T75" fmla="*/ 70 h 176"/>
                  <a:gd name="T76" fmla="*/ 222 w 224"/>
                  <a:gd name="T77" fmla="*/ 58 h 176"/>
                  <a:gd name="T78" fmla="*/ 216 w 224"/>
                  <a:gd name="T79" fmla="*/ 52 h 176"/>
                  <a:gd name="T80" fmla="*/ 214 w 224"/>
                  <a:gd name="T81" fmla="*/ 44 h 176"/>
                  <a:gd name="T82" fmla="*/ 210 w 224"/>
                  <a:gd name="T83" fmla="*/ 32 h 176"/>
                  <a:gd name="T84" fmla="*/ 210 w 224"/>
                  <a:gd name="T85" fmla="*/ 26 h 176"/>
                  <a:gd name="T86" fmla="*/ 208 w 224"/>
                  <a:gd name="T87" fmla="*/ 8 h 176"/>
                  <a:gd name="T88" fmla="*/ 176 w 224"/>
                  <a:gd name="T8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4" h="176">
                    <a:moveTo>
                      <a:pt x="176" y="0"/>
                    </a:moveTo>
                    <a:lnTo>
                      <a:pt x="174" y="4"/>
                    </a:lnTo>
                    <a:lnTo>
                      <a:pt x="170" y="6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2" y="10"/>
                    </a:lnTo>
                    <a:lnTo>
                      <a:pt x="160" y="14"/>
                    </a:lnTo>
                    <a:lnTo>
                      <a:pt x="158" y="16"/>
                    </a:lnTo>
                    <a:lnTo>
                      <a:pt x="152" y="18"/>
                    </a:lnTo>
                    <a:lnTo>
                      <a:pt x="148" y="20"/>
                    </a:lnTo>
                    <a:lnTo>
                      <a:pt x="146" y="20"/>
                    </a:lnTo>
                    <a:lnTo>
                      <a:pt x="144" y="22"/>
                    </a:lnTo>
                    <a:lnTo>
                      <a:pt x="140" y="24"/>
                    </a:lnTo>
                    <a:lnTo>
                      <a:pt x="136" y="28"/>
                    </a:lnTo>
                    <a:lnTo>
                      <a:pt x="134" y="34"/>
                    </a:lnTo>
                    <a:lnTo>
                      <a:pt x="132" y="38"/>
                    </a:lnTo>
                    <a:lnTo>
                      <a:pt x="130" y="42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24" y="48"/>
                    </a:lnTo>
                    <a:lnTo>
                      <a:pt x="122" y="46"/>
                    </a:lnTo>
                    <a:lnTo>
                      <a:pt x="120" y="44"/>
                    </a:lnTo>
                    <a:lnTo>
                      <a:pt x="118" y="44"/>
                    </a:lnTo>
                    <a:lnTo>
                      <a:pt x="114" y="40"/>
                    </a:lnTo>
                    <a:lnTo>
                      <a:pt x="110" y="40"/>
                    </a:lnTo>
                    <a:lnTo>
                      <a:pt x="106" y="40"/>
                    </a:lnTo>
                    <a:lnTo>
                      <a:pt x="102" y="42"/>
                    </a:lnTo>
                    <a:lnTo>
                      <a:pt x="100" y="42"/>
                    </a:lnTo>
                    <a:lnTo>
                      <a:pt x="98" y="44"/>
                    </a:lnTo>
                    <a:lnTo>
                      <a:pt x="98" y="46"/>
                    </a:lnTo>
                    <a:lnTo>
                      <a:pt x="96" y="50"/>
                    </a:lnTo>
                    <a:lnTo>
                      <a:pt x="94" y="52"/>
                    </a:lnTo>
                    <a:lnTo>
                      <a:pt x="94" y="54"/>
                    </a:lnTo>
                    <a:lnTo>
                      <a:pt x="94" y="56"/>
                    </a:lnTo>
                    <a:lnTo>
                      <a:pt x="88" y="62"/>
                    </a:lnTo>
                    <a:lnTo>
                      <a:pt x="80" y="66"/>
                    </a:lnTo>
                    <a:lnTo>
                      <a:pt x="74" y="68"/>
                    </a:lnTo>
                    <a:lnTo>
                      <a:pt x="70" y="68"/>
                    </a:lnTo>
                    <a:lnTo>
                      <a:pt x="66" y="68"/>
                    </a:lnTo>
                    <a:lnTo>
                      <a:pt x="64" y="68"/>
                    </a:lnTo>
                    <a:lnTo>
                      <a:pt x="62" y="64"/>
                    </a:lnTo>
                    <a:lnTo>
                      <a:pt x="64" y="62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8" y="56"/>
                    </a:lnTo>
                    <a:lnTo>
                      <a:pt x="68" y="50"/>
                    </a:lnTo>
                    <a:lnTo>
                      <a:pt x="66" y="44"/>
                    </a:lnTo>
                    <a:lnTo>
                      <a:pt x="64" y="38"/>
                    </a:lnTo>
                    <a:lnTo>
                      <a:pt x="60" y="36"/>
                    </a:lnTo>
                    <a:lnTo>
                      <a:pt x="58" y="34"/>
                    </a:lnTo>
                    <a:lnTo>
                      <a:pt x="56" y="32"/>
                    </a:lnTo>
                    <a:lnTo>
                      <a:pt x="54" y="32"/>
                    </a:lnTo>
                    <a:lnTo>
                      <a:pt x="54" y="78"/>
                    </a:lnTo>
                    <a:lnTo>
                      <a:pt x="54" y="78"/>
                    </a:lnTo>
                    <a:lnTo>
                      <a:pt x="54" y="80"/>
                    </a:lnTo>
                    <a:lnTo>
                      <a:pt x="52" y="80"/>
                    </a:lnTo>
                    <a:lnTo>
                      <a:pt x="50" y="82"/>
                    </a:lnTo>
                    <a:lnTo>
                      <a:pt x="46" y="82"/>
                    </a:lnTo>
                    <a:lnTo>
                      <a:pt x="38" y="82"/>
                    </a:lnTo>
                    <a:lnTo>
                      <a:pt x="28" y="82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2" y="76"/>
                    </a:lnTo>
                    <a:lnTo>
                      <a:pt x="22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8" y="68"/>
                    </a:lnTo>
                    <a:lnTo>
                      <a:pt x="16" y="68"/>
                    </a:lnTo>
                    <a:lnTo>
                      <a:pt x="12" y="78"/>
                    </a:lnTo>
                    <a:lnTo>
                      <a:pt x="0" y="82"/>
                    </a:lnTo>
                    <a:lnTo>
                      <a:pt x="8" y="110"/>
                    </a:lnTo>
                    <a:lnTo>
                      <a:pt x="20" y="126"/>
                    </a:lnTo>
                    <a:lnTo>
                      <a:pt x="20" y="160"/>
                    </a:lnTo>
                    <a:lnTo>
                      <a:pt x="20" y="162"/>
                    </a:lnTo>
                    <a:lnTo>
                      <a:pt x="28" y="168"/>
                    </a:lnTo>
                    <a:lnTo>
                      <a:pt x="38" y="172"/>
                    </a:lnTo>
                    <a:lnTo>
                      <a:pt x="56" y="176"/>
                    </a:lnTo>
                    <a:lnTo>
                      <a:pt x="60" y="176"/>
                    </a:lnTo>
                    <a:lnTo>
                      <a:pt x="70" y="172"/>
                    </a:lnTo>
                    <a:lnTo>
                      <a:pt x="82" y="166"/>
                    </a:lnTo>
                    <a:lnTo>
                      <a:pt x="92" y="164"/>
                    </a:lnTo>
                    <a:lnTo>
                      <a:pt x="100" y="164"/>
                    </a:lnTo>
                    <a:lnTo>
                      <a:pt x="104" y="164"/>
                    </a:lnTo>
                    <a:lnTo>
                      <a:pt x="116" y="164"/>
                    </a:lnTo>
                    <a:lnTo>
                      <a:pt x="128" y="160"/>
                    </a:lnTo>
                    <a:lnTo>
                      <a:pt x="142" y="154"/>
                    </a:lnTo>
                    <a:lnTo>
                      <a:pt x="144" y="152"/>
                    </a:lnTo>
                    <a:lnTo>
                      <a:pt x="146" y="150"/>
                    </a:lnTo>
                    <a:lnTo>
                      <a:pt x="148" y="148"/>
                    </a:lnTo>
                    <a:lnTo>
                      <a:pt x="152" y="144"/>
                    </a:lnTo>
                    <a:lnTo>
                      <a:pt x="154" y="142"/>
                    </a:lnTo>
                    <a:lnTo>
                      <a:pt x="156" y="138"/>
                    </a:lnTo>
                    <a:lnTo>
                      <a:pt x="158" y="136"/>
                    </a:lnTo>
                    <a:lnTo>
                      <a:pt x="166" y="126"/>
                    </a:lnTo>
                    <a:lnTo>
                      <a:pt x="174" y="116"/>
                    </a:lnTo>
                    <a:lnTo>
                      <a:pt x="182" y="108"/>
                    </a:lnTo>
                    <a:lnTo>
                      <a:pt x="186" y="104"/>
                    </a:lnTo>
                    <a:lnTo>
                      <a:pt x="186" y="102"/>
                    </a:lnTo>
                    <a:lnTo>
                      <a:pt x="188" y="100"/>
                    </a:lnTo>
                    <a:lnTo>
                      <a:pt x="190" y="96"/>
                    </a:lnTo>
                    <a:lnTo>
                      <a:pt x="194" y="94"/>
                    </a:lnTo>
                    <a:lnTo>
                      <a:pt x="196" y="90"/>
                    </a:lnTo>
                    <a:lnTo>
                      <a:pt x="198" y="88"/>
                    </a:lnTo>
                    <a:lnTo>
                      <a:pt x="198" y="86"/>
                    </a:lnTo>
                    <a:lnTo>
                      <a:pt x="200" y="86"/>
                    </a:lnTo>
                    <a:lnTo>
                      <a:pt x="202" y="84"/>
                    </a:lnTo>
                    <a:lnTo>
                      <a:pt x="206" y="82"/>
                    </a:lnTo>
                    <a:lnTo>
                      <a:pt x="208" y="80"/>
                    </a:lnTo>
                    <a:lnTo>
                      <a:pt x="212" y="76"/>
                    </a:lnTo>
                    <a:lnTo>
                      <a:pt x="214" y="74"/>
                    </a:lnTo>
                    <a:lnTo>
                      <a:pt x="216" y="72"/>
                    </a:lnTo>
                    <a:lnTo>
                      <a:pt x="216" y="70"/>
                    </a:lnTo>
                    <a:lnTo>
                      <a:pt x="218" y="68"/>
                    </a:lnTo>
                    <a:lnTo>
                      <a:pt x="220" y="62"/>
                    </a:lnTo>
                    <a:lnTo>
                      <a:pt x="222" y="58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16" y="52"/>
                    </a:lnTo>
                    <a:lnTo>
                      <a:pt x="214" y="52"/>
                    </a:lnTo>
                    <a:lnTo>
                      <a:pt x="214" y="48"/>
                    </a:lnTo>
                    <a:lnTo>
                      <a:pt x="214" y="44"/>
                    </a:lnTo>
                    <a:lnTo>
                      <a:pt x="214" y="40"/>
                    </a:lnTo>
                    <a:lnTo>
                      <a:pt x="212" y="36"/>
                    </a:lnTo>
                    <a:lnTo>
                      <a:pt x="210" y="32"/>
                    </a:lnTo>
                    <a:lnTo>
                      <a:pt x="208" y="30"/>
                    </a:lnTo>
                    <a:lnTo>
                      <a:pt x="208" y="30"/>
                    </a:lnTo>
                    <a:lnTo>
                      <a:pt x="210" y="26"/>
                    </a:lnTo>
                    <a:lnTo>
                      <a:pt x="210" y="20"/>
                    </a:lnTo>
                    <a:lnTo>
                      <a:pt x="208" y="14"/>
                    </a:lnTo>
                    <a:lnTo>
                      <a:pt x="208" y="8"/>
                    </a:lnTo>
                    <a:lnTo>
                      <a:pt x="204" y="4"/>
                    </a:lnTo>
                    <a:lnTo>
                      <a:pt x="202" y="0"/>
                    </a:lnTo>
                    <a:lnTo>
                      <a:pt x="17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6" name="Freeform 300">
                <a:extLst>
                  <a:ext uri="{FF2B5EF4-FFF2-40B4-BE49-F238E27FC236}">
                    <a16:creationId xmlns:a16="http://schemas.microsoft.com/office/drawing/2014/main" id="{2081569A-5016-4ABA-A2F1-4C0F0A50DD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47106" y="4280532"/>
                <a:ext cx="9443" cy="19755"/>
              </a:xfrm>
              <a:custGeom>
                <a:avLst/>
                <a:gdLst>
                  <a:gd name="T0" fmla="*/ 4 w 14"/>
                  <a:gd name="T1" fmla="*/ 2 h 28"/>
                  <a:gd name="T2" fmla="*/ 4 w 14"/>
                  <a:gd name="T3" fmla="*/ 2 h 28"/>
                  <a:gd name="T4" fmla="*/ 6 w 14"/>
                  <a:gd name="T5" fmla="*/ 2 h 28"/>
                  <a:gd name="T6" fmla="*/ 6 w 14"/>
                  <a:gd name="T7" fmla="*/ 0 h 28"/>
                  <a:gd name="T8" fmla="*/ 6 w 14"/>
                  <a:gd name="T9" fmla="*/ 2 h 28"/>
                  <a:gd name="T10" fmla="*/ 8 w 14"/>
                  <a:gd name="T11" fmla="*/ 2 h 28"/>
                  <a:gd name="T12" fmla="*/ 8 w 14"/>
                  <a:gd name="T13" fmla="*/ 4 h 28"/>
                  <a:gd name="T14" fmla="*/ 10 w 14"/>
                  <a:gd name="T15" fmla="*/ 6 h 28"/>
                  <a:gd name="T16" fmla="*/ 12 w 14"/>
                  <a:gd name="T17" fmla="*/ 10 h 28"/>
                  <a:gd name="T18" fmla="*/ 12 w 14"/>
                  <a:gd name="T19" fmla="*/ 14 h 28"/>
                  <a:gd name="T20" fmla="*/ 14 w 14"/>
                  <a:gd name="T21" fmla="*/ 22 h 28"/>
                  <a:gd name="T22" fmla="*/ 12 w 14"/>
                  <a:gd name="T23" fmla="*/ 24 h 28"/>
                  <a:gd name="T24" fmla="*/ 12 w 14"/>
                  <a:gd name="T25" fmla="*/ 24 h 28"/>
                  <a:gd name="T26" fmla="*/ 10 w 14"/>
                  <a:gd name="T27" fmla="*/ 26 h 28"/>
                  <a:gd name="T28" fmla="*/ 6 w 14"/>
                  <a:gd name="T29" fmla="*/ 28 h 28"/>
                  <a:gd name="T30" fmla="*/ 4 w 14"/>
                  <a:gd name="T31" fmla="*/ 26 h 28"/>
                  <a:gd name="T32" fmla="*/ 2 w 14"/>
                  <a:gd name="T33" fmla="*/ 24 h 28"/>
                  <a:gd name="T34" fmla="*/ 2 w 14"/>
                  <a:gd name="T35" fmla="*/ 22 h 28"/>
                  <a:gd name="T36" fmla="*/ 0 w 14"/>
                  <a:gd name="T37" fmla="*/ 18 h 28"/>
                  <a:gd name="T38" fmla="*/ 0 w 14"/>
                  <a:gd name="T39" fmla="*/ 14 h 28"/>
                  <a:gd name="T40" fmla="*/ 0 w 14"/>
                  <a:gd name="T41" fmla="*/ 8 h 28"/>
                  <a:gd name="T42" fmla="*/ 4 w 14"/>
                  <a:gd name="T4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28">
                    <a:moveTo>
                      <a:pt x="4" y="2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2" y="10"/>
                    </a:lnTo>
                    <a:lnTo>
                      <a:pt x="12" y="14"/>
                    </a:lnTo>
                    <a:lnTo>
                      <a:pt x="14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4" y="26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4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7" name="Freeform 301">
                <a:extLst>
                  <a:ext uri="{FF2B5EF4-FFF2-40B4-BE49-F238E27FC236}">
                    <a16:creationId xmlns:a16="http://schemas.microsoft.com/office/drawing/2014/main" id="{C502589D-8A54-43AC-B58E-0C07738201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07985" y="4312987"/>
                <a:ext cx="14839" cy="18344"/>
              </a:xfrm>
              <a:custGeom>
                <a:avLst/>
                <a:gdLst>
                  <a:gd name="T0" fmla="*/ 0 w 22"/>
                  <a:gd name="T1" fmla="*/ 12 h 26"/>
                  <a:gd name="T2" fmla="*/ 4 w 22"/>
                  <a:gd name="T3" fmla="*/ 6 h 26"/>
                  <a:gd name="T4" fmla="*/ 4 w 22"/>
                  <a:gd name="T5" fmla="*/ 6 h 26"/>
                  <a:gd name="T6" fmla="*/ 4 w 22"/>
                  <a:gd name="T7" fmla="*/ 6 h 26"/>
                  <a:gd name="T8" fmla="*/ 4 w 22"/>
                  <a:gd name="T9" fmla="*/ 4 h 26"/>
                  <a:gd name="T10" fmla="*/ 6 w 22"/>
                  <a:gd name="T11" fmla="*/ 2 h 26"/>
                  <a:gd name="T12" fmla="*/ 8 w 22"/>
                  <a:gd name="T13" fmla="*/ 2 h 26"/>
                  <a:gd name="T14" fmla="*/ 12 w 22"/>
                  <a:gd name="T15" fmla="*/ 0 h 26"/>
                  <a:gd name="T16" fmla="*/ 22 w 22"/>
                  <a:gd name="T17" fmla="*/ 8 h 26"/>
                  <a:gd name="T18" fmla="*/ 16 w 22"/>
                  <a:gd name="T19" fmla="*/ 18 h 26"/>
                  <a:gd name="T20" fmla="*/ 14 w 22"/>
                  <a:gd name="T21" fmla="*/ 20 h 26"/>
                  <a:gd name="T22" fmla="*/ 14 w 22"/>
                  <a:gd name="T23" fmla="*/ 22 h 26"/>
                  <a:gd name="T24" fmla="*/ 12 w 22"/>
                  <a:gd name="T25" fmla="*/ 24 h 26"/>
                  <a:gd name="T26" fmla="*/ 12 w 22"/>
                  <a:gd name="T27" fmla="*/ 26 h 26"/>
                  <a:gd name="T28" fmla="*/ 8 w 22"/>
                  <a:gd name="T29" fmla="*/ 26 h 26"/>
                  <a:gd name="T30" fmla="*/ 0 w 22"/>
                  <a:gd name="T3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6">
                    <a:moveTo>
                      <a:pt x="0" y="12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22" y="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8" y="26"/>
                    </a:lnTo>
                    <a:lnTo>
                      <a:pt x="0" y="1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8" name="Freeform 302">
                <a:extLst>
                  <a:ext uri="{FF2B5EF4-FFF2-40B4-BE49-F238E27FC236}">
                    <a16:creationId xmlns:a16="http://schemas.microsoft.com/office/drawing/2014/main" id="{41419274-515D-4E49-B7CE-17DEAFFC3C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99891" y="4191632"/>
                <a:ext cx="67450" cy="67733"/>
              </a:xfrm>
              <a:custGeom>
                <a:avLst/>
                <a:gdLst>
                  <a:gd name="T0" fmla="*/ 18 w 100"/>
                  <a:gd name="T1" fmla="*/ 26 h 96"/>
                  <a:gd name="T2" fmla="*/ 34 w 100"/>
                  <a:gd name="T3" fmla="*/ 16 h 96"/>
                  <a:gd name="T4" fmla="*/ 36 w 100"/>
                  <a:gd name="T5" fmla="*/ 10 h 96"/>
                  <a:gd name="T6" fmla="*/ 78 w 100"/>
                  <a:gd name="T7" fmla="*/ 8 h 96"/>
                  <a:gd name="T8" fmla="*/ 100 w 100"/>
                  <a:gd name="T9" fmla="*/ 18 h 96"/>
                  <a:gd name="T10" fmla="*/ 100 w 100"/>
                  <a:gd name="T11" fmla="*/ 48 h 96"/>
                  <a:gd name="T12" fmla="*/ 90 w 100"/>
                  <a:gd name="T13" fmla="*/ 76 h 96"/>
                  <a:gd name="T14" fmla="*/ 72 w 100"/>
                  <a:gd name="T15" fmla="*/ 92 h 96"/>
                  <a:gd name="T16" fmla="*/ 42 w 100"/>
                  <a:gd name="T17" fmla="*/ 96 h 96"/>
                  <a:gd name="T18" fmla="*/ 40 w 100"/>
                  <a:gd name="T19" fmla="*/ 94 h 96"/>
                  <a:gd name="T20" fmla="*/ 34 w 100"/>
                  <a:gd name="T21" fmla="*/ 88 h 96"/>
                  <a:gd name="T22" fmla="*/ 32 w 100"/>
                  <a:gd name="T23" fmla="*/ 88 h 96"/>
                  <a:gd name="T24" fmla="*/ 28 w 100"/>
                  <a:gd name="T25" fmla="*/ 86 h 96"/>
                  <a:gd name="T26" fmla="*/ 26 w 100"/>
                  <a:gd name="T27" fmla="*/ 80 h 96"/>
                  <a:gd name="T28" fmla="*/ 20 w 100"/>
                  <a:gd name="T29" fmla="*/ 74 h 96"/>
                  <a:gd name="T30" fmla="*/ 20 w 100"/>
                  <a:gd name="T31" fmla="*/ 74 h 96"/>
                  <a:gd name="T32" fmla="*/ 18 w 100"/>
                  <a:gd name="T33" fmla="*/ 68 h 96"/>
                  <a:gd name="T34" fmla="*/ 12 w 100"/>
                  <a:gd name="T35" fmla="*/ 58 h 96"/>
                  <a:gd name="T36" fmla="*/ 4 w 100"/>
                  <a:gd name="T37" fmla="*/ 46 h 96"/>
                  <a:gd name="T38" fmla="*/ 0 w 100"/>
                  <a:gd name="T39" fmla="*/ 28 h 96"/>
                  <a:gd name="T40" fmla="*/ 2 w 100"/>
                  <a:gd name="T41" fmla="*/ 38 h 96"/>
                  <a:gd name="T42" fmla="*/ 6 w 100"/>
                  <a:gd name="T43" fmla="*/ 50 h 96"/>
                  <a:gd name="T44" fmla="*/ 10 w 100"/>
                  <a:gd name="T45" fmla="*/ 56 h 96"/>
                  <a:gd name="T46" fmla="*/ 12 w 100"/>
                  <a:gd name="T47" fmla="*/ 58 h 96"/>
                  <a:gd name="T48" fmla="*/ 16 w 100"/>
                  <a:gd name="T49" fmla="*/ 64 h 96"/>
                  <a:gd name="T50" fmla="*/ 20 w 100"/>
                  <a:gd name="T51" fmla="*/ 72 h 96"/>
                  <a:gd name="T52" fmla="*/ 20 w 100"/>
                  <a:gd name="T53" fmla="*/ 74 h 96"/>
                  <a:gd name="T54" fmla="*/ 26 w 100"/>
                  <a:gd name="T55" fmla="*/ 80 h 96"/>
                  <a:gd name="T56" fmla="*/ 28 w 100"/>
                  <a:gd name="T57" fmla="*/ 86 h 96"/>
                  <a:gd name="T58" fmla="*/ 32 w 100"/>
                  <a:gd name="T59" fmla="*/ 88 h 96"/>
                  <a:gd name="T60" fmla="*/ 34 w 100"/>
                  <a:gd name="T61" fmla="*/ 88 h 96"/>
                  <a:gd name="T62" fmla="*/ 40 w 100"/>
                  <a:gd name="T63" fmla="*/ 94 h 96"/>
                  <a:gd name="T64" fmla="*/ 42 w 100"/>
                  <a:gd name="T6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96">
                    <a:moveTo>
                      <a:pt x="0" y="26"/>
                    </a:moveTo>
                    <a:lnTo>
                      <a:pt x="18" y="26"/>
                    </a:lnTo>
                    <a:lnTo>
                      <a:pt x="30" y="22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78" y="0"/>
                    </a:lnTo>
                    <a:lnTo>
                      <a:pt x="78" y="8"/>
                    </a:lnTo>
                    <a:lnTo>
                      <a:pt x="88" y="12"/>
                    </a:lnTo>
                    <a:lnTo>
                      <a:pt x="100" y="18"/>
                    </a:lnTo>
                    <a:lnTo>
                      <a:pt x="98" y="32"/>
                    </a:lnTo>
                    <a:lnTo>
                      <a:pt x="100" y="48"/>
                    </a:lnTo>
                    <a:lnTo>
                      <a:pt x="98" y="64"/>
                    </a:lnTo>
                    <a:lnTo>
                      <a:pt x="90" y="76"/>
                    </a:lnTo>
                    <a:lnTo>
                      <a:pt x="78" y="86"/>
                    </a:lnTo>
                    <a:lnTo>
                      <a:pt x="72" y="92"/>
                    </a:lnTo>
                    <a:lnTo>
                      <a:pt x="70" y="96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0" y="94"/>
                    </a:lnTo>
                    <a:lnTo>
                      <a:pt x="38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2" y="88"/>
                    </a:lnTo>
                    <a:lnTo>
                      <a:pt x="30" y="88"/>
                    </a:lnTo>
                    <a:lnTo>
                      <a:pt x="28" y="86"/>
                    </a:lnTo>
                    <a:lnTo>
                      <a:pt x="26" y="84"/>
                    </a:lnTo>
                    <a:lnTo>
                      <a:pt x="26" y="80"/>
                    </a:lnTo>
                    <a:lnTo>
                      <a:pt x="24" y="76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0" y="72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8" y="52"/>
                    </a:lnTo>
                    <a:lnTo>
                      <a:pt x="4" y="46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6" y="50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0" y="56"/>
                    </a:lnTo>
                    <a:lnTo>
                      <a:pt x="12" y="58"/>
                    </a:lnTo>
                    <a:lnTo>
                      <a:pt x="14" y="62"/>
                    </a:lnTo>
                    <a:lnTo>
                      <a:pt x="16" y="64"/>
                    </a:lnTo>
                    <a:lnTo>
                      <a:pt x="18" y="68"/>
                    </a:lnTo>
                    <a:lnTo>
                      <a:pt x="20" y="72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4" y="76"/>
                    </a:lnTo>
                    <a:lnTo>
                      <a:pt x="26" y="80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8" y="90"/>
                    </a:lnTo>
                    <a:lnTo>
                      <a:pt x="40" y="94"/>
                    </a:lnTo>
                    <a:lnTo>
                      <a:pt x="42" y="96"/>
                    </a:lnTo>
                    <a:lnTo>
                      <a:pt x="42" y="9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59" name="Freeform 303">
                <a:extLst>
                  <a:ext uri="{FF2B5EF4-FFF2-40B4-BE49-F238E27FC236}">
                    <a16:creationId xmlns:a16="http://schemas.microsoft.com/office/drawing/2014/main" id="{FBF46FC8-DC36-4FAB-B788-FD11572B6F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65339" y="3796524"/>
                <a:ext cx="141645" cy="141110"/>
              </a:xfrm>
              <a:custGeom>
                <a:avLst/>
                <a:gdLst>
                  <a:gd name="T0" fmla="*/ 74 w 210"/>
                  <a:gd name="T1" fmla="*/ 0 h 200"/>
                  <a:gd name="T2" fmla="*/ 74 w 210"/>
                  <a:gd name="T3" fmla="*/ 0 h 200"/>
                  <a:gd name="T4" fmla="*/ 72 w 210"/>
                  <a:gd name="T5" fmla="*/ 2 h 200"/>
                  <a:gd name="T6" fmla="*/ 78 w 210"/>
                  <a:gd name="T7" fmla="*/ 114 h 200"/>
                  <a:gd name="T8" fmla="*/ 80 w 210"/>
                  <a:gd name="T9" fmla="*/ 120 h 200"/>
                  <a:gd name="T10" fmla="*/ 82 w 210"/>
                  <a:gd name="T11" fmla="*/ 128 h 200"/>
                  <a:gd name="T12" fmla="*/ 24 w 210"/>
                  <a:gd name="T13" fmla="*/ 130 h 200"/>
                  <a:gd name="T14" fmla="*/ 22 w 210"/>
                  <a:gd name="T15" fmla="*/ 132 h 200"/>
                  <a:gd name="T16" fmla="*/ 18 w 210"/>
                  <a:gd name="T17" fmla="*/ 134 h 200"/>
                  <a:gd name="T18" fmla="*/ 16 w 210"/>
                  <a:gd name="T19" fmla="*/ 132 h 200"/>
                  <a:gd name="T20" fmla="*/ 14 w 210"/>
                  <a:gd name="T21" fmla="*/ 132 h 200"/>
                  <a:gd name="T22" fmla="*/ 12 w 210"/>
                  <a:gd name="T23" fmla="*/ 136 h 200"/>
                  <a:gd name="T24" fmla="*/ 12 w 210"/>
                  <a:gd name="T25" fmla="*/ 140 h 200"/>
                  <a:gd name="T26" fmla="*/ 10 w 210"/>
                  <a:gd name="T27" fmla="*/ 144 h 200"/>
                  <a:gd name="T28" fmla="*/ 8 w 210"/>
                  <a:gd name="T29" fmla="*/ 146 h 200"/>
                  <a:gd name="T30" fmla="*/ 6 w 210"/>
                  <a:gd name="T31" fmla="*/ 150 h 200"/>
                  <a:gd name="T32" fmla="*/ 2 w 210"/>
                  <a:gd name="T33" fmla="*/ 154 h 200"/>
                  <a:gd name="T34" fmla="*/ 0 w 210"/>
                  <a:gd name="T35" fmla="*/ 156 h 200"/>
                  <a:gd name="T36" fmla="*/ 0 w 210"/>
                  <a:gd name="T37" fmla="*/ 164 h 200"/>
                  <a:gd name="T38" fmla="*/ 2 w 210"/>
                  <a:gd name="T39" fmla="*/ 172 h 200"/>
                  <a:gd name="T40" fmla="*/ 2 w 210"/>
                  <a:gd name="T41" fmla="*/ 174 h 200"/>
                  <a:gd name="T42" fmla="*/ 4 w 210"/>
                  <a:gd name="T43" fmla="*/ 176 h 200"/>
                  <a:gd name="T44" fmla="*/ 10 w 210"/>
                  <a:gd name="T45" fmla="*/ 178 h 200"/>
                  <a:gd name="T46" fmla="*/ 14 w 210"/>
                  <a:gd name="T47" fmla="*/ 180 h 200"/>
                  <a:gd name="T48" fmla="*/ 22 w 210"/>
                  <a:gd name="T49" fmla="*/ 182 h 200"/>
                  <a:gd name="T50" fmla="*/ 24 w 210"/>
                  <a:gd name="T51" fmla="*/ 182 h 200"/>
                  <a:gd name="T52" fmla="*/ 30 w 210"/>
                  <a:gd name="T53" fmla="*/ 182 h 200"/>
                  <a:gd name="T54" fmla="*/ 30 w 210"/>
                  <a:gd name="T55" fmla="*/ 176 h 200"/>
                  <a:gd name="T56" fmla="*/ 32 w 210"/>
                  <a:gd name="T57" fmla="*/ 176 h 200"/>
                  <a:gd name="T58" fmla="*/ 38 w 210"/>
                  <a:gd name="T59" fmla="*/ 174 h 200"/>
                  <a:gd name="T60" fmla="*/ 44 w 210"/>
                  <a:gd name="T61" fmla="*/ 178 h 200"/>
                  <a:gd name="T62" fmla="*/ 44 w 210"/>
                  <a:gd name="T63" fmla="*/ 182 h 200"/>
                  <a:gd name="T64" fmla="*/ 48 w 210"/>
                  <a:gd name="T65" fmla="*/ 190 h 200"/>
                  <a:gd name="T66" fmla="*/ 56 w 210"/>
                  <a:gd name="T67" fmla="*/ 198 h 200"/>
                  <a:gd name="T68" fmla="*/ 60 w 210"/>
                  <a:gd name="T69" fmla="*/ 200 h 200"/>
                  <a:gd name="T70" fmla="*/ 70 w 210"/>
                  <a:gd name="T71" fmla="*/ 198 h 200"/>
                  <a:gd name="T72" fmla="*/ 74 w 210"/>
                  <a:gd name="T73" fmla="*/ 196 h 200"/>
                  <a:gd name="T74" fmla="*/ 78 w 210"/>
                  <a:gd name="T75" fmla="*/ 192 h 200"/>
                  <a:gd name="T76" fmla="*/ 84 w 210"/>
                  <a:gd name="T77" fmla="*/ 196 h 200"/>
                  <a:gd name="T78" fmla="*/ 86 w 210"/>
                  <a:gd name="T79" fmla="*/ 196 h 200"/>
                  <a:gd name="T80" fmla="*/ 90 w 210"/>
                  <a:gd name="T81" fmla="*/ 196 h 200"/>
                  <a:gd name="T82" fmla="*/ 92 w 210"/>
                  <a:gd name="T83" fmla="*/ 194 h 200"/>
                  <a:gd name="T84" fmla="*/ 94 w 210"/>
                  <a:gd name="T85" fmla="*/ 186 h 200"/>
                  <a:gd name="T86" fmla="*/ 98 w 210"/>
                  <a:gd name="T87" fmla="*/ 176 h 200"/>
                  <a:gd name="T88" fmla="*/ 102 w 210"/>
                  <a:gd name="T89" fmla="*/ 170 h 200"/>
                  <a:gd name="T90" fmla="*/ 106 w 210"/>
                  <a:gd name="T91" fmla="*/ 166 h 200"/>
                  <a:gd name="T92" fmla="*/ 114 w 210"/>
                  <a:gd name="T93" fmla="*/ 164 h 200"/>
                  <a:gd name="T94" fmla="*/ 130 w 210"/>
                  <a:gd name="T95" fmla="*/ 162 h 200"/>
                  <a:gd name="T96" fmla="*/ 148 w 210"/>
                  <a:gd name="T97" fmla="*/ 156 h 200"/>
                  <a:gd name="T98" fmla="*/ 154 w 210"/>
                  <a:gd name="T99" fmla="*/ 150 h 200"/>
                  <a:gd name="T100" fmla="*/ 162 w 210"/>
                  <a:gd name="T101" fmla="*/ 150 h 200"/>
                  <a:gd name="T102" fmla="*/ 176 w 210"/>
                  <a:gd name="T103" fmla="*/ 148 h 200"/>
                  <a:gd name="T104" fmla="*/ 180 w 210"/>
                  <a:gd name="T105" fmla="*/ 148 h 200"/>
                  <a:gd name="T106" fmla="*/ 186 w 210"/>
                  <a:gd name="T107" fmla="*/ 142 h 200"/>
                  <a:gd name="T108" fmla="*/ 196 w 210"/>
                  <a:gd name="T109" fmla="*/ 132 h 200"/>
                  <a:gd name="T110" fmla="*/ 202 w 210"/>
                  <a:gd name="T111" fmla="*/ 120 h 200"/>
                  <a:gd name="T112" fmla="*/ 208 w 210"/>
                  <a:gd name="T113" fmla="*/ 92 h 200"/>
                  <a:gd name="T114" fmla="*/ 202 w 210"/>
                  <a:gd name="T115" fmla="*/ 74 h 200"/>
                  <a:gd name="T116" fmla="*/ 170 w 210"/>
                  <a:gd name="T117" fmla="*/ 5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0" h="200">
                    <a:moveTo>
                      <a:pt x="94" y="0"/>
                    </a:move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8" y="114"/>
                    </a:lnTo>
                    <a:lnTo>
                      <a:pt x="78" y="114"/>
                    </a:lnTo>
                    <a:lnTo>
                      <a:pt x="80" y="118"/>
                    </a:lnTo>
                    <a:lnTo>
                      <a:pt x="80" y="120"/>
                    </a:lnTo>
                    <a:lnTo>
                      <a:pt x="82" y="124"/>
                    </a:lnTo>
                    <a:lnTo>
                      <a:pt x="82" y="128"/>
                    </a:lnTo>
                    <a:lnTo>
                      <a:pt x="76" y="136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2" y="132"/>
                    </a:lnTo>
                    <a:lnTo>
                      <a:pt x="20" y="134"/>
                    </a:lnTo>
                    <a:lnTo>
                      <a:pt x="18" y="134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4" y="132"/>
                    </a:lnTo>
                    <a:lnTo>
                      <a:pt x="12" y="134"/>
                    </a:lnTo>
                    <a:lnTo>
                      <a:pt x="12" y="136"/>
                    </a:lnTo>
                    <a:lnTo>
                      <a:pt x="12" y="138"/>
                    </a:lnTo>
                    <a:lnTo>
                      <a:pt x="12" y="140"/>
                    </a:lnTo>
                    <a:lnTo>
                      <a:pt x="12" y="144"/>
                    </a:lnTo>
                    <a:lnTo>
                      <a:pt x="10" y="144"/>
                    </a:lnTo>
                    <a:lnTo>
                      <a:pt x="8" y="144"/>
                    </a:lnTo>
                    <a:lnTo>
                      <a:pt x="8" y="146"/>
                    </a:lnTo>
                    <a:lnTo>
                      <a:pt x="8" y="148"/>
                    </a:lnTo>
                    <a:lnTo>
                      <a:pt x="6" y="150"/>
                    </a:lnTo>
                    <a:lnTo>
                      <a:pt x="4" y="154"/>
                    </a:lnTo>
                    <a:lnTo>
                      <a:pt x="2" y="154"/>
                    </a:lnTo>
                    <a:lnTo>
                      <a:pt x="0" y="154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72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2" y="176"/>
                    </a:lnTo>
                    <a:lnTo>
                      <a:pt x="4" y="176"/>
                    </a:lnTo>
                    <a:lnTo>
                      <a:pt x="6" y="178"/>
                    </a:lnTo>
                    <a:lnTo>
                      <a:pt x="10" y="178"/>
                    </a:lnTo>
                    <a:lnTo>
                      <a:pt x="10" y="178"/>
                    </a:lnTo>
                    <a:lnTo>
                      <a:pt x="14" y="180"/>
                    </a:lnTo>
                    <a:lnTo>
                      <a:pt x="18" y="182"/>
                    </a:lnTo>
                    <a:lnTo>
                      <a:pt x="22" y="182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8" y="182"/>
                    </a:lnTo>
                    <a:lnTo>
                      <a:pt x="30" y="182"/>
                    </a:lnTo>
                    <a:lnTo>
                      <a:pt x="30" y="180"/>
                    </a:lnTo>
                    <a:lnTo>
                      <a:pt x="30" y="176"/>
                    </a:lnTo>
                    <a:lnTo>
                      <a:pt x="32" y="176"/>
                    </a:lnTo>
                    <a:lnTo>
                      <a:pt x="32" y="176"/>
                    </a:lnTo>
                    <a:lnTo>
                      <a:pt x="36" y="174"/>
                    </a:lnTo>
                    <a:lnTo>
                      <a:pt x="38" y="174"/>
                    </a:lnTo>
                    <a:lnTo>
                      <a:pt x="42" y="176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44" y="182"/>
                    </a:lnTo>
                    <a:lnTo>
                      <a:pt x="46" y="186"/>
                    </a:lnTo>
                    <a:lnTo>
                      <a:pt x="48" y="190"/>
                    </a:lnTo>
                    <a:lnTo>
                      <a:pt x="50" y="194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60" y="200"/>
                    </a:lnTo>
                    <a:lnTo>
                      <a:pt x="64" y="200"/>
                    </a:lnTo>
                    <a:lnTo>
                      <a:pt x="70" y="198"/>
                    </a:lnTo>
                    <a:lnTo>
                      <a:pt x="74" y="196"/>
                    </a:lnTo>
                    <a:lnTo>
                      <a:pt x="74" y="196"/>
                    </a:lnTo>
                    <a:lnTo>
                      <a:pt x="76" y="194"/>
                    </a:lnTo>
                    <a:lnTo>
                      <a:pt x="78" y="192"/>
                    </a:lnTo>
                    <a:lnTo>
                      <a:pt x="82" y="192"/>
                    </a:lnTo>
                    <a:lnTo>
                      <a:pt x="84" y="196"/>
                    </a:lnTo>
                    <a:lnTo>
                      <a:pt x="86" y="196"/>
                    </a:lnTo>
                    <a:lnTo>
                      <a:pt x="86" y="196"/>
                    </a:lnTo>
                    <a:lnTo>
                      <a:pt x="88" y="198"/>
                    </a:lnTo>
                    <a:lnTo>
                      <a:pt x="90" y="196"/>
                    </a:lnTo>
                    <a:lnTo>
                      <a:pt x="92" y="194"/>
                    </a:lnTo>
                    <a:lnTo>
                      <a:pt x="92" y="194"/>
                    </a:lnTo>
                    <a:lnTo>
                      <a:pt x="92" y="190"/>
                    </a:lnTo>
                    <a:lnTo>
                      <a:pt x="94" y="186"/>
                    </a:lnTo>
                    <a:lnTo>
                      <a:pt x="96" y="180"/>
                    </a:lnTo>
                    <a:lnTo>
                      <a:pt x="98" y="176"/>
                    </a:lnTo>
                    <a:lnTo>
                      <a:pt x="100" y="172"/>
                    </a:lnTo>
                    <a:lnTo>
                      <a:pt x="102" y="170"/>
                    </a:lnTo>
                    <a:lnTo>
                      <a:pt x="102" y="168"/>
                    </a:lnTo>
                    <a:lnTo>
                      <a:pt x="106" y="166"/>
                    </a:lnTo>
                    <a:lnTo>
                      <a:pt x="108" y="164"/>
                    </a:lnTo>
                    <a:lnTo>
                      <a:pt x="114" y="164"/>
                    </a:lnTo>
                    <a:lnTo>
                      <a:pt x="120" y="164"/>
                    </a:lnTo>
                    <a:lnTo>
                      <a:pt x="130" y="162"/>
                    </a:lnTo>
                    <a:lnTo>
                      <a:pt x="140" y="160"/>
                    </a:lnTo>
                    <a:lnTo>
                      <a:pt x="148" y="156"/>
                    </a:lnTo>
                    <a:lnTo>
                      <a:pt x="152" y="150"/>
                    </a:lnTo>
                    <a:lnTo>
                      <a:pt x="154" y="150"/>
                    </a:lnTo>
                    <a:lnTo>
                      <a:pt x="158" y="150"/>
                    </a:lnTo>
                    <a:lnTo>
                      <a:pt x="162" y="150"/>
                    </a:lnTo>
                    <a:lnTo>
                      <a:pt x="168" y="150"/>
                    </a:lnTo>
                    <a:lnTo>
                      <a:pt x="176" y="148"/>
                    </a:lnTo>
                    <a:lnTo>
                      <a:pt x="176" y="148"/>
                    </a:lnTo>
                    <a:lnTo>
                      <a:pt x="180" y="148"/>
                    </a:lnTo>
                    <a:lnTo>
                      <a:pt x="182" y="146"/>
                    </a:lnTo>
                    <a:lnTo>
                      <a:pt x="186" y="142"/>
                    </a:lnTo>
                    <a:lnTo>
                      <a:pt x="192" y="138"/>
                    </a:lnTo>
                    <a:lnTo>
                      <a:pt x="196" y="132"/>
                    </a:lnTo>
                    <a:lnTo>
                      <a:pt x="200" y="124"/>
                    </a:lnTo>
                    <a:lnTo>
                      <a:pt x="202" y="120"/>
                    </a:lnTo>
                    <a:lnTo>
                      <a:pt x="204" y="108"/>
                    </a:lnTo>
                    <a:lnTo>
                      <a:pt x="208" y="92"/>
                    </a:lnTo>
                    <a:lnTo>
                      <a:pt x="210" y="72"/>
                    </a:lnTo>
                    <a:lnTo>
                      <a:pt x="202" y="74"/>
                    </a:lnTo>
                    <a:lnTo>
                      <a:pt x="198" y="58"/>
                    </a:lnTo>
                    <a:lnTo>
                      <a:pt x="170" y="58"/>
                    </a:lnTo>
                    <a:lnTo>
                      <a:pt x="9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0" name="Freeform 304">
                <a:extLst>
                  <a:ext uri="{FF2B5EF4-FFF2-40B4-BE49-F238E27FC236}">
                    <a16:creationId xmlns:a16="http://schemas.microsoft.com/office/drawing/2014/main" id="{D56A2544-3FDD-422C-AC8E-EFD47FB1CC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94495" y="3740080"/>
                <a:ext cx="93081" cy="105833"/>
              </a:xfrm>
              <a:custGeom>
                <a:avLst/>
                <a:gdLst>
                  <a:gd name="T0" fmla="*/ 0 w 138"/>
                  <a:gd name="T1" fmla="*/ 150 h 150"/>
                  <a:gd name="T2" fmla="*/ 0 w 138"/>
                  <a:gd name="T3" fmla="*/ 0 h 150"/>
                  <a:gd name="T4" fmla="*/ 2 w 138"/>
                  <a:gd name="T5" fmla="*/ 0 h 150"/>
                  <a:gd name="T6" fmla="*/ 6 w 138"/>
                  <a:gd name="T7" fmla="*/ 2 h 150"/>
                  <a:gd name="T8" fmla="*/ 12 w 138"/>
                  <a:gd name="T9" fmla="*/ 2 h 150"/>
                  <a:gd name="T10" fmla="*/ 18 w 138"/>
                  <a:gd name="T11" fmla="*/ 2 h 150"/>
                  <a:gd name="T12" fmla="*/ 22 w 138"/>
                  <a:gd name="T13" fmla="*/ 2 h 150"/>
                  <a:gd name="T14" fmla="*/ 26 w 138"/>
                  <a:gd name="T15" fmla="*/ 4 h 150"/>
                  <a:gd name="T16" fmla="*/ 28 w 138"/>
                  <a:gd name="T17" fmla="*/ 4 h 150"/>
                  <a:gd name="T18" fmla="*/ 30 w 138"/>
                  <a:gd name="T19" fmla="*/ 6 h 150"/>
                  <a:gd name="T20" fmla="*/ 34 w 138"/>
                  <a:gd name="T21" fmla="*/ 8 h 150"/>
                  <a:gd name="T22" fmla="*/ 38 w 138"/>
                  <a:gd name="T23" fmla="*/ 10 h 150"/>
                  <a:gd name="T24" fmla="*/ 44 w 138"/>
                  <a:gd name="T25" fmla="*/ 10 h 150"/>
                  <a:gd name="T26" fmla="*/ 68 w 138"/>
                  <a:gd name="T27" fmla="*/ 4 h 150"/>
                  <a:gd name="T28" fmla="*/ 68 w 138"/>
                  <a:gd name="T29" fmla="*/ 4 h 150"/>
                  <a:gd name="T30" fmla="*/ 70 w 138"/>
                  <a:gd name="T31" fmla="*/ 4 h 150"/>
                  <a:gd name="T32" fmla="*/ 72 w 138"/>
                  <a:gd name="T33" fmla="*/ 2 h 150"/>
                  <a:gd name="T34" fmla="*/ 76 w 138"/>
                  <a:gd name="T35" fmla="*/ 2 h 150"/>
                  <a:gd name="T36" fmla="*/ 80 w 138"/>
                  <a:gd name="T37" fmla="*/ 4 h 150"/>
                  <a:gd name="T38" fmla="*/ 86 w 138"/>
                  <a:gd name="T39" fmla="*/ 6 h 150"/>
                  <a:gd name="T40" fmla="*/ 86 w 138"/>
                  <a:gd name="T41" fmla="*/ 6 h 150"/>
                  <a:gd name="T42" fmla="*/ 86 w 138"/>
                  <a:gd name="T43" fmla="*/ 10 h 150"/>
                  <a:gd name="T44" fmla="*/ 86 w 138"/>
                  <a:gd name="T45" fmla="*/ 14 h 150"/>
                  <a:gd name="T46" fmla="*/ 88 w 138"/>
                  <a:gd name="T47" fmla="*/ 20 h 150"/>
                  <a:gd name="T48" fmla="*/ 92 w 138"/>
                  <a:gd name="T49" fmla="*/ 26 h 150"/>
                  <a:gd name="T50" fmla="*/ 92 w 138"/>
                  <a:gd name="T51" fmla="*/ 30 h 150"/>
                  <a:gd name="T52" fmla="*/ 98 w 138"/>
                  <a:gd name="T53" fmla="*/ 40 h 150"/>
                  <a:gd name="T54" fmla="*/ 106 w 138"/>
                  <a:gd name="T55" fmla="*/ 56 h 150"/>
                  <a:gd name="T56" fmla="*/ 114 w 138"/>
                  <a:gd name="T57" fmla="*/ 74 h 150"/>
                  <a:gd name="T58" fmla="*/ 122 w 138"/>
                  <a:gd name="T59" fmla="*/ 92 h 150"/>
                  <a:gd name="T60" fmla="*/ 130 w 138"/>
                  <a:gd name="T61" fmla="*/ 108 h 150"/>
                  <a:gd name="T62" fmla="*/ 136 w 138"/>
                  <a:gd name="T63" fmla="*/ 122 h 150"/>
                  <a:gd name="T64" fmla="*/ 138 w 138"/>
                  <a:gd name="T65" fmla="*/ 128 h 150"/>
                  <a:gd name="T66" fmla="*/ 138 w 138"/>
                  <a:gd name="T67" fmla="*/ 130 h 150"/>
                  <a:gd name="T68" fmla="*/ 136 w 138"/>
                  <a:gd name="T69" fmla="*/ 132 h 150"/>
                  <a:gd name="T70" fmla="*/ 132 w 138"/>
                  <a:gd name="T71" fmla="*/ 138 h 150"/>
                  <a:gd name="T72" fmla="*/ 126 w 138"/>
                  <a:gd name="T73" fmla="*/ 142 h 150"/>
                  <a:gd name="T74" fmla="*/ 120 w 138"/>
                  <a:gd name="T75" fmla="*/ 146 h 150"/>
                  <a:gd name="T76" fmla="*/ 110 w 138"/>
                  <a:gd name="T77" fmla="*/ 150 h 150"/>
                  <a:gd name="T78" fmla="*/ 0 w 138"/>
                  <a:gd name="T7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8" h="150">
                    <a:moveTo>
                      <a:pt x="0" y="15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6" y="2"/>
                    </a:lnTo>
                    <a:lnTo>
                      <a:pt x="12" y="2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38" y="10"/>
                    </a:lnTo>
                    <a:lnTo>
                      <a:pt x="44" y="10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2" y="2"/>
                    </a:lnTo>
                    <a:lnTo>
                      <a:pt x="76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10"/>
                    </a:lnTo>
                    <a:lnTo>
                      <a:pt x="86" y="14"/>
                    </a:lnTo>
                    <a:lnTo>
                      <a:pt x="88" y="20"/>
                    </a:lnTo>
                    <a:lnTo>
                      <a:pt x="92" y="26"/>
                    </a:lnTo>
                    <a:lnTo>
                      <a:pt x="92" y="30"/>
                    </a:lnTo>
                    <a:lnTo>
                      <a:pt x="98" y="40"/>
                    </a:lnTo>
                    <a:lnTo>
                      <a:pt x="106" y="56"/>
                    </a:lnTo>
                    <a:lnTo>
                      <a:pt x="114" y="74"/>
                    </a:lnTo>
                    <a:lnTo>
                      <a:pt x="122" y="92"/>
                    </a:lnTo>
                    <a:lnTo>
                      <a:pt x="130" y="108"/>
                    </a:lnTo>
                    <a:lnTo>
                      <a:pt x="136" y="122"/>
                    </a:lnTo>
                    <a:lnTo>
                      <a:pt x="138" y="128"/>
                    </a:lnTo>
                    <a:lnTo>
                      <a:pt x="138" y="130"/>
                    </a:lnTo>
                    <a:lnTo>
                      <a:pt x="136" y="132"/>
                    </a:lnTo>
                    <a:lnTo>
                      <a:pt x="132" y="138"/>
                    </a:lnTo>
                    <a:lnTo>
                      <a:pt x="126" y="142"/>
                    </a:lnTo>
                    <a:lnTo>
                      <a:pt x="120" y="146"/>
                    </a:lnTo>
                    <a:lnTo>
                      <a:pt x="110" y="150"/>
                    </a:lnTo>
                    <a:lnTo>
                      <a:pt x="0" y="15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1" name="Freeform 305">
                <a:extLst>
                  <a:ext uri="{FF2B5EF4-FFF2-40B4-BE49-F238E27FC236}">
                    <a16:creationId xmlns:a16="http://schemas.microsoft.com/office/drawing/2014/main" id="{3B51DF04-1A68-418C-8613-4600DB0594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252502" y="3742902"/>
                <a:ext cx="26980" cy="35278"/>
              </a:xfrm>
              <a:custGeom>
                <a:avLst/>
                <a:gdLst>
                  <a:gd name="T0" fmla="*/ 0 w 40"/>
                  <a:gd name="T1" fmla="*/ 0 h 50"/>
                  <a:gd name="T2" fmla="*/ 0 w 40"/>
                  <a:gd name="T3" fmla="*/ 8 h 50"/>
                  <a:gd name="T4" fmla="*/ 0 w 40"/>
                  <a:gd name="T5" fmla="*/ 10 h 50"/>
                  <a:gd name="T6" fmla="*/ 2 w 40"/>
                  <a:gd name="T7" fmla="*/ 12 h 50"/>
                  <a:gd name="T8" fmla="*/ 2 w 40"/>
                  <a:gd name="T9" fmla="*/ 16 h 50"/>
                  <a:gd name="T10" fmla="*/ 4 w 40"/>
                  <a:gd name="T11" fmla="*/ 20 h 50"/>
                  <a:gd name="T12" fmla="*/ 6 w 40"/>
                  <a:gd name="T13" fmla="*/ 24 h 50"/>
                  <a:gd name="T14" fmla="*/ 8 w 40"/>
                  <a:gd name="T15" fmla="*/ 28 h 50"/>
                  <a:gd name="T16" fmla="*/ 10 w 40"/>
                  <a:gd name="T17" fmla="*/ 30 h 50"/>
                  <a:gd name="T18" fmla="*/ 14 w 40"/>
                  <a:gd name="T19" fmla="*/ 34 h 50"/>
                  <a:gd name="T20" fmla="*/ 16 w 40"/>
                  <a:gd name="T21" fmla="*/ 38 h 50"/>
                  <a:gd name="T22" fmla="*/ 22 w 40"/>
                  <a:gd name="T23" fmla="*/ 42 h 50"/>
                  <a:gd name="T24" fmla="*/ 26 w 40"/>
                  <a:gd name="T25" fmla="*/ 44 h 50"/>
                  <a:gd name="T26" fmla="*/ 30 w 40"/>
                  <a:gd name="T27" fmla="*/ 48 h 50"/>
                  <a:gd name="T28" fmla="*/ 32 w 40"/>
                  <a:gd name="T29" fmla="*/ 50 h 50"/>
                  <a:gd name="T30" fmla="*/ 32 w 40"/>
                  <a:gd name="T31" fmla="*/ 50 h 50"/>
                  <a:gd name="T32" fmla="*/ 34 w 40"/>
                  <a:gd name="T33" fmla="*/ 50 h 50"/>
                  <a:gd name="T34" fmla="*/ 36 w 40"/>
                  <a:gd name="T35" fmla="*/ 48 h 50"/>
                  <a:gd name="T36" fmla="*/ 38 w 40"/>
                  <a:gd name="T37" fmla="*/ 44 h 50"/>
                  <a:gd name="T38" fmla="*/ 40 w 40"/>
                  <a:gd name="T39" fmla="*/ 32 h 50"/>
                  <a:gd name="T40" fmla="*/ 38 w 40"/>
                  <a:gd name="T41" fmla="*/ 28 h 50"/>
                  <a:gd name="T42" fmla="*/ 32 w 40"/>
                  <a:gd name="T43" fmla="*/ 18 h 50"/>
                  <a:gd name="T44" fmla="*/ 26 w 40"/>
                  <a:gd name="T45" fmla="*/ 8 h 50"/>
                  <a:gd name="T46" fmla="*/ 22 w 40"/>
                  <a:gd name="T47" fmla="*/ 0 h 50"/>
                  <a:gd name="T48" fmla="*/ 22 w 40"/>
                  <a:gd name="T49" fmla="*/ 0 h 50"/>
                  <a:gd name="T50" fmla="*/ 18 w 40"/>
                  <a:gd name="T51" fmla="*/ 0 h 50"/>
                  <a:gd name="T52" fmla="*/ 12 w 40"/>
                  <a:gd name="T53" fmla="*/ 0 h 50"/>
                  <a:gd name="T54" fmla="*/ 8 w 40"/>
                  <a:gd name="T55" fmla="*/ 0 h 50"/>
                  <a:gd name="T56" fmla="*/ 2 w 40"/>
                  <a:gd name="T57" fmla="*/ 0 h 50"/>
                  <a:gd name="T58" fmla="*/ 0 w 40"/>
                  <a:gd name="T5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0" h="50">
                    <a:moveTo>
                      <a:pt x="0" y="0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8" y="28"/>
                    </a:lnTo>
                    <a:lnTo>
                      <a:pt x="10" y="30"/>
                    </a:lnTo>
                    <a:lnTo>
                      <a:pt x="14" y="34"/>
                    </a:lnTo>
                    <a:lnTo>
                      <a:pt x="16" y="38"/>
                    </a:lnTo>
                    <a:lnTo>
                      <a:pt x="22" y="42"/>
                    </a:lnTo>
                    <a:lnTo>
                      <a:pt x="26" y="44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4" y="50"/>
                    </a:lnTo>
                    <a:lnTo>
                      <a:pt x="36" y="48"/>
                    </a:lnTo>
                    <a:lnTo>
                      <a:pt x="38" y="44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2" y="18"/>
                    </a:lnTo>
                    <a:lnTo>
                      <a:pt x="26" y="8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2" name="Freeform 306">
                <a:extLst>
                  <a:ext uri="{FF2B5EF4-FFF2-40B4-BE49-F238E27FC236}">
                    <a16:creationId xmlns:a16="http://schemas.microsoft.com/office/drawing/2014/main" id="{68594C54-2C62-4229-972F-A7A985676C5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45583" y="4147888"/>
                <a:ext cx="58007" cy="128410"/>
              </a:xfrm>
              <a:custGeom>
                <a:avLst/>
                <a:gdLst>
                  <a:gd name="T0" fmla="*/ 78 w 86"/>
                  <a:gd name="T1" fmla="*/ 0 h 182"/>
                  <a:gd name="T2" fmla="*/ 72 w 86"/>
                  <a:gd name="T3" fmla="*/ 4 h 182"/>
                  <a:gd name="T4" fmla="*/ 64 w 86"/>
                  <a:gd name="T5" fmla="*/ 12 h 182"/>
                  <a:gd name="T6" fmla="*/ 60 w 86"/>
                  <a:gd name="T7" fmla="*/ 20 h 182"/>
                  <a:gd name="T8" fmla="*/ 56 w 86"/>
                  <a:gd name="T9" fmla="*/ 24 h 182"/>
                  <a:gd name="T10" fmla="*/ 48 w 86"/>
                  <a:gd name="T11" fmla="*/ 32 h 182"/>
                  <a:gd name="T12" fmla="*/ 40 w 86"/>
                  <a:gd name="T13" fmla="*/ 42 h 182"/>
                  <a:gd name="T14" fmla="*/ 34 w 86"/>
                  <a:gd name="T15" fmla="*/ 50 h 182"/>
                  <a:gd name="T16" fmla="*/ 28 w 86"/>
                  <a:gd name="T17" fmla="*/ 54 h 182"/>
                  <a:gd name="T18" fmla="*/ 24 w 86"/>
                  <a:gd name="T19" fmla="*/ 54 h 182"/>
                  <a:gd name="T20" fmla="*/ 22 w 86"/>
                  <a:gd name="T21" fmla="*/ 54 h 182"/>
                  <a:gd name="T22" fmla="*/ 16 w 86"/>
                  <a:gd name="T23" fmla="*/ 54 h 182"/>
                  <a:gd name="T24" fmla="*/ 10 w 86"/>
                  <a:gd name="T25" fmla="*/ 60 h 182"/>
                  <a:gd name="T26" fmla="*/ 6 w 86"/>
                  <a:gd name="T27" fmla="*/ 68 h 182"/>
                  <a:gd name="T28" fmla="*/ 6 w 86"/>
                  <a:gd name="T29" fmla="*/ 82 h 182"/>
                  <a:gd name="T30" fmla="*/ 4 w 86"/>
                  <a:gd name="T31" fmla="*/ 90 h 182"/>
                  <a:gd name="T32" fmla="*/ 6 w 86"/>
                  <a:gd name="T33" fmla="*/ 92 h 182"/>
                  <a:gd name="T34" fmla="*/ 8 w 86"/>
                  <a:gd name="T35" fmla="*/ 92 h 182"/>
                  <a:gd name="T36" fmla="*/ 14 w 86"/>
                  <a:gd name="T37" fmla="*/ 100 h 182"/>
                  <a:gd name="T38" fmla="*/ 14 w 86"/>
                  <a:gd name="T39" fmla="*/ 106 h 182"/>
                  <a:gd name="T40" fmla="*/ 10 w 86"/>
                  <a:gd name="T41" fmla="*/ 110 h 182"/>
                  <a:gd name="T42" fmla="*/ 6 w 86"/>
                  <a:gd name="T43" fmla="*/ 116 h 182"/>
                  <a:gd name="T44" fmla="*/ 0 w 86"/>
                  <a:gd name="T45" fmla="*/ 138 h 182"/>
                  <a:gd name="T46" fmla="*/ 6 w 86"/>
                  <a:gd name="T47" fmla="*/ 172 h 182"/>
                  <a:gd name="T48" fmla="*/ 8 w 86"/>
                  <a:gd name="T49" fmla="*/ 172 h 182"/>
                  <a:gd name="T50" fmla="*/ 16 w 86"/>
                  <a:gd name="T51" fmla="*/ 172 h 182"/>
                  <a:gd name="T52" fmla="*/ 22 w 86"/>
                  <a:gd name="T53" fmla="*/ 172 h 182"/>
                  <a:gd name="T54" fmla="*/ 20 w 86"/>
                  <a:gd name="T55" fmla="*/ 174 h 182"/>
                  <a:gd name="T56" fmla="*/ 24 w 86"/>
                  <a:gd name="T57" fmla="*/ 178 h 182"/>
                  <a:gd name="T58" fmla="*/ 28 w 86"/>
                  <a:gd name="T59" fmla="*/ 182 h 182"/>
                  <a:gd name="T60" fmla="*/ 36 w 86"/>
                  <a:gd name="T61" fmla="*/ 182 h 182"/>
                  <a:gd name="T62" fmla="*/ 44 w 86"/>
                  <a:gd name="T63" fmla="*/ 178 h 182"/>
                  <a:gd name="T64" fmla="*/ 50 w 86"/>
                  <a:gd name="T65" fmla="*/ 164 h 182"/>
                  <a:gd name="T66" fmla="*/ 58 w 86"/>
                  <a:gd name="T67" fmla="*/ 134 h 182"/>
                  <a:gd name="T68" fmla="*/ 58 w 86"/>
                  <a:gd name="T69" fmla="*/ 126 h 182"/>
                  <a:gd name="T70" fmla="*/ 60 w 86"/>
                  <a:gd name="T71" fmla="*/ 120 h 182"/>
                  <a:gd name="T72" fmla="*/ 66 w 86"/>
                  <a:gd name="T73" fmla="*/ 108 h 182"/>
                  <a:gd name="T74" fmla="*/ 72 w 86"/>
                  <a:gd name="T75" fmla="*/ 82 h 182"/>
                  <a:gd name="T76" fmla="*/ 78 w 86"/>
                  <a:gd name="T77" fmla="*/ 54 h 182"/>
                  <a:gd name="T78" fmla="*/ 78 w 86"/>
                  <a:gd name="T79" fmla="*/ 50 h 182"/>
                  <a:gd name="T80" fmla="*/ 82 w 86"/>
                  <a:gd name="T81" fmla="*/ 40 h 182"/>
                  <a:gd name="T82" fmla="*/ 84 w 86"/>
                  <a:gd name="T83" fmla="*/ 28 h 182"/>
                  <a:gd name="T84" fmla="*/ 84 w 86"/>
                  <a:gd name="T85" fmla="*/ 20 h 182"/>
                  <a:gd name="T86" fmla="*/ 86 w 86"/>
                  <a:gd name="T87" fmla="*/ 12 h 182"/>
                  <a:gd name="T88" fmla="*/ 86 w 86"/>
                  <a:gd name="T89" fmla="*/ 4 h 182"/>
                  <a:gd name="T90" fmla="*/ 78 w 86"/>
                  <a:gd name="T9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" h="182">
                    <a:moveTo>
                      <a:pt x="78" y="0"/>
                    </a:moveTo>
                    <a:lnTo>
                      <a:pt x="78" y="0"/>
                    </a:lnTo>
                    <a:lnTo>
                      <a:pt x="76" y="2"/>
                    </a:lnTo>
                    <a:lnTo>
                      <a:pt x="72" y="4"/>
                    </a:lnTo>
                    <a:lnTo>
                      <a:pt x="68" y="6"/>
                    </a:lnTo>
                    <a:lnTo>
                      <a:pt x="64" y="12"/>
                    </a:lnTo>
                    <a:lnTo>
                      <a:pt x="62" y="20"/>
                    </a:lnTo>
                    <a:lnTo>
                      <a:pt x="60" y="20"/>
                    </a:lnTo>
                    <a:lnTo>
                      <a:pt x="58" y="22"/>
                    </a:lnTo>
                    <a:lnTo>
                      <a:pt x="56" y="24"/>
                    </a:lnTo>
                    <a:lnTo>
                      <a:pt x="52" y="28"/>
                    </a:lnTo>
                    <a:lnTo>
                      <a:pt x="48" y="32"/>
                    </a:lnTo>
                    <a:lnTo>
                      <a:pt x="44" y="36"/>
                    </a:lnTo>
                    <a:lnTo>
                      <a:pt x="40" y="42"/>
                    </a:lnTo>
                    <a:lnTo>
                      <a:pt x="38" y="46"/>
                    </a:lnTo>
                    <a:lnTo>
                      <a:pt x="34" y="50"/>
                    </a:lnTo>
                    <a:lnTo>
                      <a:pt x="30" y="52"/>
                    </a:lnTo>
                    <a:lnTo>
                      <a:pt x="28" y="54"/>
                    </a:lnTo>
                    <a:lnTo>
                      <a:pt x="26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2" y="54"/>
                    </a:lnTo>
                    <a:lnTo>
                      <a:pt x="20" y="54"/>
                    </a:lnTo>
                    <a:lnTo>
                      <a:pt x="16" y="54"/>
                    </a:lnTo>
                    <a:lnTo>
                      <a:pt x="14" y="56"/>
                    </a:lnTo>
                    <a:lnTo>
                      <a:pt x="10" y="60"/>
                    </a:lnTo>
                    <a:lnTo>
                      <a:pt x="8" y="64"/>
                    </a:lnTo>
                    <a:lnTo>
                      <a:pt x="6" y="68"/>
                    </a:lnTo>
                    <a:lnTo>
                      <a:pt x="6" y="76"/>
                    </a:lnTo>
                    <a:lnTo>
                      <a:pt x="6" y="82"/>
                    </a:lnTo>
                    <a:lnTo>
                      <a:pt x="6" y="88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4" y="100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2" y="108"/>
                    </a:lnTo>
                    <a:lnTo>
                      <a:pt x="10" y="110"/>
                    </a:lnTo>
                    <a:lnTo>
                      <a:pt x="8" y="112"/>
                    </a:lnTo>
                    <a:lnTo>
                      <a:pt x="6" y="116"/>
                    </a:lnTo>
                    <a:lnTo>
                      <a:pt x="2" y="124"/>
                    </a:lnTo>
                    <a:lnTo>
                      <a:pt x="0" y="138"/>
                    </a:lnTo>
                    <a:lnTo>
                      <a:pt x="0" y="154"/>
                    </a:lnTo>
                    <a:lnTo>
                      <a:pt x="6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6" y="172"/>
                    </a:lnTo>
                    <a:lnTo>
                      <a:pt x="20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0" y="174"/>
                    </a:lnTo>
                    <a:lnTo>
                      <a:pt x="22" y="176"/>
                    </a:lnTo>
                    <a:lnTo>
                      <a:pt x="24" y="178"/>
                    </a:lnTo>
                    <a:lnTo>
                      <a:pt x="26" y="180"/>
                    </a:lnTo>
                    <a:lnTo>
                      <a:pt x="28" y="182"/>
                    </a:lnTo>
                    <a:lnTo>
                      <a:pt x="32" y="182"/>
                    </a:lnTo>
                    <a:lnTo>
                      <a:pt x="36" y="182"/>
                    </a:lnTo>
                    <a:lnTo>
                      <a:pt x="40" y="182"/>
                    </a:lnTo>
                    <a:lnTo>
                      <a:pt x="44" y="178"/>
                    </a:lnTo>
                    <a:lnTo>
                      <a:pt x="46" y="172"/>
                    </a:lnTo>
                    <a:lnTo>
                      <a:pt x="50" y="164"/>
                    </a:lnTo>
                    <a:lnTo>
                      <a:pt x="56" y="146"/>
                    </a:lnTo>
                    <a:lnTo>
                      <a:pt x="58" y="134"/>
                    </a:lnTo>
                    <a:lnTo>
                      <a:pt x="60" y="128"/>
                    </a:lnTo>
                    <a:lnTo>
                      <a:pt x="58" y="126"/>
                    </a:lnTo>
                    <a:lnTo>
                      <a:pt x="58" y="124"/>
                    </a:lnTo>
                    <a:lnTo>
                      <a:pt x="60" y="120"/>
                    </a:lnTo>
                    <a:lnTo>
                      <a:pt x="62" y="114"/>
                    </a:lnTo>
                    <a:lnTo>
                      <a:pt x="66" y="108"/>
                    </a:lnTo>
                    <a:lnTo>
                      <a:pt x="70" y="98"/>
                    </a:lnTo>
                    <a:lnTo>
                      <a:pt x="72" y="82"/>
                    </a:lnTo>
                    <a:lnTo>
                      <a:pt x="76" y="66"/>
                    </a:lnTo>
                    <a:lnTo>
                      <a:pt x="78" y="54"/>
                    </a:lnTo>
                    <a:lnTo>
                      <a:pt x="78" y="52"/>
                    </a:lnTo>
                    <a:lnTo>
                      <a:pt x="78" y="50"/>
                    </a:lnTo>
                    <a:lnTo>
                      <a:pt x="80" y="44"/>
                    </a:lnTo>
                    <a:lnTo>
                      <a:pt x="82" y="40"/>
                    </a:lnTo>
                    <a:lnTo>
                      <a:pt x="82" y="34"/>
                    </a:lnTo>
                    <a:lnTo>
                      <a:pt x="84" y="28"/>
                    </a:lnTo>
                    <a:lnTo>
                      <a:pt x="84" y="24"/>
                    </a:lnTo>
                    <a:lnTo>
                      <a:pt x="84" y="20"/>
                    </a:lnTo>
                    <a:lnTo>
                      <a:pt x="86" y="16"/>
                    </a:lnTo>
                    <a:lnTo>
                      <a:pt x="86" y="12"/>
                    </a:lnTo>
                    <a:lnTo>
                      <a:pt x="86" y="8"/>
                    </a:lnTo>
                    <a:lnTo>
                      <a:pt x="86" y="4"/>
                    </a:lnTo>
                    <a:lnTo>
                      <a:pt x="84" y="2"/>
                    </a:lnTo>
                    <a:lnTo>
                      <a:pt x="78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3" name="Freeform 307">
                <a:extLst>
                  <a:ext uri="{FF2B5EF4-FFF2-40B4-BE49-F238E27FC236}">
                    <a16:creationId xmlns:a16="http://schemas.microsoft.com/office/drawing/2014/main" id="{282674C1-6A4B-42E2-87DB-960E219F67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211641" y="4472442"/>
                <a:ext cx="39121" cy="39511"/>
              </a:xfrm>
              <a:custGeom>
                <a:avLst/>
                <a:gdLst>
                  <a:gd name="T0" fmla="*/ 10 w 58"/>
                  <a:gd name="T1" fmla="*/ 2 h 56"/>
                  <a:gd name="T2" fmla="*/ 10 w 58"/>
                  <a:gd name="T3" fmla="*/ 2 h 56"/>
                  <a:gd name="T4" fmla="*/ 8 w 58"/>
                  <a:gd name="T5" fmla="*/ 2 h 56"/>
                  <a:gd name="T6" fmla="*/ 6 w 58"/>
                  <a:gd name="T7" fmla="*/ 2 h 56"/>
                  <a:gd name="T8" fmla="*/ 4 w 58"/>
                  <a:gd name="T9" fmla="*/ 4 h 56"/>
                  <a:gd name="T10" fmla="*/ 2 w 58"/>
                  <a:gd name="T11" fmla="*/ 6 h 56"/>
                  <a:gd name="T12" fmla="*/ 0 w 58"/>
                  <a:gd name="T13" fmla="*/ 8 h 56"/>
                  <a:gd name="T14" fmla="*/ 0 w 58"/>
                  <a:gd name="T15" fmla="*/ 14 h 56"/>
                  <a:gd name="T16" fmla="*/ 6 w 58"/>
                  <a:gd name="T17" fmla="*/ 30 h 56"/>
                  <a:gd name="T18" fmla="*/ 6 w 58"/>
                  <a:gd name="T19" fmla="*/ 30 h 56"/>
                  <a:gd name="T20" fmla="*/ 8 w 58"/>
                  <a:gd name="T21" fmla="*/ 32 h 56"/>
                  <a:gd name="T22" fmla="*/ 10 w 58"/>
                  <a:gd name="T23" fmla="*/ 36 h 56"/>
                  <a:gd name="T24" fmla="*/ 14 w 58"/>
                  <a:gd name="T25" fmla="*/ 40 h 56"/>
                  <a:gd name="T26" fmla="*/ 14 w 58"/>
                  <a:gd name="T27" fmla="*/ 44 h 56"/>
                  <a:gd name="T28" fmla="*/ 18 w 58"/>
                  <a:gd name="T29" fmla="*/ 46 h 56"/>
                  <a:gd name="T30" fmla="*/ 22 w 58"/>
                  <a:gd name="T31" fmla="*/ 50 h 56"/>
                  <a:gd name="T32" fmla="*/ 26 w 58"/>
                  <a:gd name="T33" fmla="*/ 52 h 56"/>
                  <a:gd name="T34" fmla="*/ 32 w 58"/>
                  <a:gd name="T35" fmla="*/ 54 h 56"/>
                  <a:gd name="T36" fmla="*/ 36 w 58"/>
                  <a:gd name="T37" fmla="*/ 56 h 56"/>
                  <a:gd name="T38" fmla="*/ 40 w 58"/>
                  <a:gd name="T39" fmla="*/ 54 h 56"/>
                  <a:gd name="T40" fmla="*/ 42 w 58"/>
                  <a:gd name="T41" fmla="*/ 52 h 56"/>
                  <a:gd name="T42" fmla="*/ 46 w 58"/>
                  <a:gd name="T43" fmla="*/ 50 h 56"/>
                  <a:gd name="T44" fmla="*/ 50 w 58"/>
                  <a:gd name="T45" fmla="*/ 44 h 56"/>
                  <a:gd name="T46" fmla="*/ 54 w 58"/>
                  <a:gd name="T47" fmla="*/ 40 h 56"/>
                  <a:gd name="T48" fmla="*/ 56 w 58"/>
                  <a:gd name="T49" fmla="*/ 34 h 56"/>
                  <a:gd name="T50" fmla="*/ 58 w 58"/>
                  <a:gd name="T51" fmla="*/ 30 h 56"/>
                  <a:gd name="T52" fmla="*/ 56 w 58"/>
                  <a:gd name="T53" fmla="*/ 24 h 56"/>
                  <a:gd name="T54" fmla="*/ 56 w 58"/>
                  <a:gd name="T55" fmla="*/ 18 h 56"/>
                  <a:gd name="T56" fmla="*/ 56 w 58"/>
                  <a:gd name="T57" fmla="*/ 12 h 56"/>
                  <a:gd name="T58" fmla="*/ 56 w 58"/>
                  <a:gd name="T59" fmla="*/ 8 h 56"/>
                  <a:gd name="T60" fmla="*/ 56 w 58"/>
                  <a:gd name="T61" fmla="*/ 6 h 56"/>
                  <a:gd name="T62" fmla="*/ 54 w 58"/>
                  <a:gd name="T63" fmla="*/ 6 h 56"/>
                  <a:gd name="T64" fmla="*/ 52 w 58"/>
                  <a:gd name="T65" fmla="*/ 4 h 56"/>
                  <a:gd name="T66" fmla="*/ 50 w 58"/>
                  <a:gd name="T67" fmla="*/ 2 h 56"/>
                  <a:gd name="T68" fmla="*/ 46 w 58"/>
                  <a:gd name="T69" fmla="*/ 0 h 56"/>
                  <a:gd name="T70" fmla="*/ 42 w 58"/>
                  <a:gd name="T71" fmla="*/ 0 h 56"/>
                  <a:gd name="T72" fmla="*/ 40 w 58"/>
                  <a:gd name="T73" fmla="*/ 0 h 56"/>
                  <a:gd name="T74" fmla="*/ 38 w 58"/>
                  <a:gd name="T75" fmla="*/ 2 h 56"/>
                  <a:gd name="T76" fmla="*/ 36 w 58"/>
                  <a:gd name="T77" fmla="*/ 4 h 56"/>
                  <a:gd name="T78" fmla="*/ 34 w 58"/>
                  <a:gd name="T79" fmla="*/ 8 h 56"/>
                  <a:gd name="T80" fmla="*/ 32 w 58"/>
                  <a:gd name="T81" fmla="*/ 10 h 56"/>
                  <a:gd name="T82" fmla="*/ 32 w 58"/>
                  <a:gd name="T83" fmla="*/ 10 h 56"/>
                  <a:gd name="T84" fmla="*/ 16 w 58"/>
                  <a:gd name="T85" fmla="*/ 2 h 56"/>
                  <a:gd name="T86" fmla="*/ 10 w 58"/>
                  <a:gd name="T8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8" h="56">
                    <a:moveTo>
                      <a:pt x="10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6"/>
                    </a:lnTo>
                    <a:lnTo>
                      <a:pt x="14" y="40"/>
                    </a:lnTo>
                    <a:lnTo>
                      <a:pt x="14" y="44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6" y="52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4"/>
                    </a:lnTo>
                    <a:lnTo>
                      <a:pt x="42" y="52"/>
                    </a:lnTo>
                    <a:lnTo>
                      <a:pt x="46" y="50"/>
                    </a:lnTo>
                    <a:lnTo>
                      <a:pt x="50" y="44"/>
                    </a:lnTo>
                    <a:lnTo>
                      <a:pt x="54" y="40"/>
                    </a:lnTo>
                    <a:lnTo>
                      <a:pt x="56" y="34"/>
                    </a:lnTo>
                    <a:lnTo>
                      <a:pt x="58" y="30"/>
                    </a:lnTo>
                    <a:lnTo>
                      <a:pt x="56" y="24"/>
                    </a:lnTo>
                    <a:lnTo>
                      <a:pt x="56" y="18"/>
                    </a:lnTo>
                    <a:lnTo>
                      <a:pt x="56" y="12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4" y="8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16" y="2"/>
                    </a:lnTo>
                    <a:lnTo>
                      <a:pt x="10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4" name="Freeform 308">
                <a:extLst>
                  <a:ext uri="{FF2B5EF4-FFF2-40B4-BE49-F238E27FC236}">
                    <a16:creationId xmlns:a16="http://schemas.microsoft.com/office/drawing/2014/main" id="{676C5508-54F0-45ED-8F66-F4341BE0C7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248064" y="4057578"/>
                <a:ext cx="47215" cy="38100"/>
              </a:xfrm>
              <a:custGeom>
                <a:avLst/>
                <a:gdLst>
                  <a:gd name="T0" fmla="*/ 2 w 70"/>
                  <a:gd name="T1" fmla="*/ 44 h 54"/>
                  <a:gd name="T2" fmla="*/ 34 w 70"/>
                  <a:gd name="T3" fmla="*/ 28 h 54"/>
                  <a:gd name="T4" fmla="*/ 34 w 70"/>
                  <a:gd name="T5" fmla="*/ 28 h 54"/>
                  <a:gd name="T6" fmla="*/ 38 w 70"/>
                  <a:gd name="T7" fmla="*/ 26 h 54"/>
                  <a:gd name="T8" fmla="*/ 40 w 70"/>
                  <a:gd name="T9" fmla="*/ 22 h 54"/>
                  <a:gd name="T10" fmla="*/ 44 w 70"/>
                  <a:gd name="T11" fmla="*/ 18 h 54"/>
                  <a:gd name="T12" fmla="*/ 48 w 70"/>
                  <a:gd name="T13" fmla="*/ 14 h 54"/>
                  <a:gd name="T14" fmla="*/ 52 w 70"/>
                  <a:gd name="T15" fmla="*/ 10 h 54"/>
                  <a:gd name="T16" fmla="*/ 54 w 70"/>
                  <a:gd name="T17" fmla="*/ 4 h 54"/>
                  <a:gd name="T18" fmla="*/ 54 w 70"/>
                  <a:gd name="T19" fmla="*/ 0 h 54"/>
                  <a:gd name="T20" fmla="*/ 64 w 70"/>
                  <a:gd name="T21" fmla="*/ 0 h 54"/>
                  <a:gd name="T22" fmla="*/ 70 w 70"/>
                  <a:gd name="T23" fmla="*/ 8 h 54"/>
                  <a:gd name="T24" fmla="*/ 68 w 70"/>
                  <a:gd name="T25" fmla="*/ 12 h 54"/>
                  <a:gd name="T26" fmla="*/ 64 w 70"/>
                  <a:gd name="T27" fmla="*/ 22 h 54"/>
                  <a:gd name="T28" fmla="*/ 56 w 70"/>
                  <a:gd name="T29" fmla="*/ 32 h 54"/>
                  <a:gd name="T30" fmla="*/ 46 w 70"/>
                  <a:gd name="T31" fmla="*/ 42 h 54"/>
                  <a:gd name="T32" fmla="*/ 28 w 70"/>
                  <a:gd name="T33" fmla="*/ 50 h 54"/>
                  <a:gd name="T34" fmla="*/ 16 w 70"/>
                  <a:gd name="T35" fmla="*/ 54 h 54"/>
                  <a:gd name="T36" fmla="*/ 10 w 70"/>
                  <a:gd name="T37" fmla="*/ 54 h 54"/>
                  <a:gd name="T38" fmla="*/ 10 w 70"/>
                  <a:gd name="T39" fmla="*/ 54 h 54"/>
                  <a:gd name="T40" fmla="*/ 8 w 70"/>
                  <a:gd name="T41" fmla="*/ 54 h 54"/>
                  <a:gd name="T42" fmla="*/ 6 w 70"/>
                  <a:gd name="T43" fmla="*/ 54 h 54"/>
                  <a:gd name="T44" fmla="*/ 4 w 70"/>
                  <a:gd name="T45" fmla="*/ 52 h 54"/>
                  <a:gd name="T46" fmla="*/ 2 w 70"/>
                  <a:gd name="T47" fmla="*/ 52 h 54"/>
                  <a:gd name="T48" fmla="*/ 0 w 70"/>
                  <a:gd name="T49" fmla="*/ 50 h 54"/>
                  <a:gd name="T50" fmla="*/ 0 w 70"/>
                  <a:gd name="T51" fmla="*/ 48 h 54"/>
                  <a:gd name="T52" fmla="*/ 2 w 70"/>
                  <a:gd name="T53" fmla="*/ 4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54">
                    <a:moveTo>
                      <a:pt x="2" y="44"/>
                    </a:moveTo>
                    <a:lnTo>
                      <a:pt x="34" y="28"/>
                    </a:lnTo>
                    <a:lnTo>
                      <a:pt x="34" y="28"/>
                    </a:lnTo>
                    <a:lnTo>
                      <a:pt x="38" y="26"/>
                    </a:lnTo>
                    <a:lnTo>
                      <a:pt x="40" y="22"/>
                    </a:lnTo>
                    <a:lnTo>
                      <a:pt x="44" y="18"/>
                    </a:lnTo>
                    <a:lnTo>
                      <a:pt x="48" y="14"/>
                    </a:lnTo>
                    <a:lnTo>
                      <a:pt x="52" y="10"/>
                    </a:lnTo>
                    <a:lnTo>
                      <a:pt x="54" y="4"/>
                    </a:lnTo>
                    <a:lnTo>
                      <a:pt x="54" y="0"/>
                    </a:lnTo>
                    <a:lnTo>
                      <a:pt x="64" y="0"/>
                    </a:lnTo>
                    <a:lnTo>
                      <a:pt x="70" y="8"/>
                    </a:lnTo>
                    <a:lnTo>
                      <a:pt x="68" y="12"/>
                    </a:lnTo>
                    <a:lnTo>
                      <a:pt x="64" y="22"/>
                    </a:lnTo>
                    <a:lnTo>
                      <a:pt x="56" y="32"/>
                    </a:lnTo>
                    <a:lnTo>
                      <a:pt x="46" y="42"/>
                    </a:lnTo>
                    <a:lnTo>
                      <a:pt x="28" y="50"/>
                    </a:lnTo>
                    <a:lnTo>
                      <a:pt x="16" y="54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8" y="54"/>
                    </a:lnTo>
                    <a:lnTo>
                      <a:pt x="6" y="54"/>
                    </a:lnTo>
                    <a:lnTo>
                      <a:pt x="4" y="52"/>
                    </a:lnTo>
                    <a:lnTo>
                      <a:pt x="2" y="52"/>
                    </a:lnTo>
                    <a:lnTo>
                      <a:pt x="0" y="50"/>
                    </a:lnTo>
                    <a:lnTo>
                      <a:pt x="0" y="48"/>
                    </a:lnTo>
                    <a:lnTo>
                      <a:pt x="2" y="4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5" name="Freeform 309">
                <a:extLst>
                  <a:ext uri="{FF2B5EF4-FFF2-40B4-BE49-F238E27FC236}">
                    <a16:creationId xmlns:a16="http://schemas.microsoft.com/office/drawing/2014/main" id="{10546BEA-658A-46DB-8E50-751FE29025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400501" y="4458331"/>
                <a:ext cx="49913" cy="77611"/>
              </a:xfrm>
              <a:custGeom>
                <a:avLst/>
                <a:gdLst>
                  <a:gd name="T0" fmla="*/ 8 w 74"/>
                  <a:gd name="T1" fmla="*/ 0 h 110"/>
                  <a:gd name="T2" fmla="*/ 4 w 74"/>
                  <a:gd name="T3" fmla="*/ 2 h 110"/>
                  <a:gd name="T4" fmla="*/ 2 w 74"/>
                  <a:gd name="T5" fmla="*/ 4 h 110"/>
                  <a:gd name="T6" fmla="*/ 2 w 74"/>
                  <a:gd name="T7" fmla="*/ 12 h 110"/>
                  <a:gd name="T8" fmla="*/ 8 w 74"/>
                  <a:gd name="T9" fmla="*/ 20 h 110"/>
                  <a:gd name="T10" fmla="*/ 14 w 74"/>
                  <a:gd name="T11" fmla="*/ 30 h 110"/>
                  <a:gd name="T12" fmla="*/ 20 w 74"/>
                  <a:gd name="T13" fmla="*/ 38 h 110"/>
                  <a:gd name="T14" fmla="*/ 22 w 74"/>
                  <a:gd name="T15" fmla="*/ 40 h 110"/>
                  <a:gd name="T16" fmla="*/ 22 w 74"/>
                  <a:gd name="T17" fmla="*/ 54 h 110"/>
                  <a:gd name="T18" fmla="*/ 18 w 74"/>
                  <a:gd name="T19" fmla="*/ 74 h 110"/>
                  <a:gd name="T20" fmla="*/ 18 w 74"/>
                  <a:gd name="T21" fmla="*/ 78 h 110"/>
                  <a:gd name="T22" fmla="*/ 22 w 74"/>
                  <a:gd name="T23" fmla="*/ 84 h 110"/>
                  <a:gd name="T24" fmla="*/ 28 w 74"/>
                  <a:gd name="T25" fmla="*/ 92 h 110"/>
                  <a:gd name="T26" fmla="*/ 32 w 74"/>
                  <a:gd name="T27" fmla="*/ 102 h 110"/>
                  <a:gd name="T28" fmla="*/ 36 w 74"/>
                  <a:gd name="T29" fmla="*/ 110 h 110"/>
                  <a:gd name="T30" fmla="*/ 38 w 74"/>
                  <a:gd name="T31" fmla="*/ 110 h 110"/>
                  <a:gd name="T32" fmla="*/ 40 w 74"/>
                  <a:gd name="T33" fmla="*/ 102 h 110"/>
                  <a:gd name="T34" fmla="*/ 46 w 74"/>
                  <a:gd name="T35" fmla="*/ 90 h 110"/>
                  <a:gd name="T36" fmla="*/ 54 w 74"/>
                  <a:gd name="T37" fmla="*/ 82 h 110"/>
                  <a:gd name="T38" fmla="*/ 60 w 74"/>
                  <a:gd name="T39" fmla="*/ 78 h 110"/>
                  <a:gd name="T40" fmla="*/ 66 w 74"/>
                  <a:gd name="T41" fmla="*/ 68 h 110"/>
                  <a:gd name="T42" fmla="*/ 70 w 74"/>
                  <a:gd name="T43" fmla="*/ 58 h 110"/>
                  <a:gd name="T44" fmla="*/ 72 w 74"/>
                  <a:gd name="T45" fmla="*/ 50 h 110"/>
                  <a:gd name="T46" fmla="*/ 72 w 74"/>
                  <a:gd name="T47" fmla="*/ 50 h 110"/>
                  <a:gd name="T48" fmla="*/ 64 w 74"/>
                  <a:gd name="T49" fmla="*/ 52 h 110"/>
                  <a:gd name="T50" fmla="*/ 54 w 74"/>
                  <a:gd name="T51" fmla="*/ 52 h 110"/>
                  <a:gd name="T52" fmla="*/ 46 w 74"/>
                  <a:gd name="T53" fmla="*/ 48 h 110"/>
                  <a:gd name="T54" fmla="*/ 38 w 74"/>
                  <a:gd name="T55" fmla="*/ 40 h 110"/>
                  <a:gd name="T56" fmla="*/ 34 w 74"/>
                  <a:gd name="T57" fmla="*/ 32 h 110"/>
                  <a:gd name="T58" fmla="*/ 32 w 74"/>
                  <a:gd name="T59" fmla="*/ 28 h 110"/>
                  <a:gd name="T60" fmla="*/ 18 w 74"/>
                  <a:gd name="T61" fmla="*/ 10 h 110"/>
                  <a:gd name="T62" fmla="*/ 18 w 74"/>
                  <a:gd name="T63" fmla="*/ 6 h 110"/>
                  <a:gd name="T64" fmla="*/ 12 w 74"/>
                  <a:gd name="T65" fmla="*/ 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110">
                    <a:moveTo>
                      <a:pt x="10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6"/>
                    </a:lnTo>
                    <a:lnTo>
                      <a:pt x="8" y="20"/>
                    </a:lnTo>
                    <a:lnTo>
                      <a:pt x="10" y="26"/>
                    </a:lnTo>
                    <a:lnTo>
                      <a:pt x="14" y="30"/>
                    </a:lnTo>
                    <a:lnTo>
                      <a:pt x="16" y="34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44"/>
                    </a:lnTo>
                    <a:lnTo>
                      <a:pt x="22" y="54"/>
                    </a:lnTo>
                    <a:lnTo>
                      <a:pt x="20" y="64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8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24" y="88"/>
                    </a:lnTo>
                    <a:lnTo>
                      <a:pt x="28" y="92"/>
                    </a:lnTo>
                    <a:lnTo>
                      <a:pt x="30" y="96"/>
                    </a:lnTo>
                    <a:lnTo>
                      <a:pt x="32" y="102"/>
                    </a:lnTo>
                    <a:lnTo>
                      <a:pt x="34" y="106"/>
                    </a:lnTo>
                    <a:lnTo>
                      <a:pt x="36" y="110"/>
                    </a:lnTo>
                    <a:lnTo>
                      <a:pt x="36" y="110"/>
                    </a:lnTo>
                    <a:lnTo>
                      <a:pt x="38" y="110"/>
                    </a:lnTo>
                    <a:lnTo>
                      <a:pt x="38" y="106"/>
                    </a:lnTo>
                    <a:lnTo>
                      <a:pt x="40" y="102"/>
                    </a:lnTo>
                    <a:lnTo>
                      <a:pt x="44" y="96"/>
                    </a:lnTo>
                    <a:lnTo>
                      <a:pt x="46" y="90"/>
                    </a:lnTo>
                    <a:lnTo>
                      <a:pt x="50" y="86"/>
                    </a:lnTo>
                    <a:lnTo>
                      <a:pt x="54" y="82"/>
                    </a:lnTo>
                    <a:lnTo>
                      <a:pt x="56" y="80"/>
                    </a:lnTo>
                    <a:lnTo>
                      <a:pt x="60" y="78"/>
                    </a:lnTo>
                    <a:lnTo>
                      <a:pt x="64" y="74"/>
                    </a:lnTo>
                    <a:lnTo>
                      <a:pt x="66" y="68"/>
                    </a:lnTo>
                    <a:lnTo>
                      <a:pt x="68" y="64"/>
                    </a:lnTo>
                    <a:lnTo>
                      <a:pt x="70" y="58"/>
                    </a:lnTo>
                    <a:lnTo>
                      <a:pt x="72" y="54"/>
                    </a:lnTo>
                    <a:lnTo>
                      <a:pt x="72" y="50"/>
                    </a:lnTo>
                    <a:lnTo>
                      <a:pt x="74" y="50"/>
                    </a:lnTo>
                    <a:lnTo>
                      <a:pt x="72" y="50"/>
                    </a:lnTo>
                    <a:lnTo>
                      <a:pt x="68" y="50"/>
                    </a:lnTo>
                    <a:lnTo>
                      <a:pt x="64" y="52"/>
                    </a:lnTo>
                    <a:lnTo>
                      <a:pt x="58" y="52"/>
                    </a:lnTo>
                    <a:lnTo>
                      <a:pt x="54" y="52"/>
                    </a:lnTo>
                    <a:lnTo>
                      <a:pt x="48" y="50"/>
                    </a:lnTo>
                    <a:lnTo>
                      <a:pt x="46" y="48"/>
                    </a:lnTo>
                    <a:lnTo>
                      <a:pt x="42" y="44"/>
                    </a:lnTo>
                    <a:lnTo>
                      <a:pt x="38" y="40"/>
                    </a:lnTo>
                    <a:lnTo>
                      <a:pt x="36" y="36"/>
                    </a:lnTo>
                    <a:lnTo>
                      <a:pt x="34" y="32"/>
                    </a:lnTo>
                    <a:lnTo>
                      <a:pt x="32" y="30"/>
                    </a:lnTo>
                    <a:lnTo>
                      <a:pt x="32" y="2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6" name="Freeform 310">
                <a:extLst>
                  <a:ext uri="{FF2B5EF4-FFF2-40B4-BE49-F238E27FC236}">
                    <a16:creationId xmlns:a16="http://schemas.microsoft.com/office/drawing/2014/main" id="{94B28DE4-BE1D-4EC8-994C-2A0D486ADC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353286" y="4531708"/>
                <a:ext cx="62054" cy="73377"/>
              </a:xfrm>
              <a:custGeom>
                <a:avLst/>
                <a:gdLst>
                  <a:gd name="T0" fmla="*/ 4 w 92"/>
                  <a:gd name="T1" fmla="*/ 80 h 104"/>
                  <a:gd name="T2" fmla="*/ 4 w 92"/>
                  <a:gd name="T3" fmla="*/ 80 h 104"/>
                  <a:gd name="T4" fmla="*/ 2 w 92"/>
                  <a:gd name="T5" fmla="*/ 82 h 104"/>
                  <a:gd name="T6" fmla="*/ 0 w 92"/>
                  <a:gd name="T7" fmla="*/ 84 h 104"/>
                  <a:gd name="T8" fmla="*/ 0 w 92"/>
                  <a:gd name="T9" fmla="*/ 88 h 104"/>
                  <a:gd name="T10" fmla="*/ 0 w 92"/>
                  <a:gd name="T11" fmla="*/ 90 h 104"/>
                  <a:gd name="T12" fmla="*/ 0 w 92"/>
                  <a:gd name="T13" fmla="*/ 94 h 104"/>
                  <a:gd name="T14" fmla="*/ 4 w 92"/>
                  <a:gd name="T15" fmla="*/ 96 h 104"/>
                  <a:gd name="T16" fmla="*/ 10 w 92"/>
                  <a:gd name="T17" fmla="*/ 98 h 104"/>
                  <a:gd name="T18" fmla="*/ 16 w 92"/>
                  <a:gd name="T19" fmla="*/ 100 h 104"/>
                  <a:gd name="T20" fmla="*/ 22 w 92"/>
                  <a:gd name="T21" fmla="*/ 102 h 104"/>
                  <a:gd name="T22" fmla="*/ 28 w 92"/>
                  <a:gd name="T23" fmla="*/ 104 h 104"/>
                  <a:gd name="T24" fmla="*/ 34 w 92"/>
                  <a:gd name="T25" fmla="*/ 104 h 104"/>
                  <a:gd name="T26" fmla="*/ 36 w 92"/>
                  <a:gd name="T27" fmla="*/ 104 h 104"/>
                  <a:gd name="T28" fmla="*/ 40 w 92"/>
                  <a:gd name="T29" fmla="*/ 102 h 104"/>
                  <a:gd name="T30" fmla="*/ 44 w 92"/>
                  <a:gd name="T31" fmla="*/ 98 h 104"/>
                  <a:gd name="T32" fmla="*/ 48 w 92"/>
                  <a:gd name="T33" fmla="*/ 94 h 104"/>
                  <a:gd name="T34" fmla="*/ 50 w 92"/>
                  <a:gd name="T35" fmla="*/ 90 h 104"/>
                  <a:gd name="T36" fmla="*/ 52 w 92"/>
                  <a:gd name="T37" fmla="*/ 86 h 104"/>
                  <a:gd name="T38" fmla="*/ 52 w 92"/>
                  <a:gd name="T39" fmla="*/ 82 h 104"/>
                  <a:gd name="T40" fmla="*/ 52 w 92"/>
                  <a:gd name="T41" fmla="*/ 78 h 104"/>
                  <a:gd name="T42" fmla="*/ 50 w 92"/>
                  <a:gd name="T43" fmla="*/ 74 h 104"/>
                  <a:gd name="T44" fmla="*/ 52 w 92"/>
                  <a:gd name="T45" fmla="*/ 70 h 104"/>
                  <a:gd name="T46" fmla="*/ 54 w 92"/>
                  <a:gd name="T47" fmla="*/ 66 h 104"/>
                  <a:gd name="T48" fmla="*/ 58 w 92"/>
                  <a:gd name="T49" fmla="*/ 64 h 104"/>
                  <a:gd name="T50" fmla="*/ 62 w 92"/>
                  <a:gd name="T51" fmla="*/ 60 h 104"/>
                  <a:gd name="T52" fmla="*/ 66 w 92"/>
                  <a:gd name="T53" fmla="*/ 54 h 104"/>
                  <a:gd name="T54" fmla="*/ 70 w 92"/>
                  <a:gd name="T55" fmla="*/ 50 h 104"/>
                  <a:gd name="T56" fmla="*/ 72 w 92"/>
                  <a:gd name="T57" fmla="*/ 46 h 104"/>
                  <a:gd name="T58" fmla="*/ 74 w 92"/>
                  <a:gd name="T59" fmla="*/ 44 h 104"/>
                  <a:gd name="T60" fmla="*/ 74 w 92"/>
                  <a:gd name="T61" fmla="*/ 42 h 104"/>
                  <a:gd name="T62" fmla="*/ 80 w 92"/>
                  <a:gd name="T63" fmla="*/ 30 h 104"/>
                  <a:gd name="T64" fmla="*/ 82 w 92"/>
                  <a:gd name="T65" fmla="*/ 28 h 104"/>
                  <a:gd name="T66" fmla="*/ 84 w 92"/>
                  <a:gd name="T67" fmla="*/ 26 h 104"/>
                  <a:gd name="T68" fmla="*/ 86 w 92"/>
                  <a:gd name="T69" fmla="*/ 24 h 104"/>
                  <a:gd name="T70" fmla="*/ 88 w 92"/>
                  <a:gd name="T71" fmla="*/ 20 h 104"/>
                  <a:gd name="T72" fmla="*/ 90 w 92"/>
                  <a:gd name="T73" fmla="*/ 16 h 104"/>
                  <a:gd name="T74" fmla="*/ 92 w 92"/>
                  <a:gd name="T75" fmla="*/ 12 h 104"/>
                  <a:gd name="T76" fmla="*/ 92 w 92"/>
                  <a:gd name="T77" fmla="*/ 8 h 104"/>
                  <a:gd name="T78" fmla="*/ 90 w 92"/>
                  <a:gd name="T79" fmla="*/ 6 h 104"/>
                  <a:gd name="T80" fmla="*/ 86 w 92"/>
                  <a:gd name="T81" fmla="*/ 4 h 104"/>
                  <a:gd name="T82" fmla="*/ 82 w 92"/>
                  <a:gd name="T83" fmla="*/ 2 h 104"/>
                  <a:gd name="T84" fmla="*/ 78 w 92"/>
                  <a:gd name="T85" fmla="*/ 0 h 104"/>
                  <a:gd name="T86" fmla="*/ 74 w 92"/>
                  <a:gd name="T87" fmla="*/ 0 h 104"/>
                  <a:gd name="T88" fmla="*/ 70 w 92"/>
                  <a:gd name="T89" fmla="*/ 0 h 104"/>
                  <a:gd name="T90" fmla="*/ 68 w 92"/>
                  <a:gd name="T91" fmla="*/ 2 h 104"/>
                  <a:gd name="T92" fmla="*/ 66 w 92"/>
                  <a:gd name="T93" fmla="*/ 4 h 104"/>
                  <a:gd name="T94" fmla="*/ 64 w 92"/>
                  <a:gd name="T95" fmla="*/ 8 h 104"/>
                  <a:gd name="T96" fmla="*/ 62 w 92"/>
                  <a:gd name="T97" fmla="*/ 10 h 104"/>
                  <a:gd name="T98" fmla="*/ 60 w 92"/>
                  <a:gd name="T99" fmla="*/ 12 h 104"/>
                  <a:gd name="T100" fmla="*/ 60 w 92"/>
                  <a:gd name="T101" fmla="*/ 12 h 104"/>
                  <a:gd name="T102" fmla="*/ 58 w 92"/>
                  <a:gd name="T103" fmla="*/ 26 h 104"/>
                  <a:gd name="T104" fmla="*/ 42 w 92"/>
                  <a:gd name="T105" fmla="*/ 36 h 104"/>
                  <a:gd name="T106" fmla="*/ 32 w 92"/>
                  <a:gd name="T107" fmla="*/ 44 h 104"/>
                  <a:gd name="T108" fmla="*/ 20 w 92"/>
                  <a:gd name="T109" fmla="*/ 62 h 104"/>
                  <a:gd name="T110" fmla="*/ 14 w 92"/>
                  <a:gd name="T111" fmla="*/ 72 h 104"/>
                  <a:gd name="T112" fmla="*/ 14 w 92"/>
                  <a:gd name="T113" fmla="*/ 72 h 104"/>
                  <a:gd name="T114" fmla="*/ 12 w 92"/>
                  <a:gd name="T115" fmla="*/ 72 h 104"/>
                  <a:gd name="T116" fmla="*/ 8 w 92"/>
                  <a:gd name="T117" fmla="*/ 72 h 104"/>
                  <a:gd name="T118" fmla="*/ 6 w 92"/>
                  <a:gd name="T119" fmla="*/ 76 h 104"/>
                  <a:gd name="T120" fmla="*/ 4 w 92"/>
                  <a:gd name="T121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104">
                    <a:moveTo>
                      <a:pt x="4" y="80"/>
                    </a:moveTo>
                    <a:lnTo>
                      <a:pt x="4" y="80"/>
                    </a:lnTo>
                    <a:lnTo>
                      <a:pt x="2" y="82"/>
                    </a:lnTo>
                    <a:lnTo>
                      <a:pt x="0" y="84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0" y="94"/>
                    </a:lnTo>
                    <a:lnTo>
                      <a:pt x="4" y="96"/>
                    </a:lnTo>
                    <a:lnTo>
                      <a:pt x="10" y="98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4"/>
                    </a:lnTo>
                    <a:lnTo>
                      <a:pt x="34" y="104"/>
                    </a:lnTo>
                    <a:lnTo>
                      <a:pt x="36" y="104"/>
                    </a:lnTo>
                    <a:lnTo>
                      <a:pt x="40" y="102"/>
                    </a:lnTo>
                    <a:lnTo>
                      <a:pt x="44" y="98"/>
                    </a:lnTo>
                    <a:lnTo>
                      <a:pt x="48" y="94"/>
                    </a:lnTo>
                    <a:lnTo>
                      <a:pt x="50" y="90"/>
                    </a:lnTo>
                    <a:lnTo>
                      <a:pt x="52" y="86"/>
                    </a:lnTo>
                    <a:lnTo>
                      <a:pt x="52" y="82"/>
                    </a:lnTo>
                    <a:lnTo>
                      <a:pt x="52" y="78"/>
                    </a:lnTo>
                    <a:lnTo>
                      <a:pt x="50" y="74"/>
                    </a:lnTo>
                    <a:lnTo>
                      <a:pt x="52" y="70"/>
                    </a:lnTo>
                    <a:lnTo>
                      <a:pt x="54" y="66"/>
                    </a:lnTo>
                    <a:lnTo>
                      <a:pt x="58" y="64"/>
                    </a:lnTo>
                    <a:lnTo>
                      <a:pt x="62" y="60"/>
                    </a:lnTo>
                    <a:lnTo>
                      <a:pt x="66" y="54"/>
                    </a:lnTo>
                    <a:lnTo>
                      <a:pt x="70" y="50"/>
                    </a:lnTo>
                    <a:lnTo>
                      <a:pt x="72" y="46"/>
                    </a:lnTo>
                    <a:lnTo>
                      <a:pt x="74" y="44"/>
                    </a:lnTo>
                    <a:lnTo>
                      <a:pt x="74" y="42"/>
                    </a:lnTo>
                    <a:lnTo>
                      <a:pt x="80" y="30"/>
                    </a:lnTo>
                    <a:lnTo>
                      <a:pt x="82" y="28"/>
                    </a:lnTo>
                    <a:lnTo>
                      <a:pt x="84" y="26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90" y="16"/>
                    </a:lnTo>
                    <a:lnTo>
                      <a:pt x="92" y="12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86" y="4"/>
                    </a:lnTo>
                    <a:lnTo>
                      <a:pt x="82" y="2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8" y="2"/>
                    </a:lnTo>
                    <a:lnTo>
                      <a:pt x="66" y="4"/>
                    </a:lnTo>
                    <a:lnTo>
                      <a:pt x="64" y="8"/>
                    </a:lnTo>
                    <a:lnTo>
                      <a:pt x="62" y="10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58" y="26"/>
                    </a:lnTo>
                    <a:lnTo>
                      <a:pt x="42" y="36"/>
                    </a:lnTo>
                    <a:lnTo>
                      <a:pt x="32" y="44"/>
                    </a:lnTo>
                    <a:lnTo>
                      <a:pt x="20" y="62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12" y="72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4" y="8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7" name="Freeform 311">
                <a:extLst>
                  <a:ext uri="{FF2B5EF4-FFF2-40B4-BE49-F238E27FC236}">
                    <a16:creationId xmlns:a16="http://schemas.microsoft.com/office/drawing/2014/main" id="{BE3A3811-7AFC-4274-B9F8-04AE66B769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99848" y="3867079"/>
                <a:ext cx="24282" cy="67733"/>
              </a:xfrm>
              <a:custGeom>
                <a:avLst/>
                <a:gdLst>
                  <a:gd name="T0" fmla="*/ 20 w 36"/>
                  <a:gd name="T1" fmla="*/ 0 h 96"/>
                  <a:gd name="T2" fmla="*/ 20 w 36"/>
                  <a:gd name="T3" fmla="*/ 0 h 96"/>
                  <a:gd name="T4" fmla="*/ 16 w 36"/>
                  <a:gd name="T5" fmla="*/ 0 h 96"/>
                  <a:gd name="T6" fmla="*/ 12 w 36"/>
                  <a:gd name="T7" fmla="*/ 0 h 96"/>
                  <a:gd name="T8" fmla="*/ 8 w 36"/>
                  <a:gd name="T9" fmla="*/ 2 h 96"/>
                  <a:gd name="T10" fmla="*/ 4 w 36"/>
                  <a:gd name="T11" fmla="*/ 4 h 96"/>
                  <a:gd name="T12" fmla="*/ 2 w 36"/>
                  <a:gd name="T13" fmla="*/ 8 h 96"/>
                  <a:gd name="T14" fmla="*/ 2 w 36"/>
                  <a:gd name="T15" fmla="*/ 12 h 96"/>
                  <a:gd name="T16" fmla="*/ 0 w 36"/>
                  <a:gd name="T17" fmla="*/ 26 h 96"/>
                  <a:gd name="T18" fmla="*/ 0 w 36"/>
                  <a:gd name="T19" fmla="*/ 40 h 96"/>
                  <a:gd name="T20" fmla="*/ 2 w 36"/>
                  <a:gd name="T21" fmla="*/ 48 h 96"/>
                  <a:gd name="T22" fmla="*/ 2 w 36"/>
                  <a:gd name="T23" fmla="*/ 52 h 96"/>
                  <a:gd name="T24" fmla="*/ 4 w 36"/>
                  <a:gd name="T25" fmla="*/ 54 h 96"/>
                  <a:gd name="T26" fmla="*/ 4 w 36"/>
                  <a:gd name="T27" fmla="*/ 54 h 96"/>
                  <a:gd name="T28" fmla="*/ 4 w 36"/>
                  <a:gd name="T29" fmla="*/ 54 h 96"/>
                  <a:gd name="T30" fmla="*/ 4 w 36"/>
                  <a:gd name="T31" fmla="*/ 56 h 96"/>
                  <a:gd name="T32" fmla="*/ 2 w 36"/>
                  <a:gd name="T33" fmla="*/ 58 h 96"/>
                  <a:gd name="T34" fmla="*/ 2 w 36"/>
                  <a:gd name="T35" fmla="*/ 60 h 96"/>
                  <a:gd name="T36" fmla="*/ 0 w 36"/>
                  <a:gd name="T37" fmla="*/ 64 h 96"/>
                  <a:gd name="T38" fmla="*/ 0 w 36"/>
                  <a:gd name="T39" fmla="*/ 66 h 96"/>
                  <a:gd name="T40" fmla="*/ 2 w 36"/>
                  <a:gd name="T41" fmla="*/ 70 h 96"/>
                  <a:gd name="T42" fmla="*/ 4 w 36"/>
                  <a:gd name="T43" fmla="*/ 76 h 96"/>
                  <a:gd name="T44" fmla="*/ 6 w 36"/>
                  <a:gd name="T45" fmla="*/ 82 h 96"/>
                  <a:gd name="T46" fmla="*/ 10 w 36"/>
                  <a:gd name="T47" fmla="*/ 88 h 96"/>
                  <a:gd name="T48" fmla="*/ 12 w 36"/>
                  <a:gd name="T49" fmla="*/ 92 h 96"/>
                  <a:gd name="T50" fmla="*/ 14 w 36"/>
                  <a:gd name="T51" fmla="*/ 94 h 96"/>
                  <a:gd name="T52" fmla="*/ 16 w 36"/>
                  <a:gd name="T53" fmla="*/ 96 h 96"/>
                  <a:gd name="T54" fmla="*/ 18 w 36"/>
                  <a:gd name="T55" fmla="*/ 94 h 96"/>
                  <a:gd name="T56" fmla="*/ 22 w 36"/>
                  <a:gd name="T57" fmla="*/ 90 h 96"/>
                  <a:gd name="T58" fmla="*/ 24 w 36"/>
                  <a:gd name="T59" fmla="*/ 88 h 96"/>
                  <a:gd name="T60" fmla="*/ 24 w 36"/>
                  <a:gd name="T61" fmla="*/ 84 h 96"/>
                  <a:gd name="T62" fmla="*/ 24 w 36"/>
                  <a:gd name="T63" fmla="*/ 78 h 96"/>
                  <a:gd name="T64" fmla="*/ 24 w 36"/>
                  <a:gd name="T65" fmla="*/ 72 h 96"/>
                  <a:gd name="T66" fmla="*/ 24 w 36"/>
                  <a:gd name="T67" fmla="*/ 66 h 96"/>
                  <a:gd name="T68" fmla="*/ 24 w 36"/>
                  <a:gd name="T69" fmla="*/ 60 h 96"/>
                  <a:gd name="T70" fmla="*/ 24 w 36"/>
                  <a:gd name="T71" fmla="*/ 56 h 96"/>
                  <a:gd name="T72" fmla="*/ 24 w 36"/>
                  <a:gd name="T73" fmla="*/ 56 h 96"/>
                  <a:gd name="T74" fmla="*/ 30 w 36"/>
                  <a:gd name="T75" fmla="*/ 42 h 96"/>
                  <a:gd name="T76" fmla="*/ 30 w 36"/>
                  <a:gd name="T77" fmla="*/ 40 h 96"/>
                  <a:gd name="T78" fmla="*/ 30 w 36"/>
                  <a:gd name="T79" fmla="*/ 36 h 96"/>
                  <a:gd name="T80" fmla="*/ 30 w 36"/>
                  <a:gd name="T81" fmla="*/ 32 h 96"/>
                  <a:gd name="T82" fmla="*/ 30 w 36"/>
                  <a:gd name="T83" fmla="*/ 28 h 96"/>
                  <a:gd name="T84" fmla="*/ 32 w 36"/>
                  <a:gd name="T85" fmla="*/ 24 h 96"/>
                  <a:gd name="T86" fmla="*/ 32 w 36"/>
                  <a:gd name="T87" fmla="*/ 24 h 96"/>
                  <a:gd name="T88" fmla="*/ 34 w 36"/>
                  <a:gd name="T89" fmla="*/ 22 h 96"/>
                  <a:gd name="T90" fmla="*/ 34 w 36"/>
                  <a:gd name="T91" fmla="*/ 20 h 96"/>
                  <a:gd name="T92" fmla="*/ 34 w 36"/>
                  <a:gd name="T93" fmla="*/ 16 h 96"/>
                  <a:gd name="T94" fmla="*/ 34 w 36"/>
                  <a:gd name="T95" fmla="*/ 10 h 96"/>
                  <a:gd name="T96" fmla="*/ 34 w 36"/>
                  <a:gd name="T97" fmla="*/ 6 h 96"/>
                  <a:gd name="T98" fmla="*/ 34 w 36"/>
                  <a:gd name="T99" fmla="*/ 2 h 96"/>
                  <a:gd name="T100" fmla="*/ 36 w 36"/>
                  <a:gd name="T101" fmla="*/ 0 h 96"/>
                  <a:gd name="T102" fmla="*/ 34 w 36"/>
                  <a:gd name="T103" fmla="*/ 0 h 96"/>
                  <a:gd name="T104" fmla="*/ 32 w 36"/>
                  <a:gd name="T105" fmla="*/ 0 h 96"/>
                  <a:gd name="T106" fmla="*/ 28 w 36"/>
                  <a:gd name="T107" fmla="*/ 2 h 96"/>
                  <a:gd name="T108" fmla="*/ 24 w 36"/>
                  <a:gd name="T109" fmla="*/ 2 h 96"/>
                  <a:gd name="T110" fmla="*/ 20 w 36"/>
                  <a:gd name="T11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96">
                    <a:moveTo>
                      <a:pt x="2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2" y="48"/>
                    </a:lnTo>
                    <a:lnTo>
                      <a:pt x="2" y="52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4" y="56"/>
                    </a:lnTo>
                    <a:lnTo>
                      <a:pt x="2" y="58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2" y="70"/>
                    </a:lnTo>
                    <a:lnTo>
                      <a:pt x="4" y="76"/>
                    </a:lnTo>
                    <a:lnTo>
                      <a:pt x="6" y="82"/>
                    </a:lnTo>
                    <a:lnTo>
                      <a:pt x="10" y="88"/>
                    </a:lnTo>
                    <a:lnTo>
                      <a:pt x="12" y="92"/>
                    </a:lnTo>
                    <a:lnTo>
                      <a:pt x="14" y="94"/>
                    </a:lnTo>
                    <a:lnTo>
                      <a:pt x="16" y="96"/>
                    </a:lnTo>
                    <a:lnTo>
                      <a:pt x="18" y="94"/>
                    </a:lnTo>
                    <a:lnTo>
                      <a:pt x="22" y="90"/>
                    </a:lnTo>
                    <a:lnTo>
                      <a:pt x="24" y="88"/>
                    </a:lnTo>
                    <a:lnTo>
                      <a:pt x="24" y="84"/>
                    </a:lnTo>
                    <a:lnTo>
                      <a:pt x="24" y="78"/>
                    </a:lnTo>
                    <a:lnTo>
                      <a:pt x="24" y="72"/>
                    </a:lnTo>
                    <a:lnTo>
                      <a:pt x="24" y="66"/>
                    </a:lnTo>
                    <a:lnTo>
                      <a:pt x="24" y="60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30" y="42"/>
                    </a:lnTo>
                    <a:lnTo>
                      <a:pt x="30" y="40"/>
                    </a:lnTo>
                    <a:lnTo>
                      <a:pt x="30" y="36"/>
                    </a:lnTo>
                    <a:lnTo>
                      <a:pt x="30" y="32"/>
                    </a:lnTo>
                    <a:lnTo>
                      <a:pt x="30" y="28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4" y="16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4" y="2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8" name="Freeform 312">
                <a:extLst>
                  <a:ext uri="{FF2B5EF4-FFF2-40B4-BE49-F238E27FC236}">
                    <a16:creationId xmlns:a16="http://schemas.microsoft.com/office/drawing/2014/main" id="{C2EDBBF8-E6F5-4980-BFB0-07432E42DC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78264" y="3937634"/>
                <a:ext cx="21584" cy="23989"/>
              </a:xfrm>
              <a:custGeom>
                <a:avLst/>
                <a:gdLst>
                  <a:gd name="T0" fmla="*/ 2 w 32"/>
                  <a:gd name="T1" fmla="*/ 28 h 34"/>
                  <a:gd name="T2" fmla="*/ 2 w 32"/>
                  <a:gd name="T3" fmla="*/ 28 h 34"/>
                  <a:gd name="T4" fmla="*/ 0 w 32"/>
                  <a:gd name="T5" fmla="*/ 30 h 34"/>
                  <a:gd name="T6" fmla="*/ 0 w 32"/>
                  <a:gd name="T7" fmla="*/ 30 h 34"/>
                  <a:gd name="T8" fmla="*/ 2 w 32"/>
                  <a:gd name="T9" fmla="*/ 32 h 34"/>
                  <a:gd name="T10" fmla="*/ 4 w 32"/>
                  <a:gd name="T11" fmla="*/ 34 h 34"/>
                  <a:gd name="T12" fmla="*/ 6 w 32"/>
                  <a:gd name="T13" fmla="*/ 32 h 34"/>
                  <a:gd name="T14" fmla="*/ 10 w 32"/>
                  <a:gd name="T15" fmla="*/ 32 h 34"/>
                  <a:gd name="T16" fmla="*/ 12 w 32"/>
                  <a:gd name="T17" fmla="*/ 30 h 34"/>
                  <a:gd name="T18" fmla="*/ 16 w 32"/>
                  <a:gd name="T19" fmla="*/ 26 h 34"/>
                  <a:gd name="T20" fmla="*/ 20 w 32"/>
                  <a:gd name="T21" fmla="*/ 24 h 34"/>
                  <a:gd name="T22" fmla="*/ 22 w 32"/>
                  <a:gd name="T23" fmla="*/ 22 h 34"/>
                  <a:gd name="T24" fmla="*/ 22 w 32"/>
                  <a:gd name="T25" fmla="*/ 22 h 34"/>
                  <a:gd name="T26" fmla="*/ 22 w 32"/>
                  <a:gd name="T27" fmla="*/ 22 h 34"/>
                  <a:gd name="T28" fmla="*/ 24 w 32"/>
                  <a:gd name="T29" fmla="*/ 20 h 34"/>
                  <a:gd name="T30" fmla="*/ 26 w 32"/>
                  <a:gd name="T31" fmla="*/ 16 h 34"/>
                  <a:gd name="T32" fmla="*/ 28 w 32"/>
                  <a:gd name="T33" fmla="*/ 12 h 34"/>
                  <a:gd name="T34" fmla="*/ 30 w 32"/>
                  <a:gd name="T35" fmla="*/ 10 h 34"/>
                  <a:gd name="T36" fmla="*/ 32 w 32"/>
                  <a:gd name="T37" fmla="*/ 6 h 34"/>
                  <a:gd name="T38" fmla="*/ 32 w 32"/>
                  <a:gd name="T39" fmla="*/ 4 h 34"/>
                  <a:gd name="T40" fmla="*/ 32 w 32"/>
                  <a:gd name="T41" fmla="*/ 4 h 34"/>
                  <a:gd name="T42" fmla="*/ 32 w 32"/>
                  <a:gd name="T43" fmla="*/ 2 h 34"/>
                  <a:gd name="T44" fmla="*/ 30 w 32"/>
                  <a:gd name="T45" fmla="*/ 0 h 34"/>
                  <a:gd name="T46" fmla="*/ 28 w 32"/>
                  <a:gd name="T47" fmla="*/ 0 h 34"/>
                  <a:gd name="T48" fmla="*/ 26 w 32"/>
                  <a:gd name="T49" fmla="*/ 0 h 34"/>
                  <a:gd name="T50" fmla="*/ 22 w 32"/>
                  <a:gd name="T51" fmla="*/ 2 h 34"/>
                  <a:gd name="T52" fmla="*/ 20 w 32"/>
                  <a:gd name="T53" fmla="*/ 6 h 34"/>
                  <a:gd name="T54" fmla="*/ 16 w 32"/>
                  <a:gd name="T55" fmla="*/ 10 h 34"/>
                  <a:gd name="T56" fmla="*/ 12 w 32"/>
                  <a:gd name="T57" fmla="*/ 14 h 34"/>
                  <a:gd name="T58" fmla="*/ 8 w 32"/>
                  <a:gd name="T59" fmla="*/ 20 h 34"/>
                  <a:gd name="T60" fmla="*/ 4 w 32"/>
                  <a:gd name="T61" fmla="*/ 24 h 34"/>
                  <a:gd name="T62" fmla="*/ 2 w 32"/>
                  <a:gd name="T63" fmla="*/ 26 h 34"/>
                  <a:gd name="T64" fmla="*/ 2 w 32"/>
                  <a:gd name="T65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34">
                    <a:moveTo>
                      <a:pt x="2" y="28"/>
                    </a:moveTo>
                    <a:lnTo>
                      <a:pt x="2" y="2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4"/>
                    </a:lnTo>
                    <a:lnTo>
                      <a:pt x="6" y="32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6" y="26"/>
                    </a:lnTo>
                    <a:lnTo>
                      <a:pt x="20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20"/>
                    </a:lnTo>
                    <a:lnTo>
                      <a:pt x="26" y="16"/>
                    </a:lnTo>
                    <a:lnTo>
                      <a:pt x="28" y="12"/>
                    </a:lnTo>
                    <a:lnTo>
                      <a:pt x="30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0" y="6"/>
                    </a:lnTo>
                    <a:lnTo>
                      <a:pt x="16" y="10"/>
                    </a:lnTo>
                    <a:lnTo>
                      <a:pt x="12" y="14"/>
                    </a:lnTo>
                    <a:lnTo>
                      <a:pt x="8" y="20"/>
                    </a:lnTo>
                    <a:lnTo>
                      <a:pt x="4" y="24"/>
                    </a:lnTo>
                    <a:lnTo>
                      <a:pt x="2" y="26"/>
                    </a:lnTo>
                    <a:lnTo>
                      <a:pt x="2" y="2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69" name="Freeform 313">
                <a:extLst>
                  <a:ext uri="{FF2B5EF4-FFF2-40B4-BE49-F238E27FC236}">
                    <a16:creationId xmlns:a16="http://schemas.microsoft.com/office/drawing/2014/main" id="{F84D05A6-EDB7-47C2-829C-9E35F9C1A3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18734" y="3954567"/>
                <a:ext cx="40470" cy="32455"/>
              </a:xfrm>
              <a:custGeom>
                <a:avLst/>
                <a:gdLst>
                  <a:gd name="T0" fmla="*/ 42 w 60"/>
                  <a:gd name="T1" fmla="*/ 2 h 46"/>
                  <a:gd name="T2" fmla="*/ 30 w 60"/>
                  <a:gd name="T3" fmla="*/ 8 h 46"/>
                  <a:gd name="T4" fmla="*/ 20 w 60"/>
                  <a:gd name="T5" fmla="*/ 10 h 46"/>
                  <a:gd name="T6" fmla="*/ 6 w 60"/>
                  <a:gd name="T7" fmla="*/ 16 h 46"/>
                  <a:gd name="T8" fmla="*/ 6 w 60"/>
                  <a:gd name="T9" fmla="*/ 18 h 46"/>
                  <a:gd name="T10" fmla="*/ 4 w 60"/>
                  <a:gd name="T11" fmla="*/ 20 h 46"/>
                  <a:gd name="T12" fmla="*/ 2 w 60"/>
                  <a:gd name="T13" fmla="*/ 22 h 46"/>
                  <a:gd name="T14" fmla="*/ 2 w 60"/>
                  <a:gd name="T15" fmla="*/ 26 h 46"/>
                  <a:gd name="T16" fmla="*/ 0 w 60"/>
                  <a:gd name="T17" fmla="*/ 30 h 46"/>
                  <a:gd name="T18" fmla="*/ 0 w 60"/>
                  <a:gd name="T19" fmla="*/ 32 h 46"/>
                  <a:gd name="T20" fmla="*/ 0 w 60"/>
                  <a:gd name="T21" fmla="*/ 34 h 46"/>
                  <a:gd name="T22" fmla="*/ 2 w 60"/>
                  <a:gd name="T23" fmla="*/ 36 h 46"/>
                  <a:gd name="T24" fmla="*/ 8 w 60"/>
                  <a:gd name="T25" fmla="*/ 34 h 46"/>
                  <a:gd name="T26" fmla="*/ 12 w 60"/>
                  <a:gd name="T27" fmla="*/ 34 h 46"/>
                  <a:gd name="T28" fmla="*/ 16 w 60"/>
                  <a:gd name="T29" fmla="*/ 32 h 46"/>
                  <a:gd name="T30" fmla="*/ 20 w 60"/>
                  <a:gd name="T31" fmla="*/ 32 h 46"/>
                  <a:gd name="T32" fmla="*/ 20 w 60"/>
                  <a:gd name="T33" fmla="*/ 32 h 46"/>
                  <a:gd name="T34" fmla="*/ 20 w 60"/>
                  <a:gd name="T35" fmla="*/ 32 h 46"/>
                  <a:gd name="T36" fmla="*/ 20 w 60"/>
                  <a:gd name="T37" fmla="*/ 34 h 46"/>
                  <a:gd name="T38" fmla="*/ 20 w 60"/>
                  <a:gd name="T39" fmla="*/ 38 h 46"/>
                  <a:gd name="T40" fmla="*/ 22 w 60"/>
                  <a:gd name="T41" fmla="*/ 40 h 46"/>
                  <a:gd name="T42" fmla="*/ 24 w 60"/>
                  <a:gd name="T43" fmla="*/ 42 h 46"/>
                  <a:gd name="T44" fmla="*/ 26 w 60"/>
                  <a:gd name="T45" fmla="*/ 44 h 46"/>
                  <a:gd name="T46" fmla="*/ 30 w 60"/>
                  <a:gd name="T47" fmla="*/ 44 h 46"/>
                  <a:gd name="T48" fmla="*/ 32 w 60"/>
                  <a:gd name="T49" fmla="*/ 46 h 46"/>
                  <a:gd name="T50" fmla="*/ 36 w 60"/>
                  <a:gd name="T51" fmla="*/ 46 h 46"/>
                  <a:gd name="T52" fmla="*/ 40 w 60"/>
                  <a:gd name="T53" fmla="*/ 46 h 46"/>
                  <a:gd name="T54" fmla="*/ 42 w 60"/>
                  <a:gd name="T55" fmla="*/ 46 h 46"/>
                  <a:gd name="T56" fmla="*/ 44 w 60"/>
                  <a:gd name="T57" fmla="*/ 42 h 46"/>
                  <a:gd name="T58" fmla="*/ 44 w 60"/>
                  <a:gd name="T59" fmla="*/ 38 h 46"/>
                  <a:gd name="T60" fmla="*/ 44 w 60"/>
                  <a:gd name="T61" fmla="*/ 34 h 46"/>
                  <a:gd name="T62" fmla="*/ 42 w 60"/>
                  <a:gd name="T63" fmla="*/ 32 h 46"/>
                  <a:gd name="T64" fmla="*/ 42 w 60"/>
                  <a:gd name="T65" fmla="*/ 30 h 46"/>
                  <a:gd name="T66" fmla="*/ 44 w 60"/>
                  <a:gd name="T67" fmla="*/ 28 h 46"/>
                  <a:gd name="T68" fmla="*/ 46 w 60"/>
                  <a:gd name="T69" fmla="*/ 28 h 46"/>
                  <a:gd name="T70" fmla="*/ 48 w 60"/>
                  <a:gd name="T71" fmla="*/ 30 h 46"/>
                  <a:gd name="T72" fmla="*/ 50 w 60"/>
                  <a:gd name="T73" fmla="*/ 32 h 46"/>
                  <a:gd name="T74" fmla="*/ 52 w 60"/>
                  <a:gd name="T75" fmla="*/ 34 h 46"/>
                  <a:gd name="T76" fmla="*/ 54 w 60"/>
                  <a:gd name="T77" fmla="*/ 36 h 46"/>
                  <a:gd name="T78" fmla="*/ 56 w 60"/>
                  <a:gd name="T79" fmla="*/ 34 h 46"/>
                  <a:gd name="T80" fmla="*/ 58 w 60"/>
                  <a:gd name="T81" fmla="*/ 30 h 46"/>
                  <a:gd name="T82" fmla="*/ 60 w 60"/>
                  <a:gd name="T83" fmla="*/ 24 h 46"/>
                  <a:gd name="T84" fmla="*/ 60 w 60"/>
                  <a:gd name="T85" fmla="*/ 20 h 46"/>
                  <a:gd name="T86" fmla="*/ 60 w 60"/>
                  <a:gd name="T87" fmla="*/ 16 h 46"/>
                  <a:gd name="T88" fmla="*/ 58 w 60"/>
                  <a:gd name="T89" fmla="*/ 12 h 46"/>
                  <a:gd name="T90" fmla="*/ 56 w 60"/>
                  <a:gd name="T91" fmla="*/ 8 h 46"/>
                  <a:gd name="T92" fmla="*/ 52 w 60"/>
                  <a:gd name="T93" fmla="*/ 4 h 46"/>
                  <a:gd name="T94" fmla="*/ 48 w 60"/>
                  <a:gd name="T95" fmla="*/ 2 h 46"/>
                  <a:gd name="T96" fmla="*/ 46 w 60"/>
                  <a:gd name="T97" fmla="*/ 0 h 46"/>
                  <a:gd name="T98" fmla="*/ 42 w 60"/>
                  <a:gd name="T9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" h="46">
                    <a:moveTo>
                      <a:pt x="42" y="2"/>
                    </a:moveTo>
                    <a:lnTo>
                      <a:pt x="30" y="8"/>
                    </a:lnTo>
                    <a:lnTo>
                      <a:pt x="20" y="10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4" y="20"/>
                    </a:lnTo>
                    <a:lnTo>
                      <a:pt x="2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2" y="36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6" y="44"/>
                    </a:lnTo>
                    <a:lnTo>
                      <a:pt x="30" y="44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6"/>
                    </a:lnTo>
                    <a:lnTo>
                      <a:pt x="42" y="46"/>
                    </a:lnTo>
                    <a:lnTo>
                      <a:pt x="44" y="42"/>
                    </a:lnTo>
                    <a:lnTo>
                      <a:pt x="44" y="38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48" y="30"/>
                    </a:lnTo>
                    <a:lnTo>
                      <a:pt x="50" y="32"/>
                    </a:lnTo>
                    <a:lnTo>
                      <a:pt x="52" y="34"/>
                    </a:lnTo>
                    <a:lnTo>
                      <a:pt x="54" y="36"/>
                    </a:lnTo>
                    <a:lnTo>
                      <a:pt x="56" y="34"/>
                    </a:lnTo>
                    <a:lnTo>
                      <a:pt x="58" y="30"/>
                    </a:lnTo>
                    <a:lnTo>
                      <a:pt x="60" y="24"/>
                    </a:lnTo>
                    <a:lnTo>
                      <a:pt x="60" y="20"/>
                    </a:lnTo>
                    <a:lnTo>
                      <a:pt x="60" y="16"/>
                    </a:lnTo>
                    <a:lnTo>
                      <a:pt x="58" y="12"/>
                    </a:lnTo>
                    <a:lnTo>
                      <a:pt x="56" y="8"/>
                    </a:lnTo>
                    <a:lnTo>
                      <a:pt x="52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2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0" name="Freeform 314">
                <a:extLst>
                  <a:ext uri="{FF2B5EF4-FFF2-40B4-BE49-F238E27FC236}">
                    <a16:creationId xmlns:a16="http://schemas.microsoft.com/office/drawing/2014/main" id="{2E2D41AF-AB59-46EA-B8F2-CADB7B9D573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22955" y="3974323"/>
                <a:ext cx="72846" cy="67733"/>
              </a:xfrm>
              <a:custGeom>
                <a:avLst/>
                <a:gdLst>
                  <a:gd name="T0" fmla="*/ 70 w 108"/>
                  <a:gd name="T1" fmla="*/ 46 h 96"/>
                  <a:gd name="T2" fmla="*/ 90 w 108"/>
                  <a:gd name="T3" fmla="*/ 46 h 96"/>
                  <a:gd name="T4" fmla="*/ 100 w 108"/>
                  <a:gd name="T5" fmla="*/ 44 h 96"/>
                  <a:gd name="T6" fmla="*/ 86 w 108"/>
                  <a:gd name="T7" fmla="*/ 38 h 96"/>
                  <a:gd name="T8" fmla="*/ 108 w 108"/>
                  <a:gd name="T9" fmla="*/ 30 h 96"/>
                  <a:gd name="T10" fmla="*/ 108 w 108"/>
                  <a:gd name="T11" fmla="*/ 26 h 96"/>
                  <a:gd name="T12" fmla="*/ 104 w 108"/>
                  <a:gd name="T13" fmla="*/ 22 h 96"/>
                  <a:gd name="T14" fmla="*/ 98 w 108"/>
                  <a:gd name="T15" fmla="*/ 16 h 96"/>
                  <a:gd name="T16" fmla="*/ 92 w 108"/>
                  <a:gd name="T17" fmla="*/ 10 h 96"/>
                  <a:gd name="T18" fmla="*/ 90 w 108"/>
                  <a:gd name="T19" fmla="*/ 6 h 96"/>
                  <a:gd name="T20" fmla="*/ 88 w 108"/>
                  <a:gd name="T21" fmla="*/ 4 h 96"/>
                  <a:gd name="T22" fmla="*/ 84 w 108"/>
                  <a:gd name="T23" fmla="*/ 0 h 96"/>
                  <a:gd name="T24" fmla="*/ 78 w 108"/>
                  <a:gd name="T25" fmla="*/ 2 h 96"/>
                  <a:gd name="T26" fmla="*/ 72 w 108"/>
                  <a:gd name="T27" fmla="*/ 4 h 96"/>
                  <a:gd name="T28" fmla="*/ 66 w 108"/>
                  <a:gd name="T29" fmla="*/ 10 h 96"/>
                  <a:gd name="T30" fmla="*/ 58 w 108"/>
                  <a:gd name="T31" fmla="*/ 14 h 96"/>
                  <a:gd name="T32" fmla="*/ 48 w 108"/>
                  <a:gd name="T33" fmla="*/ 38 h 96"/>
                  <a:gd name="T34" fmla="*/ 42 w 108"/>
                  <a:gd name="T35" fmla="*/ 40 h 96"/>
                  <a:gd name="T36" fmla="*/ 36 w 108"/>
                  <a:gd name="T37" fmla="*/ 46 h 96"/>
                  <a:gd name="T38" fmla="*/ 30 w 108"/>
                  <a:gd name="T39" fmla="*/ 48 h 96"/>
                  <a:gd name="T40" fmla="*/ 24 w 108"/>
                  <a:gd name="T41" fmla="*/ 54 h 96"/>
                  <a:gd name="T42" fmla="*/ 18 w 108"/>
                  <a:gd name="T43" fmla="*/ 60 h 96"/>
                  <a:gd name="T44" fmla="*/ 16 w 108"/>
                  <a:gd name="T45" fmla="*/ 64 h 96"/>
                  <a:gd name="T46" fmla="*/ 0 w 108"/>
                  <a:gd name="T47" fmla="*/ 88 h 96"/>
                  <a:gd name="T48" fmla="*/ 2 w 108"/>
                  <a:gd name="T49" fmla="*/ 90 h 96"/>
                  <a:gd name="T50" fmla="*/ 10 w 108"/>
                  <a:gd name="T51" fmla="*/ 94 h 96"/>
                  <a:gd name="T52" fmla="*/ 16 w 108"/>
                  <a:gd name="T53" fmla="*/ 96 h 96"/>
                  <a:gd name="T54" fmla="*/ 22 w 108"/>
                  <a:gd name="T55" fmla="*/ 90 h 96"/>
                  <a:gd name="T56" fmla="*/ 24 w 108"/>
                  <a:gd name="T57" fmla="*/ 86 h 96"/>
                  <a:gd name="T58" fmla="*/ 28 w 108"/>
                  <a:gd name="T59" fmla="*/ 82 h 96"/>
                  <a:gd name="T60" fmla="*/ 32 w 108"/>
                  <a:gd name="T61" fmla="*/ 80 h 96"/>
                  <a:gd name="T62" fmla="*/ 46 w 108"/>
                  <a:gd name="T63" fmla="*/ 74 h 96"/>
                  <a:gd name="T64" fmla="*/ 62 w 108"/>
                  <a:gd name="T65" fmla="*/ 5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8" h="96">
                    <a:moveTo>
                      <a:pt x="62" y="56"/>
                    </a:moveTo>
                    <a:lnTo>
                      <a:pt x="70" y="46"/>
                    </a:lnTo>
                    <a:lnTo>
                      <a:pt x="84" y="46"/>
                    </a:lnTo>
                    <a:lnTo>
                      <a:pt x="90" y="46"/>
                    </a:lnTo>
                    <a:lnTo>
                      <a:pt x="96" y="44"/>
                    </a:lnTo>
                    <a:lnTo>
                      <a:pt x="100" y="44"/>
                    </a:lnTo>
                    <a:lnTo>
                      <a:pt x="102" y="42"/>
                    </a:lnTo>
                    <a:lnTo>
                      <a:pt x="86" y="38"/>
                    </a:lnTo>
                    <a:lnTo>
                      <a:pt x="108" y="32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8" y="26"/>
                    </a:lnTo>
                    <a:lnTo>
                      <a:pt x="104" y="24"/>
                    </a:lnTo>
                    <a:lnTo>
                      <a:pt x="104" y="22"/>
                    </a:lnTo>
                    <a:lnTo>
                      <a:pt x="102" y="20"/>
                    </a:lnTo>
                    <a:lnTo>
                      <a:pt x="98" y="16"/>
                    </a:lnTo>
                    <a:lnTo>
                      <a:pt x="96" y="14"/>
                    </a:lnTo>
                    <a:lnTo>
                      <a:pt x="92" y="10"/>
                    </a:lnTo>
                    <a:lnTo>
                      <a:pt x="90" y="8"/>
                    </a:lnTo>
                    <a:lnTo>
                      <a:pt x="90" y="6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6" y="2"/>
                    </a:lnTo>
                    <a:lnTo>
                      <a:pt x="84" y="0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4" y="4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6" y="10"/>
                    </a:lnTo>
                    <a:lnTo>
                      <a:pt x="62" y="12"/>
                    </a:lnTo>
                    <a:lnTo>
                      <a:pt x="58" y="14"/>
                    </a:lnTo>
                    <a:lnTo>
                      <a:pt x="48" y="36"/>
                    </a:lnTo>
                    <a:lnTo>
                      <a:pt x="48" y="38"/>
                    </a:lnTo>
                    <a:lnTo>
                      <a:pt x="46" y="38"/>
                    </a:lnTo>
                    <a:lnTo>
                      <a:pt x="42" y="40"/>
                    </a:lnTo>
                    <a:lnTo>
                      <a:pt x="38" y="44"/>
                    </a:lnTo>
                    <a:lnTo>
                      <a:pt x="36" y="46"/>
                    </a:lnTo>
                    <a:lnTo>
                      <a:pt x="32" y="48"/>
                    </a:lnTo>
                    <a:lnTo>
                      <a:pt x="30" y="48"/>
                    </a:lnTo>
                    <a:lnTo>
                      <a:pt x="26" y="52"/>
                    </a:lnTo>
                    <a:lnTo>
                      <a:pt x="24" y="54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8" y="84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90"/>
                    </a:lnTo>
                    <a:lnTo>
                      <a:pt x="6" y="92"/>
                    </a:lnTo>
                    <a:lnTo>
                      <a:pt x="10" y="94"/>
                    </a:lnTo>
                    <a:lnTo>
                      <a:pt x="14" y="96"/>
                    </a:lnTo>
                    <a:lnTo>
                      <a:pt x="16" y="96"/>
                    </a:lnTo>
                    <a:lnTo>
                      <a:pt x="18" y="94"/>
                    </a:lnTo>
                    <a:lnTo>
                      <a:pt x="22" y="90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26" y="84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32" y="80"/>
                    </a:lnTo>
                    <a:lnTo>
                      <a:pt x="38" y="78"/>
                    </a:lnTo>
                    <a:lnTo>
                      <a:pt x="46" y="74"/>
                    </a:lnTo>
                    <a:lnTo>
                      <a:pt x="54" y="70"/>
                    </a:lnTo>
                    <a:lnTo>
                      <a:pt x="62" y="5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1" name="Freeform 315">
                <a:extLst>
                  <a:ext uri="{FF2B5EF4-FFF2-40B4-BE49-F238E27FC236}">
                    <a16:creationId xmlns:a16="http://schemas.microsoft.com/office/drawing/2014/main" id="{7775ADA3-25A6-4FF7-9CB7-24FF7D117A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09465" y="4003956"/>
                <a:ext cx="80940" cy="77611"/>
              </a:xfrm>
              <a:custGeom>
                <a:avLst/>
                <a:gdLst>
                  <a:gd name="T0" fmla="*/ 102 w 120"/>
                  <a:gd name="T1" fmla="*/ 32 h 110"/>
                  <a:gd name="T2" fmla="*/ 104 w 120"/>
                  <a:gd name="T3" fmla="*/ 34 h 110"/>
                  <a:gd name="T4" fmla="*/ 112 w 120"/>
                  <a:gd name="T5" fmla="*/ 36 h 110"/>
                  <a:gd name="T6" fmla="*/ 120 w 120"/>
                  <a:gd name="T7" fmla="*/ 42 h 110"/>
                  <a:gd name="T8" fmla="*/ 116 w 120"/>
                  <a:gd name="T9" fmla="*/ 46 h 110"/>
                  <a:gd name="T10" fmla="*/ 114 w 120"/>
                  <a:gd name="T11" fmla="*/ 48 h 110"/>
                  <a:gd name="T12" fmla="*/ 106 w 120"/>
                  <a:gd name="T13" fmla="*/ 50 h 110"/>
                  <a:gd name="T14" fmla="*/ 102 w 120"/>
                  <a:gd name="T15" fmla="*/ 54 h 110"/>
                  <a:gd name="T16" fmla="*/ 100 w 120"/>
                  <a:gd name="T17" fmla="*/ 56 h 110"/>
                  <a:gd name="T18" fmla="*/ 94 w 120"/>
                  <a:gd name="T19" fmla="*/ 70 h 110"/>
                  <a:gd name="T20" fmla="*/ 88 w 120"/>
                  <a:gd name="T21" fmla="*/ 76 h 110"/>
                  <a:gd name="T22" fmla="*/ 86 w 120"/>
                  <a:gd name="T23" fmla="*/ 80 h 110"/>
                  <a:gd name="T24" fmla="*/ 84 w 120"/>
                  <a:gd name="T25" fmla="*/ 84 h 110"/>
                  <a:gd name="T26" fmla="*/ 82 w 120"/>
                  <a:gd name="T27" fmla="*/ 94 h 110"/>
                  <a:gd name="T28" fmla="*/ 78 w 120"/>
                  <a:gd name="T29" fmla="*/ 102 h 110"/>
                  <a:gd name="T30" fmla="*/ 74 w 120"/>
                  <a:gd name="T31" fmla="*/ 106 h 110"/>
                  <a:gd name="T32" fmla="*/ 66 w 120"/>
                  <a:gd name="T33" fmla="*/ 108 h 110"/>
                  <a:gd name="T34" fmla="*/ 60 w 120"/>
                  <a:gd name="T35" fmla="*/ 100 h 110"/>
                  <a:gd name="T36" fmla="*/ 50 w 120"/>
                  <a:gd name="T37" fmla="*/ 98 h 110"/>
                  <a:gd name="T38" fmla="*/ 46 w 120"/>
                  <a:gd name="T39" fmla="*/ 96 h 110"/>
                  <a:gd name="T40" fmla="*/ 40 w 120"/>
                  <a:gd name="T41" fmla="*/ 96 h 110"/>
                  <a:gd name="T42" fmla="*/ 34 w 120"/>
                  <a:gd name="T43" fmla="*/ 96 h 110"/>
                  <a:gd name="T44" fmla="*/ 26 w 120"/>
                  <a:gd name="T45" fmla="*/ 94 h 110"/>
                  <a:gd name="T46" fmla="*/ 22 w 120"/>
                  <a:gd name="T47" fmla="*/ 90 h 110"/>
                  <a:gd name="T48" fmla="*/ 16 w 120"/>
                  <a:gd name="T49" fmla="*/ 86 h 110"/>
                  <a:gd name="T50" fmla="*/ 6 w 120"/>
                  <a:gd name="T51" fmla="*/ 82 h 110"/>
                  <a:gd name="T52" fmla="*/ 0 w 120"/>
                  <a:gd name="T53" fmla="*/ 78 h 110"/>
                  <a:gd name="T54" fmla="*/ 0 w 120"/>
                  <a:gd name="T55" fmla="*/ 74 h 110"/>
                  <a:gd name="T56" fmla="*/ 4 w 120"/>
                  <a:gd name="T57" fmla="*/ 72 h 110"/>
                  <a:gd name="T58" fmla="*/ 2 w 120"/>
                  <a:gd name="T59" fmla="*/ 60 h 110"/>
                  <a:gd name="T60" fmla="*/ 2 w 120"/>
                  <a:gd name="T61" fmla="*/ 52 h 110"/>
                  <a:gd name="T62" fmla="*/ 6 w 120"/>
                  <a:gd name="T63" fmla="*/ 44 h 110"/>
                  <a:gd name="T64" fmla="*/ 8 w 120"/>
                  <a:gd name="T65" fmla="*/ 42 h 110"/>
                  <a:gd name="T66" fmla="*/ 20 w 120"/>
                  <a:gd name="T67" fmla="*/ 46 h 110"/>
                  <a:gd name="T68" fmla="*/ 22 w 120"/>
                  <a:gd name="T69" fmla="*/ 48 h 110"/>
                  <a:gd name="T70" fmla="*/ 28 w 120"/>
                  <a:gd name="T71" fmla="*/ 52 h 110"/>
                  <a:gd name="T72" fmla="*/ 36 w 120"/>
                  <a:gd name="T73" fmla="*/ 52 h 110"/>
                  <a:gd name="T74" fmla="*/ 44 w 120"/>
                  <a:gd name="T75" fmla="*/ 44 h 110"/>
                  <a:gd name="T76" fmla="*/ 48 w 120"/>
                  <a:gd name="T77" fmla="*/ 42 h 110"/>
                  <a:gd name="T78" fmla="*/ 56 w 120"/>
                  <a:gd name="T79" fmla="*/ 38 h 110"/>
                  <a:gd name="T80" fmla="*/ 62 w 120"/>
                  <a:gd name="T81" fmla="*/ 34 h 110"/>
                  <a:gd name="T82" fmla="*/ 70 w 120"/>
                  <a:gd name="T83" fmla="*/ 30 h 110"/>
                  <a:gd name="T84" fmla="*/ 74 w 120"/>
                  <a:gd name="T85" fmla="*/ 28 h 110"/>
                  <a:gd name="T86" fmla="*/ 90 w 120"/>
                  <a:gd name="T87" fmla="*/ 4 h 110"/>
                  <a:gd name="T88" fmla="*/ 94 w 120"/>
                  <a:gd name="T89" fmla="*/ 4 h 110"/>
                  <a:gd name="T90" fmla="*/ 106 w 120"/>
                  <a:gd name="T91" fmla="*/ 4 h 110"/>
                  <a:gd name="T92" fmla="*/ 116 w 120"/>
                  <a:gd name="T93" fmla="*/ 2 h 110"/>
                  <a:gd name="T94" fmla="*/ 120 w 120"/>
                  <a:gd name="T95" fmla="*/ 2 h 110"/>
                  <a:gd name="T96" fmla="*/ 116 w 120"/>
                  <a:gd name="T97" fmla="*/ 6 h 110"/>
                  <a:gd name="T98" fmla="*/ 108 w 120"/>
                  <a:gd name="T99" fmla="*/ 12 h 110"/>
                  <a:gd name="T100" fmla="*/ 102 w 120"/>
                  <a:gd name="T101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0" h="110">
                    <a:moveTo>
                      <a:pt x="102" y="28"/>
                    </a:moveTo>
                    <a:lnTo>
                      <a:pt x="102" y="32"/>
                    </a:lnTo>
                    <a:lnTo>
                      <a:pt x="102" y="34"/>
                    </a:lnTo>
                    <a:lnTo>
                      <a:pt x="104" y="34"/>
                    </a:lnTo>
                    <a:lnTo>
                      <a:pt x="106" y="34"/>
                    </a:lnTo>
                    <a:lnTo>
                      <a:pt x="112" y="36"/>
                    </a:lnTo>
                    <a:lnTo>
                      <a:pt x="116" y="38"/>
                    </a:lnTo>
                    <a:lnTo>
                      <a:pt x="120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4" y="48"/>
                    </a:lnTo>
                    <a:lnTo>
                      <a:pt x="114" y="48"/>
                    </a:lnTo>
                    <a:lnTo>
                      <a:pt x="108" y="48"/>
                    </a:lnTo>
                    <a:lnTo>
                      <a:pt x="106" y="50"/>
                    </a:lnTo>
                    <a:lnTo>
                      <a:pt x="102" y="52"/>
                    </a:lnTo>
                    <a:lnTo>
                      <a:pt x="102" y="54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98" y="70"/>
                    </a:lnTo>
                    <a:lnTo>
                      <a:pt x="94" y="70"/>
                    </a:lnTo>
                    <a:lnTo>
                      <a:pt x="90" y="74"/>
                    </a:lnTo>
                    <a:lnTo>
                      <a:pt x="88" y="76"/>
                    </a:lnTo>
                    <a:lnTo>
                      <a:pt x="86" y="78"/>
                    </a:lnTo>
                    <a:lnTo>
                      <a:pt x="86" y="80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2" y="90"/>
                    </a:lnTo>
                    <a:lnTo>
                      <a:pt x="82" y="94"/>
                    </a:lnTo>
                    <a:lnTo>
                      <a:pt x="80" y="98"/>
                    </a:lnTo>
                    <a:lnTo>
                      <a:pt x="78" y="102"/>
                    </a:lnTo>
                    <a:lnTo>
                      <a:pt x="76" y="104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4" y="110"/>
                    </a:lnTo>
                    <a:lnTo>
                      <a:pt x="60" y="100"/>
                    </a:lnTo>
                    <a:lnTo>
                      <a:pt x="50" y="100"/>
                    </a:lnTo>
                    <a:lnTo>
                      <a:pt x="50" y="98"/>
                    </a:lnTo>
                    <a:lnTo>
                      <a:pt x="50" y="96"/>
                    </a:lnTo>
                    <a:lnTo>
                      <a:pt x="46" y="96"/>
                    </a:lnTo>
                    <a:lnTo>
                      <a:pt x="42" y="96"/>
                    </a:lnTo>
                    <a:lnTo>
                      <a:pt x="40" y="96"/>
                    </a:lnTo>
                    <a:lnTo>
                      <a:pt x="38" y="96"/>
                    </a:lnTo>
                    <a:lnTo>
                      <a:pt x="34" y="96"/>
                    </a:lnTo>
                    <a:lnTo>
                      <a:pt x="30" y="96"/>
                    </a:lnTo>
                    <a:lnTo>
                      <a:pt x="26" y="94"/>
                    </a:lnTo>
                    <a:lnTo>
                      <a:pt x="24" y="92"/>
                    </a:lnTo>
                    <a:lnTo>
                      <a:pt x="22" y="90"/>
                    </a:lnTo>
                    <a:lnTo>
                      <a:pt x="20" y="88"/>
                    </a:lnTo>
                    <a:lnTo>
                      <a:pt x="16" y="86"/>
                    </a:lnTo>
                    <a:lnTo>
                      <a:pt x="12" y="84"/>
                    </a:lnTo>
                    <a:lnTo>
                      <a:pt x="6" y="82"/>
                    </a:lnTo>
                    <a:lnTo>
                      <a:pt x="2" y="80"/>
                    </a:lnTo>
                    <a:lnTo>
                      <a:pt x="0" y="78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4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2" y="60"/>
                    </a:lnTo>
                    <a:lnTo>
                      <a:pt x="2" y="56"/>
                    </a:lnTo>
                    <a:lnTo>
                      <a:pt x="2" y="52"/>
                    </a:lnTo>
                    <a:lnTo>
                      <a:pt x="4" y="48"/>
                    </a:lnTo>
                    <a:lnTo>
                      <a:pt x="6" y="44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28" y="42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2" y="48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32" y="54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4" y="44"/>
                    </a:lnTo>
                    <a:lnTo>
                      <a:pt x="44" y="44"/>
                    </a:lnTo>
                    <a:lnTo>
                      <a:pt x="48" y="42"/>
                    </a:lnTo>
                    <a:lnTo>
                      <a:pt x="50" y="38"/>
                    </a:lnTo>
                    <a:lnTo>
                      <a:pt x="56" y="38"/>
                    </a:lnTo>
                    <a:lnTo>
                      <a:pt x="58" y="36"/>
                    </a:lnTo>
                    <a:lnTo>
                      <a:pt x="62" y="34"/>
                    </a:lnTo>
                    <a:lnTo>
                      <a:pt x="66" y="32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82" y="1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4" y="4"/>
                    </a:lnTo>
                    <a:lnTo>
                      <a:pt x="100" y="4"/>
                    </a:lnTo>
                    <a:lnTo>
                      <a:pt x="106" y="4"/>
                    </a:lnTo>
                    <a:lnTo>
                      <a:pt x="112" y="4"/>
                    </a:lnTo>
                    <a:lnTo>
                      <a:pt x="116" y="2"/>
                    </a:lnTo>
                    <a:lnTo>
                      <a:pt x="120" y="0"/>
                    </a:lnTo>
                    <a:lnTo>
                      <a:pt x="120" y="2"/>
                    </a:lnTo>
                    <a:lnTo>
                      <a:pt x="118" y="4"/>
                    </a:lnTo>
                    <a:lnTo>
                      <a:pt x="116" y="6"/>
                    </a:lnTo>
                    <a:lnTo>
                      <a:pt x="112" y="8"/>
                    </a:lnTo>
                    <a:lnTo>
                      <a:pt x="108" y="12"/>
                    </a:lnTo>
                    <a:lnTo>
                      <a:pt x="102" y="14"/>
                    </a:lnTo>
                    <a:lnTo>
                      <a:pt x="102" y="2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2" name="Freeform 316">
                <a:extLst>
                  <a:ext uri="{FF2B5EF4-FFF2-40B4-BE49-F238E27FC236}">
                    <a16:creationId xmlns:a16="http://schemas.microsoft.com/office/drawing/2014/main" id="{E1577BA1-02E0-4137-998A-F29A5C558D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81963" y="4063222"/>
                <a:ext cx="86336" cy="76199"/>
              </a:xfrm>
              <a:custGeom>
                <a:avLst/>
                <a:gdLst>
                  <a:gd name="T0" fmla="*/ 78 w 128"/>
                  <a:gd name="T1" fmla="*/ 40 h 108"/>
                  <a:gd name="T2" fmla="*/ 78 w 128"/>
                  <a:gd name="T3" fmla="*/ 38 h 108"/>
                  <a:gd name="T4" fmla="*/ 76 w 128"/>
                  <a:gd name="T5" fmla="*/ 36 h 108"/>
                  <a:gd name="T6" fmla="*/ 72 w 128"/>
                  <a:gd name="T7" fmla="*/ 36 h 108"/>
                  <a:gd name="T8" fmla="*/ 70 w 128"/>
                  <a:gd name="T9" fmla="*/ 34 h 108"/>
                  <a:gd name="T10" fmla="*/ 68 w 128"/>
                  <a:gd name="T11" fmla="*/ 32 h 108"/>
                  <a:gd name="T12" fmla="*/ 62 w 128"/>
                  <a:gd name="T13" fmla="*/ 28 h 108"/>
                  <a:gd name="T14" fmla="*/ 58 w 128"/>
                  <a:gd name="T15" fmla="*/ 24 h 108"/>
                  <a:gd name="T16" fmla="*/ 52 w 128"/>
                  <a:gd name="T17" fmla="*/ 20 h 108"/>
                  <a:gd name="T18" fmla="*/ 46 w 128"/>
                  <a:gd name="T19" fmla="*/ 16 h 108"/>
                  <a:gd name="T20" fmla="*/ 42 w 128"/>
                  <a:gd name="T21" fmla="*/ 12 h 108"/>
                  <a:gd name="T22" fmla="*/ 40 w 128"/>
                  <a:gd name="T23" fmla="*/ 10 h 108"/>
                  <a:gd name="T24" fmla="*/ 38 w 128"/>
                  <a:gd name="T25" fmla="*/ 10 h 108"/>
                  <a:gd name="T26" fmla="*/ 34 w 128"/>
                  <a:gd name="T27" fmla="*/ 10 h 108"/>
                  <a:gd name="T28" fmla="*/ 26 w 128"/>
                  <a:gd name="T29" fmla="*/ 8 h 108"/>
                  <a:gd name="T30" fmla="*/ 14 w 128"/>
                  <a:gd name="T31" fmla="*/ 4 h 108"/>
                  <a:gd name="T32" fmla="*/ 4 w 128"/>
                  <a:gd name="T33" fmla="*/ 0 h 108"/>
                  <a:gd name="T34" fmla="*/ 0 w 128"/>
                  <a:gd name="T35" fmla="*/ 80 h 108"/>
                  <a:gd name="T36" fmla="*/ 12 w 128"/>
                  <a:gd name="T37" fmla="*/ 86 h 108"/>
                  <a:gd name="T38" fmla="*/ 28 w 128"/>
                  <a:gd name="T39" fmla="*/ 80 h 108"/>
                  <a:gd name="T40" fmla="*/ 28 w 128"/>
                  <a:gd name="T41" fmla="*/ 78 h 108"/>
                  <a:gd name="T42" fmla="*/ 28 w 128"/>
                  <a:gd name="T43" fmla="*/ 76 h 108"/>
                  <a:gd name="T44" fmla="*/ 30 w 128"/>
                  <a:gd name="T45" fmla="*/ 74 h 108"/>
                  <a:gd name="T46" fmla="*/ 34 w 128"/>
                  <a:gd name="T47" fmla="*/ 72 h 108"/>
                  <a:gd name="T48" fmla="*/ 38 w 128"/>
                  <a:gd name="T49" fmla="*/ 68 h 108"/>
                  <a:gd name="T50" fmla="*/ 42 w 128"/>
                  <a:gd name="T51" fmla="*/ 68 h 108"/>
                  <a:gd name="T52" fmla="*/ 46 w 128"/>
                  <a:gd name="T53" fmla="*/ 66 h 108"/>
                  <a:gd name="T54" fmla="*/ 52 w 128"/>
                  <a:gd name="T55" fmla="*/ 68 h 108"/>
                  <a:gd name="T56" fmla="*/ 76 w 128"/>
                  <a:gd name="T57" fmla="*/ 82 h 108"/>
                  <a:gd name="T58" fmla="*/ 86 w 128"/>
                  <a:gd name="T59" fmla="*/ 94 h 108"/>
                  <a:gd name="T60" fmla="*/ 104 w 128"/>
                  <a:gd name="T61" fmla="*/ 102 h 108"/>
                  <a:gd name="T62" fmla="*/ 126 w 128"/>
                  <a:gd name="T63" fmla="*/ 108 h 108"/>
                  <a:gd name="T64" fmla="*/ 128 w 128"/>
                  <a:gd name="T65" fmla="*/ 108 h 108"/>
                  <a:gd name="T66" fmla="*/ 128 w 128"/>
                  <a:gd name="T67" fmla="*/ 106 h 108"/>
                  <a:gd name="T68" fmla="*/ 128 w 128"/>
                  <a:gd name="T69" fmla="*/ 104 h 108"/>
                  <a:gd name="T70" fmla="*/ 128 w 128"/>
                  <a:gd name="T71" fmla="*/ 100 h 108"/>
                  <a:gd name="T72" fmla="*/ 126 w 128"/>
                  <a:gd name="T73" fmla="*/ 98 h 108"/>
                  <a:gd name="T74" fmla="*/ 124 w 128"/>
                  <a:gd name="T75" fmla="*/ 94 h 108"/>
                  <a:gd name="T76" fmla="*/ 120 w 128"/>
                  <a:gd name="T77" fmla="*/ 92 h 108"/>
                  <a:gd name="T78" fmla="*/ 116 w 128"/>
                  <a:gd name="T79" fmla="*/ 88 h 108"/>
                  <a:gd name="T80" fmla="*/ 110 w 128"/>
                  <a:gd name="T81" fmla="*/ 84 h 108"/>
                  <a:gd name="T82" fmla="*/ 106 w 128"/>
                  <a:gd name="T83" fmla="*/ 80 h 108"/>
                  <a:gd name="T84" fmla="*/ 102 w 128"/>
                  <a:gd name="T85" fmla="*/ 76 h 108"/>
                  <a:gd name="T86" fmla="*/ 98 w 128"/>
                  <a:gd name="T87" fmla="*/ 72 h 108"/>
                  <a:gd name="T88" fmla="*/ 96 w 128"/>
                  <a:gd name="T89" fmla="*/ 70 h 108"/>
                  <a:gd name="T90" fmla="*/ 96 w 128"/>
                  <a:gd name="T91" fmla="*/ 70 h 108"/>
                  <a:gd name="T92" fmla="*/ 80 w 128"/>
                  <a:gd name="T93" fmla="*/ 60 h 108"/>
                  <a:gd name="T94" fmla="*/ 96 w 128"/>
                  <a:gd name="T95" fmla="*/ 54 h 108"/>
                  <a:gd name="T96" fmla="*/ 92 w 128"/>
                  <a:gd name="T97" fmla="*/ 46 h 108"/>
                  <a:gd name="T98" fmla="*/ 90 w 128"/>
                  <a:gd name="T99" fmla="*/ 46 h 108"/>
                  <a:gd name="T100" fmla="*/ 88 w 128"/>
                  <a:gd name="T101" fmla="*/ 44 h 108"/>
                  <a:gd name="T102" fmla="*/ 84 w 128"/>
                  <a:gd name="T103" fmla="*/ 44 h 108"/>
                  <a:gd name="T104" fmla="*/ 80 w 128"/>
                  <a:gd name="T105" fmla="*/ 42 h 108"/>
                  <a:gd name="T106" fmla="*/ 78 w 128"/>
                  <a:gd name="T107" fmla="*/ 42 h 108"/>
                  <a:gd name="T108" fmla="*/ 78 w 128"/>
                  <a:gd name="T109" fmla="*/ 4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8" h="108">
                    <a:moveTo>
                      <a:pt x="78" y="40"/>
                    </a:moveTo>
                    <a:lnTo>
                      <a:pt x="78" y="38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70" y="34"/>
                    </a:lnTo>
                    <a:lnTo>
                      <a:pt x="68" y="32"/>
                    </a:lnTo>
                    <a:lnTo>
                      <a:pt x="62" y="28"/>
                    </a:lnTo>
                    <a:lnTo>
                      <a:pt x="58" y="24"/>
                    </a:lnTo>
                    <a:lnTo>
                      <a:pt x="52" y="20"/>
                    </a:lnTo>
                    <a:lnTo>
                      <a:pt x="46" y="16"/>
                    </a:lnTo>
                    <a:lnTo>
                      <a:pt x="42" y="12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4" y="10"/>
                    </a:lnTo>
                    <a:lnTo>
                      <a:pt x="26" y="8"/>
                    </a:lnTo>
                    <a:lnTo>
                      <a:pt x="14" y="4"/>
                    </a:lnTo>
                    <a:lnTo>
                      <a:pt x="4" y="0"/>
                    </a:lnTo>
                    <a:lnTo>
                      <a:pt x="0" y="80"/>
                    </a:lnTo>
                    <a:lnTo>
                      <a:pt x="12" y="86"/>
                    </a:lnTo>
                    <a:lnTo>
                      <a:pt x="28" y="80"/>
                    </a:lnTo>
                    <a:lnTo>
                      <a:pt x="28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4" y="72"/>
                    </a:lnTo>
                    <a:lnTo>
                      <a:pt x="38" y="68"/>
                    </a:lnTo>
                    <a:lnTo>
                      <a:pt x="42" y="68"/>
                    </a:lnTo>
                    <a:lnTo>
                      <a:pt x="46" y="66"/>
                    </a:lnTo>
                    <a:lnTo>
                      <a:pt x="52" y="68"/>
                    </a:lnTo>
                    <a:lnTo>
                      <a:pt x="76" y="82"/>
                    </a:lnTo>
                    <a:lnTo>
                      <a:pt x="86" y="94"/>
                    </a:lnTo>
                    <a:lnTo>
                      <a:pt x="104" y="102"/>
                    </a:lnTo>
                    <a:lnTo>
                      <a:pt x="126" y="108"/>
                    </a:lnTo>
                    <a:lnTo>
                      <a:pt x="128" y="108"/>
                    </a:lnTo>
                    <a:lnTo>
                      <a:pt x="128" y="106"/>
                    </a:lnTo>
                    <a:lnTo>
                      <a:pt x="128" y="104"/>
                    </a:lnTo>
                    <a:lnTo>
                      <a:pt x="128" y="100"/>
                    </a:lnTo>
                    <a:lnTo>
                      <a:pt x="126" y="98"/>
                    </a:lnTo>
                    <a:lnTo>
                      <a:pt x="124" y="94"/>
                    </a:lnTo>
                    <a:lnTo>
                      <a:pt x="120" y="92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6" y="80"/>
                    </a:lnTo>
                    <a:lnTo>
                      <a:pt x="102" y="76"/>
                    </a:lnTo>
                    <a:lnTo>
                      <a:pt x="98" y="72"/>
                    </a:lnTo>
                    <a:lnTo>
                      <a:pt x="96" y="70"/>
                    </a:lnTo>
                    <a:lnTo>
                      <a:pt x="96" y="70"/>
                    </a:lnTo>
                    <a:lnTo>
                      <a:pt x="80" y="60"/>
                    </a:lnTo>
                    <a:lnTo>
                      <a:pt x="96" y="54"/>
                    </a:lnTo>
                    <a:lnTo>
                      <a:pt x="92" y="46"/>
                    </a:lnTo>
                    <a:lnTo>
                      <a:pt x="90" y="46"/>
                    </a:lnTo>
                    <a:lnTo>
                      <a:pt x="88" y="44"/>
                    </a:lnTo>
                    <a:lnTo>
                      <a:pt x="84" y="44"/>
                    </a:lnTo>
                    <a:lnTo>
                      <a:pt x="80" y="42"/>
                    </a:lnTo>
                    <a:lnTo>
                      <a:pt x="78" y="42"/>
                    </a:lnTo>
                    <a:lnTo>
                      <a:pt x="78" y="4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3" name="Freeform 317">
                <a:extLst>
                  <a:ext uri="{FF2B5EF4-FFF2-40B4-BE49-F238E27FC236}">
                    <a16:creationId xmlns:a16="http://schemas.microsoft.com/office/drawing/2014/main" id="{237BC224-F645-4B61-8B09-028298E964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101023" y="4043467"/>
                <a:ext cx="82289" cy="76199"/>
              </a:xfrm>
              <a:custGeom>
                <a:avLst/>
                <a:gdLst>
                  <a:gd name="T0" fmla="*/ 122 w 122"/>
                  <a:gd name="T1" fmla="*/ 28 h 108"/>
                  <a:gd name="T2" fmla="*/ 114 w 122"/>
                  <a:gd name="T3" fmla="*/ 24 h 108"/>
                  <a:gd name="T4" fmla="*/ 102 w 122"/>
                  <a:gd name="T5" fmla="*/ 18 h 108"/>
                  <a:gd name="T6" fmla="*/ 92 w 122"/>
                  <a:gd name="T7" fmla="*/ 14 h 108"/>
                  <a:gd name="T8" fmla="*/ 80 w 122"/>
                  <a:gd name="T9" fmla="*/ 14 h 108"/>
                  <a:gd name="T10" fmla="*/ 72 w 122"/>
                  <a:gd name="T11" fmla="*/ 20 h 108"/>
                  <a:gd name="T12" fmla="*/ 72 w 122"/>
                  <a:gd name="T13" fmla="*/ 20 h 108"/>
                  <a:gd name="T14" fmla="*/ 72 w 122"/>
                  <a:gd name="T15" fmla="*/ 24 h 108"/>
                  <a:gd name="T16" fmla="*/ 72 w 122"/>
                  <a:gd name="T17" fmla="*/ 28 h 108"/>
                  <a:gd name="T18" fmla="*/ 70 w 122"/>
                  <a:gd name="T19" fmla="*/ 32 h 108"/>
                  <a:gd name="T20" fmla="*/ 70 w 122"/>
                  <a:gd name="T21" fmla="*/ 36 h 108"/>
                  <a:gd name="T22" fmla="*/ 66 w 122"/>
                  <a:gd name="T23" fmla="*/ 40 h 108"/>
                  <a:gd name="T24" fmla="*/ 64 w 122"/>
                  <a:gd name="T25" fmla="*/ 42 h 108"/>
                  <a:gd name="T26" fmla="*/ 58 w 122"/>
                  <a:gd name="T27" fmla="*/ 42 h 108"/>
                  <a:gd name="T28" fmla="*/ 52 w 122"/>
                  <a:gd name="T29" fmla="*/ 42 h 108"/>
                  <a:gd name="T30" fmla="*/ 48 w 122"/>
                  <a:gd name="T31" fmla="*/ 40 h 108"/>
                  <a:gd name="T32" fmla="*/ 42 w 122"/>
                  <a:gd name="T33" fmla="*/ 38 h 108"/>
                  <a:gd name="T34" fmla="*/ 40 w 122"/>
                  <a:gd name="T35" fmla="*/ 32 h 108"/>
                  <a:gd name="T36" fmla="*/ 38 w 122"/>
                  <a:gd name="T37" fmla="*/ 28 h 108"/>
                  <a:gd name="T38" fmla="*/ 34 w 122"/>
                  <a:gd name="T39" fmla="*/ 22 h 108"/>
                  <a:gd name="T40" fmla="*/ 34 w 122"/>
                  <a:gd name="T41" fmla="*/ 18 h 108"/>
                  <a:gd name="T42" fmla="*/ 32 w 122"/>
                  <a:gd name="T43" fmla="*/ 14 h 108"/>
                  <a:gd name="T44" fmla="*/ 32 w 122"/>
                  <a:gd name="T45" fmla="*/ 12 h 108"/>
                  <a:gd name="T46" fmla="*/ 30 w 122"/>
                  <a:gd name="T47" fmla="*/ 12 h 108"/>
                  <a:gd name="T48" fmla="*/ 28 w 122"/>
                  <a:gd name="T49" fmla="*/ 10 h 108"/>
                  <a:gd name="T50" fmla="*/ 26 w 122"/>
                  <a:gd name="T51" fmla="*/ 6 h 108"/>
                  <a:gd name="T52" fmla="*/ 22 w 122"/>
                  <a:gd name="T53" fmla="*/ 4 h 108"/>
                  <a:gd name="T54" fmla="*/ 18 w 122"/>
                  <a:gd name="T55" fmla="*/ 2 h 108"/>
                  <a:gd name="T56" fmla="*/ 12 w 122"/>
                  <a:gd name="T57" fmla="*/ 0 h 108"/>
                  <a:gd name="T58" fmla="*/ 8 w 122"/>
                  <a:gd name="T59" fmla="*/ 2 h 108"/>
                  <a:gd name="T60" fmla="*/ 2 w 122"/>
                  <a:gd name="T61" fmla="*/ 4 h 108"/>
                  <a:gd name="T62" fmla="*/ 2 w 122"/>
                  <a:gd name="T63" fmla="*/ 6 h 108"/>
                  <a:gd name="T64" fmla="*/ 0 w 122"/>
                  <a:gd name="T65" fmla="*/ 8 h 108"/>
                  <a:gd name="T66" fmla="*/ 0 w 122"/>
                  <a:gd name="T67" fmla="*/ 10 h 108"/>
                  <a:gd name="T68" fmla="*/ 2 w 122"/>
                  <a:gd name="T69" fmla="*/ 14 h 108"/>
                  <a:gd name="T70" fmla="*/ 6 w 122"/>
                  <a:gd name="T71" fmla="*/ 18 h 108"/>
                  <a:gd name="T72" fmla="*/ 10 w 122"/>
                  <a:gd name="T73" fmla="*/ 26 h 108"/>
                  <a:gd name="T74" fmla="*/ 12 w 122"/>
                  <a:gd name="T75" fmla="*/ 32 h 108"/>
                  <a:gd name="T76" fmla="*/ 14 w 122"/>
                  <a:gd name="T77" fmla="*/ 38 h 108"/>
                  <a:gd name="T78" fmla="*/ 14 w 122"/>
                  <a:gd name="T79" fmla="*/ 42 h 108"/>
                  <a:gd name="T80" fmla="*/ 16 w 122"/>
                  <a:gd name="T81" fmla="*/ 46 h 108"/>
                  <a:gd name="T82" fmla="*/ 18 w 122"/>
                  <a:gd name="T83" fmla="*/ 48 h 108"/>
                  <a:gd name="T84" fmla="*/ 20 w 122"/>
                  <a:gd name="T85" fmla="*/ 50 h 108"/>
                  <a:gd name="T86" fmla="*/ 24 w 122"/>
                  <a:gd name="T87" fmla="*/ 50 h 108"/>
                  <a:gd name="T88" fmla="*/ 28 w 122"/>
                  <a:gd name="T89" fmla="*/ 48 h 108"/>
                  <a:gd name="T90" fmla="*/ 34 w 122"/>
                  <a:gd name="T91" fmla="*/ 48 h 108"/>
                  <a:gd name="T92" fmla="*/ 38 w 122"/>
                  <a:gd name="T93" fmla="*/ 50 h 108"/>
                  <a:gd name="T94" fmla="*/ 42 w 122"/>
                  <a:gd name="T95" fmla="*/ 52 h 108"/>
                  <a:gd name="T96" fmla="*/ 46 w 122"/>
                  <a:gd name="T97" fmla="*/ 54 h 108"/>
                  <a:gd name="T98" fmla="*/ 50 w 122"/>
                  <a:gd name="T99" fmla="*/ 54 h 108"/>
                  <a:gd name="T100" fmla="*/ 56 w 122"/>
                  <a:gd name="T101" fmla="*/ 56 h 108"/>
                  <a:gd name="T102" fmla="*/ 62 w 122"/>
                  <a:gd name="T103" fmla="*/ 56 h 108"/>
                  <a:gd name="T104" fmla="*/ 68 w 122"/>
                  <a:gd name="T105" fmla="*/ 58 h 108"/>
                  <a:gd name="T106" fmla="*/ 70 w 122"/>
                  <a:gd name="T107" fmla="*/ 58 h 108"/>
                  <a:gd name="T108" fmla="*/ 72 w 122"/>
                  <a:gd name="T109" fmla="*/ 58 h 108"/>
                  <a:gd name="T110" fmla="*/ 88 w 122"/>
                  <a:gd name="T111" fmla="*/ 72 h 108"/>
                  <a:gd name="T112" fmla="*/ 98 w 122"/>
                  <a:gd name="T113" fmla="*/ 90 h 108"/>
                  <a:gd name="T114" fmla="*/ 114 w 122"/>
                  <a:gd name="T115" fmla="*/ 104 h 108"/>
                  <a:gd name="T116" fmla="*/ 118 w 122"/>
                  <a:gd name="T117" fmla="*/ 108 h 108"/>
                  <a:gd name="T118" fmla="*/ 122 w 122"/>
                  <a:gd name="T119" fmla="*/ 2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2" h="108">
                    <a:moveTo>
                      <a:pt x="122" y="28"/>
                    </a:moveTo>
                    <a:lnTo>
                      <a:pt x="114" y="24"/>
                    </a:lnTo>
                    <a:lnTo>
                      <a:pt x="102" y="18"/>
                    </a:lnTo>
                    <a:lnTo>
                      <a:pt x="92" y="14"/>
                    </a:lnTo>
                    <a:lnTo>
                      <a:pt x="80" y="1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2" y="24"/>
                    </a:lnTo>
                    <a:lnTo>
                      <a:pt x="72" y="28"/>
                    </a:lnTo>
                    <a:lnTo>
                      <a:pt x="70" y="32"/>
                    </a:lnTo>
                    <a:lnTo>
                      <a:pt x="70" y="36"/>
                    </a:lnTo>
                    <a:lnTo>
                      <a:pt x="66" y="40"/>
                    </a:lnTo>
                    <a:lnTo>
                      <a:pt x="64" y="42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48" y="40"/>
                    </a:lnTo>
                    <a:lnTo>
                      <a:pt x="42" y="3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10" y="26"/>
                    </a:lnTo>
                    <a:lnTo>
                      <a:pt x="12" y="32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6" y="46"/>
                    </a:lnTo>
                    <a:lnTo>
                      <a:pt x="18" y="48"/>
                    </a:lnTo>
                    <a:lnTo>
                      <a:pt x="20" y="50"/>
                    </a:lnTo>
                    <a:lnTo>
                      <a:pt x="24" y="50"/>
                    </a:lnTo>
                    <a:lnTo>
                      <a:pt x="28" y="48"/>
                    </a:lnTo>
                    <a:lnTo>
                      <a:pt x="34" y="48"/>
                    </a:lnTo>
                    <a:lnTo>
                      <a:pt x="38" y="50"/>
                    </a:lnTo>
                    <a:lnTo>
                      <a:pt x="42" y="52"/>
                    </a:lnTo>
                    <a:lnTo>
                      <a:pt x="46" y="54"/>
                    </a:lnTo>
                    <a:lnTo>
                      <a:pt x="50" y="54"/>
                    </a:lnTo>
                    <a:lnTo>
                      <a:pt x="56" y="56"/>
                    </a:lnTo>
                    <a:lnTo>
                      <a:pt x="62" y="56"/>
                    </a:lnTo>
                    <a:lnTo>
                      <a:pt x="68" y="58"/>
                    </a:lnTo>
                    <a:lnTo>
                      <a:pt x="70" y="58"/>
                    </a:lnTo>
                    <a:lnTo>
                      <a:pt x="72" y="58"/>
                    </a:lnTo>
                    <a:lnTo>
                      <a:pt x="88" y="72"/>
                    </a:lnTo>
                    <a:lnTo>
                      <a:pt x="98" y="90"/>
                    </a:lnTo>
                    <a:lnTo>
                      <a:pt x="114" y="104"/>
                    </a:lnTo>
                    <a:lnTo>
                      <a:pt x="118" y="108"/>
                    </a:lnTo>
                    <a:lnTo>
                      <a:pt x="122" y="2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4" name="Freeform 318">
                <a:extLst>
                  <a:ext uri="{FF2B5EF4-FFF2-40B4-BE49-F238E27FC236}">
                    <a16:creationId xmlns:a16="http://schemas.microsoft.com/office/drawing/2014/main" id="{3BF8AAB4-3227-4B9C-B99F-B65B0FB650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47237" y="4169055"/>
                <a:ext cx="342646" cy="287865"/>
              </a:xfrm>
              <a:custGeom>
                <a:avLst/>
                <a:gdLst>
                  <a:gd name="T0" fmla="*/ 98 w 508"/>
                  <a:gd name="T1" fmla="*/ 124 h 408"/>
                  <a:gd name="T2" fmla="*/ 110 w 508"/>
                  <a:gd name="T3" fmla="*/ 100 h 408"/>
                  <a:gd name="T4" fmla="*/ 128 w 508"/>
                  <a:gd name="T5" fmla="*/ 86 h 408"/>
                  <a:gd name="T6" fmla="*/ 134 w 508"/>
                  <a:gd name="T7" fmla="*/ 70 h 408"/>
                  <a:gd name="T8" fmla="*/ 170 w 508"/>
                  <a:gd name="T9" fmla="*/ 48 h 408"/>
                  <a:gd name="T10" fmla="*/ 190 w 508"/>
                  <a:gd name="T11" fmla="*/ 60 h 408"/>
                  <a:gd name="T12" fmla="*/ 202 w 508"/>
                  <a:gd name="T13" fmla="*/ 56 h 408"/>
                  <a:gd name="T14" fmla="*/ 196 w 508"/>
                  <a:gd name="T15" fmla="*/ 44 h 408"/>
                  <a:gd name="T16" fmla="*/ 204 w 508"/>
                  <a:gd name="T17" fmla="*/ 28 h 408"/>
                  <a:gd name="T18" fmla="*/ 230 w 508"/>
                  <a:gd name="T19" fmla="*/ 18 h 408"/>
                  <a:gd name="T20" fmla="*/ 222 w 508"/>
                  <a:gd name="T21" fmla="*/ 8 h 408"/>
                  <a:gd name="T22" fmla="*/ 238 w 508"/>
                  <a:gd name="T23" fmla="*/ 0 h 408"/>
                  <a:gd name="T24" fmla="*/ 246 w 508"/>
                  <a:gd name="T25" fmla="*/ 8 h 408"/>
                  <a:gd name="T26" fmla="*/ 252 w 508"/>
                  <a:gd name="T27" fmla="*/ 12 h 408"/>
                  <a:gd name="T28" fmla="*/ 256 w 508"/>
                  <a:gd name="T29" fmla="*/ 4 h 408"/>
                  <a:gd name="T30" fmla="*/ 268 w 508"/>
                  <a:gd name="T31" fmla="*/ 20 h 408"/>
                  <a:gd name="T32" fmla="*/ 298 w 508"/>
                  <a:gd name="T33" fmla="*/ 18 h 408"/>
                  <a:gd name="T34" fmla="*/ 300 w 508"/>
                  <a:gd name="T35" fmla="*/ 32 h 408"/>
                  <a:gd name="T36" fmla="*/ 286 w 508"/>
                  <a:gd name="T37" fmla="*/ 52 h 408"/>
                  <a:gd name="T38" fmla="*/ 326 w 508"/>
                  <a:gd name="T39" fmla="*/ 82 h 408"/>
                  <a:gd name="T40" fmla="*/ 344 w 508"/>
                  <a:gd name="T41" fmla="*/ 78 h 408"/>
                  <a:gd name="T42" fmla="*/ 358 w 508"/>
                  <a:gd name="T43" fmla="*/ 10 h 408"/>
                  <a:gd name="T44" fmla="*/ 364 w 508"/>
                  <a:gd name="T45" fmla="*/ 0 h 408"/>
                  <a:gd name="T46" fmla="*/ 378 w 508"/>
                  <a:gd name="T47" fmla="*/ 20 h 408"/>
                  <a:gd name="T48" fmla="*/ 376 w 508"/>
                  <a:gd name="T49" fmla="*/ 36 h 408"/>
                  <a:gd name="T50" fmla="*/ 390 w 508"/>
                  <a:gd name="T51" fmla="*/ 42 h 408"/>
                  <a:gd name="T52" fmla="*/ 404 w 508"/>
                  <a:gd name="T53" fmla="*/ 66 h 408"/>
                  <a:gd name="T54" fmla="*/ 412 w 508"/>
                  <a:gd name="T55" fmla="*/ 80 h 408"/>
                  <a:gd name="T56" fmla="*/ 424 w 508"/>
                  <a:gd name="T57" fmla="*/ 100 h 408"/>
                  <a:gd name="T58" fmla="*/ 454 w 508"/>
                  <a:gd name="T59" fmla="*/ 136 h 408"/>
                  <a:gd name="T60" fmla="*/ 506 w 508"/>
                  <a:gd name="T61" fmla="*/ 210 h 408"/>
                  <a:gd name="T62" fmla="*/ 508 w 508"/>
                  <a:gd name="T63" fmla="*/ 272 h 408"/>
                  <a:gd name="T64" fmla="*/ 488 w 508"/>
                  <a:gd name="T65" fmla="*/ 294 h 408"/>
                  <a:gd name="T66" fmla="*/ 472 w 508"/>
                  <a:gd name="T67" fmla="*/ 332 h 408"/>
                  <a:gd name="T68" fmla="*/ 460 w 508"/>
                  <a:gd name="T69" fmla="*/ 352 h 408"/>
                  <a:gd name="T70" fmla="*/ 460 w 508"/>
                  <a:gd name="T71" fmla="*/ 384 h 408"/>
                  <a:gd name="T72" fmla="*/ 414 w 508"/>
                  <a:gd name="T73" fmla="*/ 408 h 408"/>
                  <a:gd name="T74" fmla="*/ 394 w 508"/>
                  <a:gd name="T75" fmla="*/ 392 h 408"/>
                  <a:gd name="T76" fmla="*/ 376 w 508"/>
                  <a:gd name="T77" fmla="*/ 396 h 408"/>
                  <a:gd name="T78" fmla="*/ 344 w 508"/>
                  <a:gd name="T79" fmla="*/ 388 h 408"/>
                  <a:gd name="T80" fmla="*/ 274 w 508"/>
                  <a:gd name="T81" fmla="*/ 318 h 408"/>
                  <a:gd name="T82" fmla="*/ 214 w 508"/>
                  <a:gd name="T83" fmla="*/ 294 h 408"/>
                  <a:gd name="T84" fmla="*/ 134 w 508"/>
                  <a:gd name="T85" fmla="*/ 326 h 408"/>
                  <a:gd name="T86" fmla="*/ 120 w 508"/>
                  <a:gd name="T87" fmla="*/ 340 h 408"/>
                  <a:gd name="T88" fmla="*/ 80 w 508"/>
                  <a:gd name="T89" fmla="*/ 338 h 408"/>
                  <a:gd name="T90" fmla="*/ 64 w 508"/>
                  <a:gd name="T91" fmla="*/ 352 h 408"/>
                  <a:gd name="T92" fmla="*/ 36 w 508"/>
                  <a:gd name="T93" fmla="*/ 350 h 408"/>
                  <a:gd name="T94" fmla="*/ 30 w 508"/>
                  <a:gd name="T95" fmla="*/ 340 h 408"/>
                  <a:gd name="T96" fmla="*/ 20 w 508"/>
                  <a:gd name="T97" fmla="*/ 342 h 408"/>
                  <a:gd name="T98" fmla="*/ 26 w 508"/>
                  <a:gd name="T99" fmla="*/ 326 h 408"/>
                  <a:gd name="T100" fmla="*/ 24 w 508"/>
                  <a:gd name="T101" fmla="*/ 284 h 408"/>
                  <a:gd name="T102" fmla="*/ 4 w 508"/>
                  <a:gd name="T103" fmla="*/ 228 h 408"/>
                  <a:gd name="T104" fmla="*/ 4 w 508"/>
                  <a:gd name="T105" fmla="*/ 194 h 408"/>
                  <a:gd name="T106" fmla="*/ 12 w 508"/>
                  <a:gd name="T107" fmla="*/ 154 h 408"/>
                  <a:gd name="T108" fmla="*/ 30 w 508"/>
                  <a:gd name="T109" fmla="*/ 13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08" h="408">
                    <a:moveTo>
                      <a:pt x="30" y="138"/>
                    </a:moveTo>
                    <a:lnTo>
                      <a:pt x="60" y="136"/>
                    </a:lnTo>
                    <a:lnTo>
                      <a:pt x="92" y="130"/>
                    </a:lnTo>
                    <a:lnTo>
                      <a:pt x="92" y="130"/>
                    </a:lnTo>
                    <a:lnTo>
                      <a:pt x="94" y="128"/>
                    </a:lnTo>
                    <a:lnTo>
                      <a:pt x="98" y="124"/>
                    </a:lnTo>
                    <a:lnTo>
                      <a:pt x="100" y="120"/>
                    </a:lnTo>
                    <a:lnTo>
                      <a:pt x="104" y="116"/>
                    </a:lnTo>
                    <a:lnTo>
                      <a:pt x="106" y="112"/>
                    </a:lnTo>
                    <a:lnTo>
                      <a:pt x="108" y="108"/>
                    </a:lnTo>
                    <a:lnTo>
                      <a:pt x="110" y="104"/>
                    </a:lnTo>
                    <a:lnTo>
                      <a:pt x="110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4" y="88"/>
                    </a:lnTo>
                    <a:lnTo>
                      <a:pt x="118" y="86"/>
                    </a:lnTo>
                    <a:lnTo>
                      <a:pt x="122" y="86"/>
                    </a:lnTo>
                    <a:lnTo>
                      <a:pt x="128" y="86"/>
                    </a:lnTo>
                    <a:lnTo>
                      <a:pt x="128" y="84"/>
                    </a:lnTo>
                    <a:lnTo>
                      <a:pt x="128" y="82"/>
                    </a:lnTo>
                    <a:lnTo>
                      <a:pt x="128" y="80"/>
                    </a:lnTo>
                    <a:lnTo>
                      <a:pt x="130" y="76"/>
                    </a:lnTo>
                    <a:lnTo>
                      <a:pt x="130" y="72"/>
                    </a:lnTo>
                    <a:lnTo>
                      <a:pt x="134" y="70"/>
                    </a:lnTo>
                    <a:lnTo>
                      <a:pt x="136" y="70"/>
                    </a:lnTo>
                    <a:lnTo>
                      <a:pt x="140" y="66"/>
                    </a:lnTo>
                    <a:lnTo>
                      <a:pt x="146" y="56"/>
                    </a:lnTo>
                    <a:lnTo>
                      <a:pt x="156" y="48"/>
                    </a:lnTo>
                    <a:lnTo>
                      <a:pt x="170" y="48"/>
                    </a:lnTo>
                    <a:lnTo>
                      <a:pt x="170" y="48"/>
                    </a:lnTo>
                    <a:lnTo>
                      <a:pt x="172" y="50"/>
                    </a:lnTo>
                    <a:lnTo>
                      <a:pt x="176" y="52"/>
                    </a:lnTo>
                    <a:lnTo>
                      <a:pt x="180" y="54"/>
                    </a:lnTo>
                    <a:lnTo>
                      <a:pt x="182" y="56"/>
                    </a:lnTo>
                    <a:lnTo>
                      <a:pt x="186" y="58"/>
                    </a:lnTo>
                    <a:lnTo>
                      <a:pt x="190" y="60"/>
                    </a:lnTo>
                    <a:lnTo>
                      <a:pt x="194" y="60"/>
                    </a:lnTo>
                    <a:lnTo>
                      <a:pt x="196" y="60"/>
                    </a:lnTo>
                    <a:lnTo>
                      <a:pt x="198" y="62"/>
                    </a:lnTo>
                    <a:lnTo>
                      <a:pt x="198" y="60"/>
                    </a:lnTo>
                    <a:lnTo>
                      <a:pt x="200" y="58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202" y="52"/>
                    </a:lnTo>
                    <a:lnTo>
                      <a:pt x="200" y="50"/>
                    </a:lnTo>
                    <a:lnTo>
                      <a:pt x="198" y="48"/>
                    </a:lnTo>
                    <a:lnTo>
                      <a:pt x="196" y="46"/>
                    </a:lnTo>
                    <a:lnTo>
                      <a:pt x="196" y="44"/>
                    </a:lnTo>
                    <a:lnTo>
                      <a:pt x="198" y="42"/>
                    </a:lnTo>
                    <a:lnTo>
                      <a:pt x="202" y="40"/>
                    </a:lnTo>
                    <a:lnTo>
                      <a:pt x="204" y="32"/>
                    </a:lnTo>
                    <a:lnTo>
                      <a:pt x="202" y="32"/>
                    </a:lnTo>
                    <a:lnTo>
                      <a:pt x="204" y="30"/>
                    </a:lnTo>
                    <a:lnTo>
                      <a:pt x="204" y="28"/>
                    </a:lnTo>
                    <a:lnTo>
                      <a:pt x="206" y="24"/>
                    </a:lnTo>
                    <a:lnTo>
                      <a:pt x="208" y="22"/>
                    </a:lnTo>
                    <a:lnTo>
                      <a:pt x="212" y="20"/>
                    </a:lnTo>
                    <a:lnTo>
                      <a:pt x="228" y="20"/>
                    </a:lnTo>
                    <a:lnTo>
                      <a:pt x="228" y="18"/>
                    </a:lnTo>
                    <a:lnTo>
                      <a:pt x="230" y="18"/>
                    </a:lnTo>
                    <a:lnTo>
                      <a:pt x="232" y="16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22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4" y="6"/>
                    </a:lnTo>
                    <a:lnTo>
                      <a:pt x="224" y="4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246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4" y="10"/>
                    </a:lnTo>
                    <a:lnTo>
                      <a:pt x="244" y="10"/>
                    </a:lnTo>
                    <a:lnTo>
                      <a:pt x="246" y="10"/>
                    </a:lnTo>
                    <a:lnTo>
                      <a:pt x="248" y="12"/>
                    </a:lnTo>
                    <a:lnTo>
                      <a:pt x="252" y="12"/>
                    </a:lnTo>
                    <a:lnTo>
                      <a:pt x="252" y="12"/>
                    </a:lnTo>
                    <a:lnTo>
                      <a:pt x="254" y="10"/>
                    </a:lnTo>
                    <a:lnTo>
                      <a:pt x="254" y="8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6" y="4"/>
                    </a:lnTo>
                    <a:lnTo>
                      <a:pt x="258" y="4"/>
                    </a:lnTo>
                    <a:lnTo>
                      <a:pt x="262" y="6"/>
                    </a:lnTo>
                    <a:lnTo>
                      <a:pt x="264" y="12"/>
                    </a:lnTo>
                    <a:lnTo>
                      <a:pt x="266" y="16"/>
                    </a:lnTo>
                    <a:lnTo>
                      <a:pt x="268" y="18"/>
                    </a:lnTo>
                    <a:lnTo>
                      <a:pt x="268" y="20"/>
                    </a:lnTo>
                    <a:lnTo>
                      <a:pt x="280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90" y="14"/>
                    </a:lnTo>
                    <a:lnTo>
                      <a:pt x="294" y="16"/>
                    </a:lnTo>
                    <a:lnTo>
                      <a:pt x="298" y="18"/>
                    </a:lnTo>
                    <a:lnTo>
                      <a:pt x="300" y="20"/>
                    </a:lnTo>
                    <a:lnTo>
                      <a:pt x="302" y="24"/>
                    </a:lnTo>
                    <a:lnTo>
                      <a:pt x="304" y="28"/>
                    </a:lnTo>
                    <a:lnTo>
                      <a:pt x="302" y="30"/>
                    </a:lnTo>
                    <a:lnTo>
                      <a:pt x="302" y="32"/>
                    </a:lnTo>
                    <a:lnTo>
                      <a:pt x="300" y="32"/>
                    </a:lnTo>
                    <a:lnTo>
                      <a:pt x="298" y="34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0" y="44"/>
                    </a:lnTo>
                    <a:lnTo>
                      <a:pt x="288" y="48"/>
                    </a:lnTo>
                    <a:lnTo>
                      <a:pt x="286" y="52"/>
                    </a:lnTo>
                    <a:lnTo>
                      <a:pt x="286" y="54"/>
                    </a:lnTo>
                    <a:lnTo>
                      <a:pt x="290" y="56"/>
                    </a:lnTo>
                    <a:lnTo>
                      <a:pt x="298" y="62"/>
                    </a:lnTo>
                    <a:lnTo>
                      <a:pt x="308" y="70"/>
                    </a:lnTo>
                    <a:lnTo>
                      <a:pt x="318" y="76"/>
                    </a:lnTo>
                    <a:lnTo>
                      <a:pt x="326" y="82"/>
                    </a:lnTo>
                    <a:lnTo>
                      <a:pt x="330" y="82"/>
                    </a:lnTo>
                    <a:lnTo>
                      <a:pt x="330" y="84"/>
                    </a:lnTo>
                    <a:lnTo>
                      <a:pt x="334" y="84"/>
                    </a:lnTo>
                    <a:lnTo>
                      <a:pt x="336" y="84"/>
                    </a:lnTo>
                    <a:lnTo>
                      <a:pt x="340" y="82"/>
                    </a:lnTo>
                    <a:lnTo>
                      <a:pt x="344" y="78"/>
                    </a:lnTo>
                    <a:lnTo>
                      <a:pt x="348" y="70"/>
                    </a:lnTo>
                    <a:lnTo>
                      <a:pt x="352" y="58"/>
                    </a:lnTo>
                    <a:lnTo>
                      <a:pt x="354" y="48"/>
                    </a:lnTo>
                    <a:lnTo>
                      <a:pt x="356" y="42"/>
                    </a:lnTo>
                    <a:lnTo>
                      <a:pt x="358" y="12"/>
                    </a:lnTo>
                    <a:lnTo>
                      <a:pt x="358" y="10"/>
                    </a:lnTo>
                    <a:lnTo>
                      <a:pt x="358" y="10"/>
                    </a:lnTo>
                    <a:lnTo>
                      <a:pt x="358" y="6"/>
                    </a:lnTo>
                    <a:lnTo>
                      <a:pt x="358" y="4"/>
                    </a:lnTo>
                    <a:lnTo>
                      <a:pt x="360" y="2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4"/>
                    </a:lnTo>
                    <a:lnTo>
                      <a:pt x="376" y="6"/>
                    </a:lnTo>
                    <a:lnTo>
                      <a:pt x="376" y="12"/>
                    </a:lnTo>
                    <a:lnTo>
                      <a:pt x="378" y="16"/>
                    </a:lnTo>
                    <a:lnTo>
                      <a:pt x="378" y="20"/>
                    </a:lnTo>
                    <a:lnTo>
                      <a:pt x="378" y="22"/>
                    </a:lnTo>
                    <a:lnTo>
                      <a:pt x="378" y="24"/>
                    </a:lnTo>
                    <a:lnTo>
                      <a:pt x="376" y="24"/>
                    </a:lnTo>
                    <a:lnTo>
                      <a:pt x="376" y="28"/>
                    </a:lnTo>
                    <a:lnTo>
                      <a:pt x="376" y="32"/>
                    </a:lnTo>
                    <a:lnTo>
                      <a:pt x="376" y="36"/>
                    </a:lnTo>
                    <a:lnTo>
                      <a:pt x="378" y="40"/>
                    </a:lnTo>
                    <a:lnTo>
                      <a:pt x="378" y="42"/>
                    </a:lnTo>
                    <a:lnTo>
                      <a:pt x="382" y="42"/>
                    </a:lnTo>
                    <a:lnTo>
                      <a:pt x="384" y="42"/>
                    </a:lnTo>
                    <a:lnTo>
                      <a:pt x="388" y="42"/>
                    </a:lnTo>
                    <a:lnTo>
                      <a:pt x="390" y="42"/>
                    </a:lnTo>
                    <a:lnTo>
                      <a:pt x="392" y="44"/>
                    </a:lnTo>
                    <a:lnTo>
                      <a:pt x="394" y="46"/>
                    </a:lnTo>
                    <a:lnTo>
                      <a:pt x="396" y="50"/>
                    </a:lnTo>
                    <a:lnTo>
                      <a:pt x="398" y="56"/>
                    </a:lnTo>
                    <a:lnTo>
                      <a:pt x="402" y="62"/>
                    </a:lnTo>
                    <a:lnTo>
                      <a:pt x="404" y="66"/>
                    </a:lnTo>
                    <a:lnTo>
                      <a:pt x="408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10" y="72"/>
                    </a:lnTo>
                    <a:lnTo>
                      <a:pt x="410" y="76"/>
                    </a:lnTo>
                    <a:lnTo>
                      <a:pt x="412" y="80"/>
                    </a:lnTo>
                    <a:lnTo>
                      <a:pt x="414" y="84"/>
                    </a:lnTo>
                    <a:lnTo>
                      <a:pt x="416" y="88"/>
                    </a:lnTo>
                    <a:lnTo>
                      <a:pt x="416" y="92"/>
                    </a:lnTo>
                    <a:lnTo>
                      <a:pt x="418" y="94"/>
                    </a:lnTo>
                    <a:lnTo>
                      <a:pt x="420" y="98"/>
                    </a:lnTo>
                    <a:lnTo>
                      <a:pt x="424" y="100"/>
                    </a:lnTo>
                    <a:lnTo>
                      <a:pt x="426" y="104"/>
                    </a:lnTo>
                    <a:lnTo>
                      <a:pt x="430" y="108"/>
                    </a:lnTo>
                    <a:lnTo>
                      <a:pt x="434" y="112"/>
                    </a:lnTo>
                    <a:lnTo>
                      <a:pt x="436" y="114"/>
                    </a:lnTo>
                    <a:lnTo>
                      <a:pt x="436" y="114"/>
                    </a:lnTo>
                    <a:lnTo>
                      <a:pt x="454" y="136"/>
                    </a:lnTo>
                    <a:lnTo>
                      <a:pt x="454" y="144"/>
                    </a:lnTo>
                    <a:lnTo>
                      <a:pt x="488" y="170"/>
                    </a:lnTo>
                    <a:lnTo>
                      <a:pt x="490" y="174"/>
                    </a:lnTo>
                    <a:lnTo>
                      <a:pt x="496" y="182"/>
                    </a:lnTo>
                    <a:lnTo>
                      <a:pt x="502" y="194"/>
                    </a:lnTo>
                    <a:lnTo>
                      <a:pt x="506" y="210"/>
                    </a:lnTo>
                    <a:lnTo>
                      <a:pt x="506" y="224"/>
                    </a:lnTo>
                    <a:lnTo>
                      <a:pt x="508" y="240"/>
                    </a:lnTo>
                    <a:lnTo>
                      <a:pt x="508" y="256"/>
                    </a:lnTo>
                    <a:lnTo>
                      <a:pt x="508" y="268"/>
                    </a:lnTo>
                    <a:lnTo>
                      <a:pt x="508" y="272"/>
                    </a:lnTo>
                    <a:lnTo>
                      <a:pt x="508" y="272"/>
                    </a:lnTo>
                    <a:lnTo>
                      <a:pt x="508" y="276"/>
                    </a:lnTo>
                    <a:lnTo>
                      <a:pt x="504" y="280"/>
                    </a:lnTo>
                    <a:lnTo>
                      <a:pt x="502" y="284"/>
                    </a:lnTo>
                    <a:lnTo>
                      <a:pt x="498" y="288"/>
                    </a:lnTo>
                    <a:lnTo>
                      <a:pt x="494" y="292"/>
                    </a:lnTo>
                    <a:lnTo>
                      <a:pt x="488" y="294"/>
                    </a:lnTo>
                    <a:lnTo>
                      <a:pt x="480" y="312"/>
                    </a:lnTo>
                    <a:lnTo>
                      <a:pt x="480" y="312"/>
                    </a:lnTo>
                    <a:lnTo>
                      <a:pt x="478" y="316"/>
                    </a:lnTo>
                    <a:lnTo>
                      <a:pt x="476" y="322"/>
                    </a:lnTo>
                    <a:lnTo>
                      <a:pt x="474" y="326"/>
                    </a:lnTo>
                    <a:lnTo>
                      <a:pt x="472" y="332"/>
                    </a:lnTo>
                    <a:lnTo>
                      <a:pt x="470" y="336"/>
                    </a:lnTo>
                    <a:lnTo>
                      <a:pt x="466" y="338"/>
                    </a:lnTo>
                    <a:lnTo>
                      <a:pt x="462" y="340"/>
                    </a:lnTo>
                    <a:lnTo>
                      <a:pt x="460" y="344"/>
                    </a:lnTo>
                    <a:lnTo>
                      <a:pt x="460" y="346"/>
                    </a:lnTo>
                    <a:lnTo>
                      <a:pt x="460" y="352"/>
                    </a:lnTo>
                    <a:lnTo>
                      <a:pt x="462" y="358"/>
                    </a:lnTo>
                    <a:lnTo>
                      <a:pt x="464" y="364"/>
                    </a:lnTo>
                    <a:lnTo>
                      <a:pt x="466" y="370"/>
                    </a:lnTo>
                    <a:lnTo>
                      <a:pt x="466" y="376"/>
                    </a:lnTo>
                    <a:lnTo>
                      <a:pt x="464" y="380"/>
                    </a:lnTo>
                    <a:lnTo>
                      <a:pt x="460" y="384"/>
                    </a:lnTo>
                    <a:lnTo>
                      <a:pt x="452" y="388"/>
                    </a:lnTo>
                    <a:lnTo>
                      <a:pt x="440" y="394"/>
                    </a:lnTo>
                    <a:lnTo>
                      <a:pt x="430" y="402"/>
                    </a:lnTo>
                    <a:lnTo>
                      <a:pt x="420" y="406"/>
                    </a:lnTo>
                    <a:lnTo>
                      <a:pt x="416" y="408"/>
                    </a:lnTo>
                    <a:lnTo>
                      <a:pt x="414" y="408"/>
                    </a:lnTo>
                    <a:lnTo>
                      <a:pt x="412" y="406"/>
                    </a:lnTo>
                    <a:lnTo>
                      <a:pt x="408" y="404"/>
                    </a:lnTo>
                    <a:lnTo>
                      <a:pt x="402" y="400"/>
                    </a:lnTo>
                    <a:lnTo>
                      <a:pt x="398" y="396"/>
                    </a:lnTo>
                    <a:lnTo>
                      <a:pt x="396" y="392"/>
                    </a:lnTo>
                    <a:lnTo>
                      <a:pt x="394" y="392"/>
                    </a:lnTo>
                    <a:lnTo>
                      <a:pt x="392" y="392"/>
                    </a:lnTo>
                    <a:lnTo>
                      <a:pt x="390" y="392"/>
                    </a:lnTo>
                    <a:lnTo>
                      <a:pt x="386" y="394"/>
                    </a:lnTo>
                    <a:lnTo>
                      <a:pt x="384" y="396"/>
                    </a:lnTo>
                    <a:lnTo>
                      <a:pt x="380" y="396"/>
                    </a:lnTo>
                    <a:lnTo>
                      <a:pt x="376" y="396"/>
                    </a:lnTo>
                    <a:lnTo>
                      <a:pt x="372" y="396"/>
                    </a:lnTo>
                    <a:lnTo>
                      <a:pt x="368" y="394"/>
                    </a:lnTo>
                    <a:lnTo>
                      <a:pt x="366" y="394"/>
                    </a:lnTo>
                    <a:lnTo>
                      <a:pt x="364" y="392"/>
                    </a:lnTo>
                    <a:lnTo>
                      <a:pt x="346" y="392"/>
                    </a:lnTo>
                    <a:lnTo>
                      <a:pt x="344" y="388"/>
                    </a:lnTo>
                    <a:lnTo>
                      <a:pt x="338" y="380"/>
                    </a:lnTo>
                    <a:lnTo>
                      <a:pt x="334" y="366"/>
                    </a:lnTo>
                    <a:lnTo>
                      <a:pt x="330" y="354"/>
                    </a:lnTo>
                    <a:lnTo>
                      <a:pt x="318" y="334"/>
                    </a:lnTo>
                    <a:lnTo>
                      <a:pt x="292" y="332"/>
                    </a:lnTo>
                    <a:lnTo>
                      <a:pt x="274" y="318"/>
                    </a:lnTo>
                    <a:lnTo>
                      <a:pt x="272" y="316"/>
                    </a:lnTo>
                    <a:lnTo>
                      <a:pt x="266" y="310"/>
                    </a:lnTo>
                    <a:lnTo>
                      <a:pt x="256" y="304"/>
                    </a:lnTo>
                    <a:lnTo>
                      <a:pt x="240" y="296"/>
                    </a:lnTo>
                    <a:lnTo>
                      <a:pt x="220" y="292"/>
                    </a:lnTo>
                    <a:lnTo>
                      <a:pt x="214" y="294"/>
                    </a:lnTo>
                    <a:lnTo>
                      <a:pt x="204" y="296"/>
                    </a:lnTo>
                    <a:lnTo>
                      <a:pt x="190" y="300"/>
                    </a:lnTo>
                    <a:lnTo>
                      <a:pt x="178" y="304"/>
                    </a:lnTo>
                    <a:lnTo>
                      <a:pt x="144" y="324"/>
                    </a:lnTo>
                    <a:lnTo>
                      <a:pt x="136" y="324"/>
                    </a:lnTo>
                    <a:lnTo>
                      <a:pt x="134" y="326"/>
                    </a:lnTo>
                    <a:lnTo>
                      <a:pt x="134" y="328"/>
                    </a:lnTo>
                    <a:lnTo>
                      <a:pt x="132" y="332"/>
                    </a:lnTo>
                    <a:lnTo>
                      <a:pt x="130" y="334"/>
                    </a:lnTo>
                    <a:lnTo>
                      <a:pt x="128" y="338"/>
                    </a:lnTo>
                    <a:lnTo>
                      <a:pt x="124" y="340"/>
                    </a:lnTo>
                    <a:lnTo>
                      <a:pt x="120" y="340"/>
                    </a:lnTo>
                    <a:lnTo>
                      <a:pt x="116" y="340"/>
                    </a:lnTo>
                    <a:lnTo>
                      <a:pt x="110" y="340"/>
                    </a:lnTo>
                    <a:lnTo>
                      <a:pt x="106" y="340"/>
                    </a:lnTo>
                    <a:lnTo>
                      <a:pt x="104" y="338"/>
                    </a:lnTo>
                    <a:lnTo>
                      <a:pt x="102" y="338"/>
                    </a:lnTo>
                    <a:lnTo>
                      <a:pt x="80" y="338"/>
                    </a:lnTo>
                    <a:lnTo>
                      <a:pt x="78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0" y="344"/>
                    </a:lnTo>
                    <a:lnTo>
                      <a:pt x="68" y="346"/>
                    </a:lnTo>
                    <a:lnTo>
                      <a:pt x="64" y="352"/>
                    </a:lnTo>
                    <a:lnTo>
                      <a:pt x="60" y="352"/>
                    </a:lnTo>
                    <a:lnTo>
                      <a:pt x="52" y="352"/>
                    </a:lnTo>
                    <a:lnTo>
                      <a:pt x="48" y="352"/>
                    </a:lnTo>
                    <a:lnTo>
                      <a:pt x="44" y="352"/>
                    </a:lnTo>
                    <a:lnTo>
                      <a:pt x="40" y="352"/>
                    </a:lnTo>
                    <a:lnTo>
                      <a:pt x="36" y="350"/>
                    </a:lnTo>
                    <a:lnTo>
                      <a:pt x="34" y="350"/>
                    </a:lnTo>
                    <a:lnTo>
                      <a:pt x="32" y="348"/>
                    </a:lnTo>
                    <a:lnTo>
                      <a:pt x="32" y="346"/>
                    </a:lnTo>
                    <a:lnTo>
                      <a:pt x="32" y="342"/>
                    </a:lnTo>
                    <a:lnTo>
                      <a:pt x="32" y="342"/>
                    </a:lnTo>
                    <a:lnTo>
                      <a:pt x="30" y="340"/>
                    </a:lnTo>
                    <a:lnTo>
                      <a:pt x="30" y="342"/>
                    </a:lnTo>
                    <a:lnTo>
                      <a:pt x="28" y="342"/>
                    </a:lnTo>
                    <a:lnTo>
                      <a:pt x="26" y="344"/>
                    </a:lnTo>
                    <a:lnTo>
                      <a:pt x="24" y="344"/>
                    </a:lnTo>
                    <a:lnTo>
                      <a:pt x="22" y="344"/>
                    </a:lnTo>
                    <a:lnTo>
                      <a:pt x="20" y="342"/>
                    </a:lnTo>
                    <a:lnTo>
                      <a:pt x="18" y="342"/>
                    </a:lnTo>
                    <a:lnTo>
                      <a:pt x="16" y="338"/>
                    </a:lnTo>
                    <a:lnTo>
                      <a:pt x="16" y="336"/>
                    </a:lnTo>
                    <a:lnTo>
                      <a:pt x="16" y="332"/>
                    </a:lnTo>
                    <a:lnTo>
                      <a:pt x="20" y="330"/>
                    </a:lnTo>
                    <a:lnTo>
                      <a:pt x="26" y="326"/>
                    </a:lnTo>
                    <a:lnTo>
                      <a:pt x="30" y="300"/>
                    </a:lnTo>
                    <a:lnTo>
                      <a:pt x="30" y="300"/>
                    </a:lnTo>
                    <a:lnTo>
                      <a:pt x="28" y="296"/>
                    </a:lnTo>
                    <a:lnTo>
                      <a:pt x="28" y="292"/>
                    </a:lnTo>
                    <a:lnTo>
                      <a:pt x="26" y="288"/>
                    </a:lnTo>
                    <a:lnTo>
                      <a:pt x="24" y="284"/>
                    </a:lnTo>
                    <a:lnTo>
                      <a:pt x="22" y="280"/>
                    </a:lnTo>
                    <a:lnTo>
                      <a:pt x="22" y="278"/>
                    </a:lnTo>
                    <a:lnTo>
                      <a:pt x="18" y="272"/>
                    </a:lnTo>
                    <a:lnTo>
                      <a:pt x="12" y="258"/>
                    </a:lnTo>
                    <a:lnTo>
                      <a:pt x="8" y="242"/>
                    </a:lnTo>
                    <a:lnTo>
                      <a:pt x="4" y="228"/>
                    </a:lnTo>
                    <a:lnTo>
                      <a:pt x="4" y="218"/>
                    </a:lnTo>
                    <a:lnTo>
                      <a:pt x="8" y="214"/>
                    </a:lnTo>
                    <a:lnTo>
                      <a:pt x="8" y="208"/>
                    </a:lnTo>
                    <a:lnTo>
                      <a:pt x="8" y="202"/>
                    </a:lnTo>
                    <a:lnTo>
                      <a:pt x="6" y="196"/>
                    </a:lnTo>
                    <a:lnTo>
                      <a:pt x="4" y="194"/>
                    </a:lnTo>
                    <a:lnTo>
                      <a:pt x="2" y="188"/>
                    </a:lnTo>
                    <a:lnTo>
                      <a:pt x="0" y="178"/>
                    </a:lnTo>
                    <a:lnTo>
                      <a:pt x="0" y="168"/>
                    </a:lnTo>
                    <a:lnTo>
                      <a:pt x="4" y="160"/>
                    </a:lnTo>
                    <a:lnTo>
                      <a:pt x="8" y="158"/>
                    </a:lnTo>
                    <a:lnTo>
                      <a:pt x="12" y="154"/>
                    </a:lnTo>
                    <a:lnTo>
                      <a:pt x="16" y="150"/>
                    </a:lnTo>
                    <a:lnTo>
                      <a:pt x="20" y="148"/>
                    </a:lnTo>
                    <a:lnTo>
                      <a:pt x="24" y="144"/>
                    </a:lnTo>
                    <a:lnTo>
                      <a:pt x="28" y="140"/>
                    </a:lnTo>
                    <a:lnTo>
                      <a:pt x="30" y="138"/>
                    </a:lnTo>
                    <a:lnTo>
                      <a:pt x="30" y="13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5" name="Freeform 319">
                <a:extLst>
                  <a:ext uri="{FF2B5EF4-FFF2-40B4-BE49-F238E27FC236}">
                    <a16:creationId xmlns:a16="http://schemas.microsoft.com/office/drawing/2014/main" id="{530ACB5F-DE26-48E0-842D-7E26332646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993103" y="4019478"/>
                <a:ext cx="55309" cy="67733"/>
              </a:xfrm>
              <a:custGeom>
                <a:avLst/>
                <a:gdLst>
                  <a:gd name="T0" fmla="*/ 10 w 82"/>
                  <a:gd name="T1" fmla="*/ 92 h 96"/>
                  <a:gd name="T2" fmla="*/ 8 w 82"/>
                  <a:gd name="T3" fmla="*/ 86 h 96"/>
                  <a:gd name="T4" fmla="*/ 8 w 82"/>
                  <a:gd name="T5" fmla="*/ 78 h 96"/>
                  <a:gd name="T6" fmla="*/ 10 w 82"/>
                  <a:gd name="T7" fmla="*/ 68 h 96"/>
                  <a:gd name="T8" fmla="*/ 12 w 82"/>
                  <a:gd name="T9" fmla="*/ 62 h 96"/>
                  <a:gd name="T10" fmla="*/ 10 w 82"/>
                  <a:gd name="T11" fmla="*/ 56 h 96"/>
                  <a:gd name="T12" fmla="*/ 6 w 82"/>
                  <a:gd name="T13" fmla="*/ 52 h 96"/>
                  <a:gd name="T14" fmla="*/ 2 w 82"/>
                  <a:gd name="T15" fmla="*/ 52 h 96"/>
                  <a:gd name="T16" fmla="*/ 0 w 82"/>
                  <a:gd name="T17" fmla="*/ 46 h 96"/>
                  <a:gd name="T18" fmla="*/ 4 w 82"/>
                  <a:gd name="T19" fmla="*/ 38 h 96"/>
                  <a:gd name="T20" fmla="*/ 8 w 82"/>
                  <a:gd name="T21" fmla="*/ 32 h 96"/>
                  <a:gd name="T22" fmla="*/ 8 w 82"/>
                  <a:gd name="T23" fmla="*/ 30 h 96"/>
                  <a:gd name="T24" fmla="*/ 8 w 82"/>
                  <a:gd name="T25" fmla="*/ 24 h 96"/>
                  <a:gd name="T26" fmla="*/ 10 w 82"/>
                  <a:gd name="T27" fmla="*/ 18 h 96"/>
                  <a:gd name="T28" fmla="*/ 14 w 82"/>
                  <a:gd name="T29" fmla="*/ 18 h 96"/>
                  <a:gd name="T30" fmla="*/ 18 w 82"/>
                  <a:gd name="T31" fmla="*/ 16 h 96"/>
                  <a:gd name="T32" fmla="*/ 20 w 82"/>
                  <a:gd name="T33" fmla="*/ 12 h 96"/>
                  <a:gd name="T34" fmla="*/ 24 w 82"/>
                  <a:gd name="T35" fmla="*/ 8 h 96"/>
                  <a:gd name="T36" fmla="*/ 34 w 82"/>
                  <a:gd name="T37" fmla="*/ 2 h 96"/>
                  <a:gd name="T38" fmla="*/ 44 w 82"/>
                  <a:gd name="T39" fmla="*/ 0 h 96"/>
                  <a:gd name="T40" fmla="*/ 52 w 82"/>
                  <a:gd name="T41" fmla="*/ 0 h 96"/>
                  <a:gd name="T42" fmla="*/ 62 w 82"/>
                  <a:gd name="T43" fmla="*/ 2 h 96"/>
                  <a:gd name="T44" fmla="*/ 68 w 82"/>
                  <a:gd name="T45" fmla="*/ 4 h 96"/>
                  <a:gd name="T46" fmla="*/ 72 w 82"/>
                  <a:gd name="T47" fmla="*/ 6 h 96"/>
                  <a:gd name="T48" fmla="*/ 76 w 82"/>
                  <a:gd name="T49" fmla="*/ 6 h 96"/>
                  <a:gd name="T50" fmla="*/ 78 w 82"/>
                  <a:gd name="T51" fmla="*/ 4 h 96"/>
                  <a:gd name="T52" fmla="*/ 82 w 82"/>
                  <a:gd name="T53" fmla="*/ 10 h 96"/>
                  <a:gd name="T54" fmla="*/ 82 w 82"/>
                  <a:gd name="T55" fmla="*/ 18 h 96"/>
                  <a:gd name="T56" fmla="*/ 74 w 82"/>
                  <a:gd name="T57" fmla="*/ 22 h 96"/>
                  <a:gd name="T58" fmla="*/ 68 w 82"/>
                  <a:gd name="T59" fmla="*/ 22 h 96"/>
                  <a:gd name="T60" fmla="*/ 64 w 82"/>
                  <a:gd name="T61" fmla="*/ 16 h 96"/>
                  <a:gd name="T62" fmla="*/ 60 w 82"/>
                  <a:gd name="T63" fmla="*/ 12 h 96"/>
                  <a:gd name="T64" fmla="*/ 54 w 82"/>
                  <a:gd name="T65" fmla="*/ 8 h 96"/>
                  <a:gd name="T66" fmla="*/ 46 w 82"/>
                  <a:gd name="T67" fmla="*/ 6 h 96"/>
                  <a:gd name="T68" fmla="*/ 36 w 82"/>
                  <a:gd name="T69" fmla="*/ 10 h 96"/>
                  <a:gd name="T70" fmla="*/ 26 w 82"/>
                  <a:gd name="T71" fmla="*/ 16 h 96"/>
                  <a:gd name="T72" fmla="*/ 22 w 82"/>
                  <a:gd name="T73" fmla="*/ 22 h 96"/>
                  <a:gd name="T74" fmla="*/ 22 w 82"/>
                  <a:gd name="T75" fmla="*/ 28 h 96"/>
                  <a:gd name="T76" fmla="*/ 20 w 82"/>
                  <a:gd name="T77" fmla="*/ 34 h 96"/>
                  <a:gd name="T78" fmla="*/ 20 w 82"/>
                  <a:gd name="T79" fmla="*/ 38 h 96"/>
                  <a:gd name="T80" fmla="*/ 24 w 82"/>
                  <a:gd name="T81" fmla="*/ 38 h 96"/>
                  <a:gd name="T82" fmla="*/ 34 w 82"/>
                  <a:gd name="T83" fmla="*/ 36 h 96"/>
                  <a:gd name="T84" fmla="*/ 42 w 82"/>
                  <a:gd name="T85" fmla="*/ 34 h 96"/>
                  <a:gd name="T86" fmla="*/ 44 w 82"/>
                  <a:gd name="T87" fmla="*/ 30 h 96"/>
                  <a:gd name="T88" fmla="*/ 50 w 82"/>
                  <a:gd name="T89" fmla="*/ 28 h 96"/>
                  <a:gd name="T90" fmla="*/ 54 w 82"/>
                  <a:gd name="T91" fmla="*/ 28 h 96"/>
                  <a:gd name="T92" fmla="*/ 54 w 82"/>
                  <a:gd name="T93" fmla="*/ 32 h 96"/>
                  <a:gd name="T94" fmla="*/ 54 w 82"/>
                  <a:gd name="T95" fmla="*/ 36 h 96"/>
                  <a:gd name="T96" fmla="*/ 50 w 82"/>
                  <a:gd name="T97" fmla="*/ 38 h 96"/>
                  <a:gd name="T98" fmla="*/ 42 w 82"/>
                  <a:gd name="T99" fmla="*/ 40 h 96"/>
                  <a:gd name="T100" fmla="*/ 36 w 82"/>
                  <a:gd name="T101" fmla="*/ 44 h 96"/>
                  <a:gd name="T102" fmla="*/ 32 w 82"/>
                  <a:gd name="T103" fmla="*/ 44 h 96"/>
                  <a:gd name="T104" fmla="*/ 32 w 82"/>
                  <a:gd name="T105" fmla="*/ 46 h 96"/>
                  <a:gd name="T106" fmla="*/ 32 w 82"/>
                  <a:gd name="T107" fmla="*/ 50 h 96"/>
                  <a:gd name="T108" fmla="*/ 36 w 82"/>
                  <a:gd name="T109" fmla="*/ 52 h 96"/>
                  <a:gd name="T110" fmla="*/ 42 w 82"/>
                  <a:gd name="T111" fmla="*/ 58 h 96"/>
                  <a:gd name="T112" fmla="*/ 46 w 82"/>
                  <a:gd name="T113" fmla="*/ 66 h 96"/>
                  <a:gd name="T114" fmla="*/ 46 w 82"/>
                  <a:gd name="T115" fmla="*/ 70 h 96"/>
                  <a:gd name="T116" fmla="*/ 62 w 82"/>
                  <a:gd name="T117" fmla="*/ 90 h 96"/>
                  <a:gd name="T118" fmla="*/ 38 w 82"/>
                  <a:gd name="T119" fmla="*/ 96 h 96"/>
                  <a:gd name="T120" fmla="*/ 34 w 82"/>
                  <a:gd name="T121" fmla="*/ 64 h 96"/>
                  <a:gd name="T122" fmla="*/ 28 w 82"/>
                  <a:gd name="T123" fmla="*/ 58 h 96"/>
                  <a:gd name="T124" fmla="*/ 24 w 82"/>
                  <a:gd name="T125" fmla="*/ 7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96">
                    <a:moveTo>
                      <a:pt x="16" y="88"/>
                    </a:moveTo>
                    <a:lnTo>
                      <a:pt x="10" y="92"/>
                    </a:lnTo>
                    <a:lnTo>
                      <a:pt x="10" y="90"/>
                    </a:lnTo>
                    <a:lnTo>
                      <a:pt x="8" y="86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8" y="72"/>
                    </a:lnTo>
                    <a:lnTo>
                      <a:pt x="10" y="68"/>
                    </a:lnTo>
                    <a:lnTo>
                      <a:pt x="12" y="64"/>
                    </a:lnTo>
                    <a:lnTo>
                      <a:pt x="12" y="62"/>
                    </a:lnTo>
                    <a:lnTo>
                      <a:pt x="12" y="58"/>
                    </a:lnTo>
                    <a:lnTo>
                      <a:pt x="10" y="56"/>
                    </a:lnTo>
                    <a:lnTo>
                      <a:pt x="8" y="54"/>
                    </a:lnTo>
                    <a:lnTo>
                      <a:pt x="6" y="52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50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4" y="38"/>
                    </a:lnTo>
                    <a:lnTo>
                      <a:pt x="6" y="34"/>
                    </a:lnTo>
                    <a:lnTo>
                      <a:pt x="8" y="3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20" y="16"/>
                    </a:lnTo>
                    <a:lnTo>
                      <a:pt x="20" y="12"/>
                    </a:lnTo>
                    <a:lnTo>
                      <a:pt x="22" y="10"/>
                    </a:lnTo>
                    <a:lnTo>
                      <a:pt x="24" y="8"/>
                    </a:lnTo>
                    <a:lnTo>
                      <a:pt x="30" y="4"/>
                    </a:lnTo>
                    <a:lnTo>
                      <a:pt x="34" y="2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6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2" y="2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2" y="6"/>
                    </a:lnTo>
                    <a:lnTo>
                      <a:pt x="74" y="6"/>
                    </a:lnTo>
                    <a:lnTo>
                      <a:pt x="76" y="6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80" y="6"/>
                    </a:lnTo>
                    <a:lnTo>
                      <a:pt x="82" y="10"/>
                    </a:lnTo>
                    <a:lnTo>
                      <a:pt x="82" y="14"/>
                    </a:lnTo>
                    <a:lnTo>
                      <a:pt x="82" y="18"/>
                    </a:lnTo>
                    <a:lnTo>
                      <a:pt x="78" y="20"/>
                    </a:lnTo>
                    <a:lnTo>
                      <a:pt x="74" y="22"/>
                    </a:lnTo>
                    <a:lnTo>
                      <a:pt x="72" y="22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8"/>
                    </a:lnTo>
                    <a:lnTo>
                      <a:pt x="50" y="8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6" y="10"/>
                    </a:lnTo>
                    <a:lnTo>
                      <a:pt x="30" y="14"/>
                    </a:lnTo>
                    <a:lnTo>
                      <a:pt x="26" y="16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4" y="38"/>
                    </a:lnTo>
                    <a:lnTo>
                      <a:pt x="28" y="36"/>
                    </a:lnTo>
                    <a:lnTo>
                      <a:pt x="34" y="36"/>
                    </a:lnTo>
                    <a:lnTo>
                      <a:pt x="40" y="36"/>
                    </a:lnTo>
                    <a:lnTo>
                      <a:pt x="42" y="34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8" y="28"/>
                    </a:lnTo>
                    <a:lnTo>
                      <a:pt x="50" y="28"/>
                    </a:lnTo>
                    <a:lnTo>
                      <a:pt x="52" y="28"/>
                    </a:lnTo>
                    <a:lnTo>
                      <a:pt x="54" y="28"/>
                    </a:lnTo>
                    <a:lnTo>
                      <a:pt x="54" y="30"/>
                    </a:lnTo>
                    <a:lnTo>
                      <a:pt x="54" y="32"/>
                    </a:lnTo>
                    <a:lnTo>
                      <a:pt x="54" y="34"/>
                    </a:lnTo>
                    <a:lnTo>
                      <a:pt x="54" y="36"/>
                    </a:lnTo>
                    <a:lnTo>
                      <a:pt x="52" y="38"/>
                    </a:lnTo>
                    <a:lnTo>
                      <a:pt x="50" y="38"/>
                    </a:lnTo>
                    <a:lnTo>
                      <a:pt x="46" y="40"/>
                    </a:lnTo>
                    <a:lnTo>
                      <a:pt x="42" y="40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6" y="52"/>
                    </a:lnTo>
                    <a:lnTo>
                      <a:pt x="40" y="54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46" y="68"/>
                    </a:lnTo>
                    <a:lnTo>
                      <a:pt x="46" y="70"/>
                    </a:lnTo>
                    <a:lnTo>
                      <a:pt x="58" y="76"/>
                    </a:lnTo>
                    <a:lnTo>
                      <a:pt x="62" y="90"/>
                    </a:lnTo>
                    <a:lnTo>
                      <a:pt x="46" y="92"/>
                    </a:lnTo>
                    <a:lnTo>
                      <a:pt x="38" y="96"/>
                    </a:lnTo>
                    <a:lnTo>
                      <a:pt x="34" y="80"/>
                    </a:lnTo>
                    <a:lnTo>
                      <a:pt x="34" y="64"/>
                    </a:lnTo>
                    <a:lnTo>
                      <a:pt x="32" y="62"/>
                    </a:lnTo>
                    <a:lnTo>
                      <a:pt x="28" y="58"/>
                    </a:lnTo>
                    <a:lnTo>
                      <a:pt x="24" y="58"/>
                    </a:lnTo>
                    <a:lnTo>
                      <a:pt x="24" y="78"/>
                    </a:lnTo>
                    <a:lnTo>
                      <a:pt x="16" y="8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6" name="Freeform 320">
                <a:extLst>
                  <a:ext uri="{FF2B5EF4-FFF2-40B4-BE49-F238E27FC236}">
                    <a16:creationId xmlns:a16="http://schemas.microsoft.com/office/drawing/2014/main" id="{BB5DAB30-8564-4B91-AE59-B33A4075A2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86706" y="3989845"/>
                <a:ext cx="91732" cy="104422"/>
              </a:xfrm>
              <a:custGeom>
                <a:avLst/>
                <a:gdLst>
                  <a:gd name="T0" fmla="*/ 2 w 136"/>
                  <a:gd name="T1" fmla="*/ 2 h 148"/>
                  <a:gd name="T2" fmla="*/ 8 w 136"/>
                  <a:gd name="T3" fmla="*/ 4 h 148"/>
                  <a:gd name="T4" fmla="*/ 18 w 136"/>
                  <a:gd name="T5" fmla="*/ 2 h 148"/>
                  <a:gd name="T6" fmla="*/ 24 w 136"/>
                  <a:gd name="T7" fmla="*/ 0 h 148"/>
                  <a:gd name="T8" fmla="*/ 32 w 136"/>
                  <a:gd name="T9" fmla="*/ 4 h 148"/>
                  <a:gd name="T10" fmla="*/ 38 w 136"/>
                  <a:gd name="T11" fmla="*/ 14 h 148"/>
                  <a:gd name="T12" fmla="*/ 42 w 136"/>
                  <a:gd name="T13" fmla="*/ 18 h 148"/>
                  <a:gd name="T14" fmla="*/ 42 w 136"/>
                  <a:gd name="T15" fmla="*/ 20 h 148"/>
                  <a:gd name="T16" fmla="*/ 66 w 136"/>
                  <a:gd name="T17" fmla="*/ 42 h 148"/>
                  <a:gd name="T18" fmla="*/ 72 w 136"/>
                  <a:gd name="T19" fmla="*/ 42 h 148"/>
                  <a:gd name="T20" fmla="*/ 92 w 136"/>
                  <a:gd name="T21" fmla="*/ 60 h 148"/>
                  <a:gd name="T22" fmla="*/ 110 w 136"/>
                  <a:gd name="T23" fmla="*/ 74 h 148"/>
                  <a:gd name="T24" fmla="*/ 108 w 136"/>
                  <a:gd name="T25" fmla="*/ 74 h 148"/>
                  <a:gd name="T26" fmla="*/ 104 w 136"/>
                  <a:gd name="T27" fmla="*/ 76 h 148"/>
                  <a:gd name="T28" fmla="*/ 104 w 136"/>
                  <a:gd name="T29" fmla="*/ 78 h 148"/>
                  <a:gd name="T30" fmla="*/ 114 w 136"/>
                  <a:gd name="T31" fmla="*/ 88 h 148"/>
                  <a:gd name="T32" fmla="*/ 126 w 136"/>
                  <a:gd name="T33" fmla="*/ 100 h 148"/>
                  <a:gd name="T34" fmla="*/ 128 w 136"/>
                  <a:gd name="T35" fmla="*/ 102 h 148"/>
                  <a:gd name="T36" fmla="*/ 132 w 136"/>
                  <a:gd name="T37" fmla="*/ 108 h 148"/>
                  <a:gd name="T38" fmla="*/ 136 w 136"/>
                  <a:gd name="T39" fmla="*/ 116 h 148"/>
                  <a:gd name="T40" fmla="*/ 134 w 136"/>
                  <a:gd name="T41" fmla="*/ 116 h 148"/>
                  <a:gd name="T42" fmla="*/ 134 w 136"/>
                  <a:gd name="T43" fmla="*/ 120 h 148"/>
                  <a:gd name="T44" fmla="*/ 136 w 136"/>
                  <a:gd name="T45" fmla="*/ 128 h 148"/>
                  <a:gd name="T46" fmla="*/ 136 w 136"/>
                  <a:gd name="T47" fmla="*/ 132 h 148"/>
                  <a:gd name="T48" fmla="*/ 136 w 136"/>
                  <a:gd name="T49" fmla="*/ 140 h 148"/>
                  <a:gd name="T50" fmla="*/ 132 w 136"/>
                  <a:gd name="T51" fmla="*/ 146 h 148"/>
                  <a:gd name="T52" fmla="*/ 126 w 136"/>
                  <a:gd name="T53" fmla="*/ 148 h 148"/>
                  <a:gd name="T54" fmla="*/ 122 w 136"/>
                  <a:gd name="T55" fmla="*/ 148 h 148"/>
                  <a:gd name="T56" fmla="*/ 100 w 136"/>
                  <a:gd name="T57" fmla="*/ 138 h 148"/>
                  <a:gd name="T58" fmla="*/ 82 w 136"/>
                  <a:gd name="T59" fmla="*/ 116 h 148"/>
                  <a:gd name="T60" fmla="*/ 62 w 136"/>
                  <a:gd name="T61" fmla="*/ 88 h 148"/>
                  <a:gd name="T62" fmla="*/ 52 w 136"/>
                  <a:gd name="T63" fmla="*/ 68 h 148"/>
                  <a:gd name="T64" fmla="*/ 44 w 136"/>
                  <a:gd name="T65" fmla="*/ 60 h 148"/>
                  <a:gd name="T66" fmla="*/ 40 w 136"/>
                  <a:gd name="T67" fmla="*/ 54 h 148"/>
                  <a:gd name="T68" fmla="*/ 34 w 136"/>
                  <a:gd name="T69" fmla="*/ 46 h 148"/>
                  <a:gd name="T70" fmla="*/ 14 w 136"/>
                  <a:gd name="T71" fmla="*/ 18 h 148"/>
                  <a:gd name="T72" fmla="*/ 12 w 136"/>
                  <a:gd name="T73" fmla="*/ 16 h 148"/>
                  <a:gd name="T74" fmla="*/ 6 w 136"/>
                  <a:gd name="T75" fmla="*/ 12 h 148"/>
                  <a:gd name="T76" fmla="*/ 0 w 136"/>
                  <a:gd name="T77" fmla="*/ 6 h 148"/>
                  <a:gd name="T78" fmla="*/ 0 w 136"/>
                  <a:gd name="T7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" h="148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4"/>
                    </a:lnTo>
                    <a:lnTo>
                      <a:pt x="36" y="8"/>
                    </a:lnTo>
                    <a:lnTo>
                      <a:pt x="38" y="14"/>
                    </a:lnTo>
                    <a:lnTo>
                      <a:pt x="40" y="16"/>
                    </a:lnTo>
                    <a:lnTo>
                      <a:pt x="42" y="18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66" y="42"/>
                    </a:lnTo>
                    <a:lnTo>
                      <a:pt x="68" y="40"/>
                    </a:lnTo>
                    <a:lnTo>
                      <a:pt x="72" y="42"/>
                    </a:lnTo>
                    <a:lnTo>
                      <a:pt x="82" y="50"/>
                    </a:lnTo>
                    <a:lnTo>
                      <a:pt x="92" y="60"/>
                    </a:lnTo>
                    <a:lnTo>
                      <a:pt x="104" y="68"/>
                    </a:lnTo>
                    <a:lnTo>
                      <a:pt x="110" y="74"/>
                    </a:lnTo>
                    <a:lnTo>
                      <a:pt x="108" y="74"/>
                    </a:lnTo>
                    <a:lnTo>
                      <a:pt x="108" y="74"/>
                    </a:lnTo>
                    <a:lnTo>
                      <a:pt x="106" y="74"/>
                    </a:lnTo>
                    <a:lnTo>
                      <a:pt x="104" y="76"/>
                    </a:lnTo>
                    <a:lnTo>
                      <a:pt x="102" y="76"/>
                    </a:lnTo>
                    <a:lnTo>
                      <a:pt x="104" y="78"/>
                    </a:lnTo>
                    <a:lnTo>
                      <a:pt x="106" y="82"/>
                    </a:lnTo>
                    <a:lnTo>
                      <a:pt x="114" y="88"/>
                    </a:lnTo>
                    <a:lnTo>
                      <a:pt x="114" y="100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28" y="102"/>
                    </a:lnTo>
                    <a:lnTo>
                      <a:pt x="130" y="104"/>
                    </a:lnTo>
                    <a:lnTo>
                      <a:pt x="132" y="108"/>
                    </a:lnTo>
                    <a:lnTo>
                      <a:pt x="134" y="112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134" y="116"/>
                    </a:lnTo>
                    <a:lnTo>
                      <a:pt x="134" y="118"/>
                    </a:lnTo>
                    <a:lnTo>
                      <a:pt x="134" y="120"/>
                    </a:lnTo>
                    <a:lnTo>
                      <a:pt x="134" y="124"/>
                    </a:lnTo>
                    <a:lnTo>
                      <a:pt x="136" y="128"/>
                    </a:lnTo>
                    <a:lnTo>
                      <a:pt x="136" y="130"/>
                    </a:lnTo>
                    <a:lnTo>
                      <a:pt x="136" y="132"/>
                    </a:lnTo>
                    <a:lnTo>
                      <a:pt x="136" y="136"/>
                    </a:lnTo>
                    <a:lnTo>
                      <a:pt x="136" y="140"/>
                    </a:lnTo>
                    <a:lnTo>
                      <a:pt x="134" y="144"/>
                    </a:lnTo>
                    <a:lnTo>
                      <a:pt x="132" y="146"/>
                    </a:lnTo>
                    <a:lnTo>
                      <a:pt x="128" y="148"/>
                    </a:lnTo>
                    <a:lnTo>
                      <a:pt x="126" y="148"/>
                    </a:lnTo>
                    <a:lnTo>
                      <a:pt x="122" y="148"/>
                    </a:lnTo>
                    <a:lnTo>
                      <a:pt x="122" y="148"/>
                    </a:lnTo>
                    <a:lnTo>
                      <a:pt x="102" y="142"/>
                    </a:lnTo>
                    <a:lnTo>
                      <a:pt x="100" y="138"/>
                    </a:lnTo>
                    <a:lnTo>
                      <a:pt x="92" y="128"/>
                    </a:lnTo>
                    <a:lnTo>
                      <a:pt x="82" y="116"/>
                    </a:lnTo>
                    <a:lnTo>
                      <a:pt x="72" y="102"/>
                    </a:lnTo>
                    <a:lnTo>
                      <a:pt x="62" y="88"/>
                    </a:lnTo>
                    <a:lnTo>
                      <a:pt x="56" y="78"/>
                    </a:lnTo>
                    <a:lnTo>
                      <a:pt x="52" y="68"/>
                    </a:lnTo>
                    <a:lnTo>
                      <a:pt x="44" y="62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4"/>
                    </a:lnTo>
                    <a:lnTo>
                      <a:pt x="38" y="50"/>
                    </a:lnTo>
                    <a:lnTo>
                      <a:pt x="34" y="46"/>
                    </a:lnTo>
                    <a:lnTo>
                      <a:pt x="32" y="42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2" y="16"/>
                    </a:lnTo>
                    <a:lnTo>
                      <a:pt x="8" y="14"/>
                    </a:lnTo>
                    <a:lnTo>
                      <a:pt x="6" y="12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877" name="Freeform 321">
                <a:extLst>
                  <a:ext uri="{FF2B5EF4-FFF2-40B4-BE49-F238E27FC236}">
                    <a16:creationId xmlns:a16="http://schemas.microsoft.com/office/drawing/2014/main" id="{F9895430-FA5A-4450-B032-961B9F939FE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75740" y="4097089"/>
                <a:ext cx="78242" cy="22578"/>
              </a:xfrm>
              <a:custGeom>
                <a:avLst/>
                <a:gdLst>
                  <a:gd name="T0" fmla="*/ 50 w 116"/>
                  <a:gd name="T1" fmla="*/ 22 h 32"/>
                  <a:gd name="T2" fmla="*/ 22 w 116"/>
                  <a:gd name="T3" fmla="*/ 22 h 32"/>
                  <a:gd name="T4" fmla="*/ 0 w 116"/>
                  <a:gd name="T5" fmla="*/ 10 h 32"/>
                  <a:gd name="T6" fmla="*/ 2 w 116"/>
                  <a:gd name="T7" fmla="*/ 4 h 32"/>
                  <a:gd name="T8" fmla="*/ 2 w 116"/>
                  <a:gd name="T9" fmla="*/ 4 h 32"/>
                  <a:gd name="T10" fmla="*/ 6 w 116"/>
                  <a:gd name="T11" fmla="*/ 2 h 32"/>
                  <a:gd name="T12" fmla="*/ 10 w 116"/>
                  <a:gd name="T13" fmla="*/ 0 h 32"/>
                  <a:gd name="T14" fmla="*/ 14 w 116"/>
                  <a:gd name="T15" fmla="*/ 0 h 32"/>
                  <a:gd name="T16" fmla="*/ 20 w 116"/>
                  <a:gd name="T17" fmla="*/ 0 h 32"/>
                  <a:gd name="T18" fmla="*/ 26 w 116"/>
                  <a:gd name="T19" fmla="*/ 0 h 32"/>
                  <a:gd name="T20" fmla="*/ 56 w 116"/>
                  <a:gd name="T21" fmla="*/ 8 h 32"/>
                  <a:gd name="T22" fmla="*/ 58 w 116"/>
                  <a:gd name="T23" fmla="*/ 8 h 32"/>
                  <a:gd name="T24" fmla="*/ 62 w 116"/>
                  <a:gd name="T25" fmla="*/ 6 h 32"/>
                  <a:gd name="T26" fmla="*/ 66 w 116"/>
                  <a:gd name="T27" fmla="*/ 6 h 32"/>
                  <a:gd name="T28" fmla="*/ 72 w 116"/>
                  <a:gd name="T29" fmla="*/ 6 h 32"/>
                  <a:gd name="T30" fmla="*/ 80 w 116"/>
                  <a:gd name="T31" fmla="*/ 6 h 32"/>
                  <a:gd name="T32" fmla="*/ 84 w 116"/>
                  <a:gd name="T33" fmla="*/ 8 h 32"/>
                  <a:gd name="T34" fmla="*/ 90 w 116"/>
                  <a:gd name="T35" fmla="*/ 12 h 32"/>
                  <a:gd name="T36" fmla="*/ 96 w 116"/>
                  <a:gd name="T37" fmla="*/ 14 h 32"/>
                  <a:gd name="T38" fmla="*/ 102 w 116"/>
                  <a:gd name="T39" fmla="*/ 16 h 32"/>
                  <a:gd name="T40" fmla="*/ 108 w 116"/>
                  <a:gd name="T41" fmla="*/ 18 h 32"/>
                  <a:gd name="T42" fmla="*/ 110 w 116"/>
                  <a:gd name="T43" fmla="*/ 20 h 32"/>
                  <a:gd name="T44" fmla="*/ 112 w 116"/>
                  <a:gd name="T45" fmla="*/ 20 h 32"/>
                  <a:gd name="T46" fmla="*/ 112 w 116"/>
                  <a:gd name="T47" fmla="*/ 20 h 32"/>
                  <a:gd name="T48" fmla="*/ 114 w 116"/>
                  <a:gd name="T49" fmla="*/ 22 h 32"/>
                  <a:gd name="T50" fmla="*/ 114 w 116"/>
                  <a:gd name="T51" fmla="*/ 24 h 32"/>
                  <a:gd name="T52" fmla="*/ 116 w 116"/>
                  <a:gd name="T53" fmla="*/ 28 h 32"/>
                  <a:gd name="T54" fmla="*/ 114 w 116"/>
                  <a:gd name="T55" fmla="*/ 30 h 32"/>
                  <a:gd name="T56" fmla="*/ 114 w 116"/>
                  <a:gd name="T57" fmla="*/ 32 h 32"/>
                  <a:gd name="T58" fmla="*/ 110 w 116"/>
                  <a:gd name="T59" fmla="*/ 32 h 32"/>
                  <a:gd name="T60" fmla="*/ 100 w 116"/>
                  <a:gd name="T61" fmla="*/ 32 h 32"/>
                  <a:gd name="T62" fmla="*/ 88 w 116"/>
                  <a:gd name="T63" fmla="*/ 30 h 32"/>
                  <a:gd name="T64" fmla="*/ 76 w 116"/>
                  <a:gd name="T65" fmla="*/ 30 h 32"/>
                  <a:gd name="T66" fmla="*/ 72 w 116"/>
                  <a:gd name="T67" fmla="*/ 28 h 32"/>
                  <a:gd name="T68" fmla="*/ 50 w 116"/>
                  <a:gd name="T6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6" h="32">
                    <a:moveTo>
                      <a:pt x="50" y="22"/>
                    </a:moveTo>
                    <a:lnTo>
                      <a:pt x="22" y="22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56" y="8"/>
                    </a:lnTo>
                    <a:lnTo>
                      <a:pt x="58" y="8"/>
                    </a:lnTo>
                    <a:lnTo>
                      <a:pt x="62" y="6"/>
                    </a:lnTo>
                    <a:lnTo>
                      <a:pt x="66" y="6"/>
                    </a:lnTo>
                    <a:lnTo>
                      <a:pt x="72" y="6"/>
                    </a:lnTo>
                    <a:lnTo>
                      <a:pt x="80" y="6"/>
                    </a:lnTo>
                    <a:lnTo>
                      <a:pt x="84" y="8"/>
                    </a:lnTo>
                    <a:lnTo>
                      <a:pt x="90" y="12"/>
                    </a:lnTo>
                    <a:lnTo>
                      <a:pt x="96" y="14"/>
                    </a:lnTo>
                    <a:lnTo>
                      <a:pt x="102" y="16"/>
                    </a:lnTo>
                    <a:lnTo>
                      <a:pt x="108" y="18"/>
                    </a:lnTo>
                    <a:lnTo>
                      <a:pt x="110" y="20"/>
                    </a:lnTo>
                    <a:lnTo>
                      <a:pt x="112" y="20"/>
                    </a:lnTo>
                    <a:lnTo>
                      <a:pt x="112" y="20"/>
                    </a:lnTo>
                    <a:lnTo>
                      <a:pt x="114" y="22"/>
                    </a:lnTo>
                    <a:lnTo>
                      <a:pt x="114" y="24"/>
                    </a:lnTo>
                    <a:lnTo>
                      <a:pt x="116" y="28"/>
                    </a:lnTo>
                    <a:lnTo>
                      <a:pt x="114" y="30"/>
                    </a:lnTo>
                    <a:lnTo>
                      <a:pt x="114" y="32"/>
                    </a:lnTo>
                    <a:lnTo>
                      <a:pt x="110" y="32"/>
                    </a:lnTo>
                    <a:lnTo>
                      <a:pt x="100" y="32"/>
                    </a:lnTo>
                    <a:lnTo>
                      <a:pt x="88" y="30"/>
                    </a:lnTo>
                    <a:lnTo>
                      <a:pt x="76" y="30"/>
                    </a:lnTo>
                    <a:lnTo>
                      <a:pt x="72" y="28"/>
                    </a:lnTo>
                    <a:lnTo>
                      <a:pt x="50" y="2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  <p:grpSp>
          <p:nvGrpSpPr>
            <p:cNvPr id="692" name="그룹 691">
              <a:extLst>
                <a:ext uri="{FF2B5EF4-FFF2-40B4-BE49-F238E27FC236}">
                  <a16:creationId xmlns:a16="http://schemas.microsoft.com/office/drawing/2014/main" id="{03EE0F39-B916-405B-95FC-E1B373EA86E5}"/>
                </a:ext>
              </a:extLst>
            </p:cNvPr>
            <p:cNvGrpSpPr/>
            <p:nvPr/>
          </p:nvGrpSpPr>
          <p:grpSpPr>
            <a:xfrm>
              <a:off x="6838213" y="2932900"/>
              <a:ext cx="1237708" cy="1933209"/>
              <a:chOff x="8640623" y="2810164"/>
              <a:chExt cx="1237708" cy="1933209"/>
            </a:xfrm>
          </p:grpSpPr>
          <p:sp>
            <p:nvSpPr>
              <p:cNvPr id="693" name="Freeform 322">
                <a:extLst>
                  <a:ext uri="{FF2B5EF4-FFF2-40B4-BE49-F238E27FC236}">
                    <a16:creationId xmlns:a16="http://schemas.microsoft.com/office/drawing/2014/main" id="{59F62FC3-DE56-4CAB-AE8B-8073623343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75654" y="4142244"/>
                <a:ext cx="118712" cy="143932"/>
              </a:xfrm>
              <a:custGeom>
                <a:avLst/>
                <a:gdLst>
                  <a:gd name="T0" fmla="*/ 2 w 176"/>
                  <a:gd name="T1" fmla="*/ 94 h 204"/>
                  <a:gd name="T2" fmla="*/ 8 w 176"/>
                  <a:gd name="T3" fmla="*/ 90 h 204"/>
                  <a:gd name="T4" fmla="*/ 22 w 176"/>
                  <a:gd name="T5" fmla="*/ 84 h 204"/>
                  <a:gd name="T6" fmla="*/ 28 w 176"/>
                  <a:gd name="T7" fmla="*/ 80 h 204"/>
                  <a:gd name="T8" fmla="*/ 26 w 176"/>
                  <a:gd name="T9" fmla="*/ 70 h 204"/>
                  <a:gd name="T10" fmla="*/ 24 w 176"/>
                  <a:gd name="T11" fmla="*/ 66 h 204"/>
                  <a:gd name="T12" fmla="*/ 24 w 176"/>
                  <a:gd name="T13" fmla="*/ 52 h 204"/>
                  <a:gd name="T14" fmla="*/ 28 w 176"/>
                  <a:gd name="T15" fmla="*/ 44 h 204"/>
                  <a:gd name="T16" fmla="*/ 26 w 176"/>
                  <a:gd name="T17" fmla="*/ 36 h 204"/>
                  <a:gd name="T18" fmla="*/ 34 w 176"/>
                  <a:gd name="T19" fmla="*/ 18 h 204"/>
                  <a:gd name="T20" fmla="*/ 42 w 176"/>
                  <a:gd name="T21" fmla="*/ 16 h 204"/>
                  <a:gd name="T22" fmla="*/ 48 w 176"/>
                  <a:gd name="T23" fmla="*/ 8 h 204"/>
                  <a:gd name="T24" fmla="*/ 58 w 176"/>
                  <a:gd name="T25" fmla="*/ 4 h 204"/>
                  <a:gd name="T26" fmla="*/ 64 w 176"/>
                  <a:gd name="T27" fmla="*/ 6 h 204"/>
                  <a:gd name="T28" fmla="*/ 68 w 176"/>
                  <a:gd name="T29" fmla="*/ 0 h 204"/>
                  <a:gd name="T30" fmla="*/ 74 w 176"/>
                  <a:gd name="T31" fmla="*/ 2 h 204"/>
                  <a:gd name="T32" fmla="*/ 72 w 176"/>
                  <a:gd name="T33" fmla="*/ 20 h 204"/>
                  <a:gd name="T34" fmla="*/ 98 w 176"/>
                  <a:gd name="T35" fmla="*/ 46 h 204"/>
                  <a:gd name="T36" fmla="*/ 110 w 176"/>
                  <a:gd name="T37" fmla="*/ 48 h 204"/>
                  <a:gd name="T38" fmla="*/ 118 w 176"/>
                  <a:gd name="T39" fmla="*/ 60 h 204"/>
                  <a:gd name="T40" fmla="*/ 128 w 176"/>
                  <a:gd name="T41" fmla="*/ 66 h 204"/>
                  <a:gd name="T42" fmla="*/ 140 w 176"/>
                  <a:gd name="T43" fmla="*/ 78 h 204"/>
                  <a:gd name="T44" fmla="*/ 166 w 176"/>
                  <a:gd name="T45" fmla="*/ 90 h 204"/>
                  <a:gd name="T46" fmla="*/ 166 w 176"/>
                  <a:gd name="T47" fmla="*/ 98 h 204"/>
                  <a:gd name="T48" fmla="*/ 168 w 176"/>
                  <a:gd name="T49" fmla="*/ 104 h 204"/>
                  <a:gd name="T50" fmla="*/ 174 w 176"/>
                  <a:gd name="T51" fmla="*/ 108 h 204"/>
                  <a:gd name="T52" fmla="*/ 176 w 176"/>
                  <a:gd name="T53" fmla="*/ 120 h 204"/>
                  <a:gd name="T54" fmla="*/ 174 w 176"/>
                  <a:gd name="T55" fmla="*/ 156 h 204"/>
                  <a:gd name="T56" fmla="*/ 162 w 176"/>
                  <a:gd name="T57" fmla="*/ 152 h 204"/>
                  <a:gd name="T58" fmla="*/ 132 w 176"/>
                  <a:gd name="T59" fmla="*/ 150 h 204"/>
                  <a:gd name="T60" fmla="*/ 112 w 176"/>
                  <a:gd name="T61" fmla="*/ 180 h 204"/>
                  <a:gd name="T62" fmla="*/ 106 w 176"/>
                  <a:gd name="T63" fmla="*/ 190 h 204"/>
                  <a:gd name="T64" fmla="*/ 98 w 176"/>
                  <a:gd name="T65" fmla="*/ 186 h 204"/>
                  <a:gd name="T66" fmla="*/ 84 w 176"/>
                  <a:gd name="T67" fmla="*/ 200 h 204"/>
                  <a:gd name="T68" fmla="*/ 82 w 176"/>
                  <a:gd name="T69" fmla="*/ 194 h 204"/>
                  <a:gd name="T70" fmla="*/ 76 w 176"/>
                  <a:gd name="T71" fmla="*/ 188 h 204"/>
                  <a:gd name="T72" fmla="*/ 56 w 176"/>
                  <a:gd name="T73" fmla="*/ 188 h 204"/>
                  <a:gd name="T74" fmla="*/ 50 w 176"/>
                  <a:gd name="T75" fmla="*/ 198 h 204"/>
                  <a:gd name="T76" fmla="*/ 46 w 176"/>
                  <a:gd name="T77" fmla="*/ 202 h 204"/>
                  <a:gd name="T78" fmla="*/ 40 w 176"/>
                  <a:gd name="T79" fmla="*/ 204 h 204"/>
                  <a:gd name="T80" fmla="*/ 30 w 176"/>
                  <a:gd name="T81" fmla="*/ 160 h 204"/>
                  <a:gd name="T82" fmla="*/ 30 w 176"/>
                  <a:gd name="T83" fmla="*/ 150 h 204"/>
                  <a:gd name="T84" fmla="*/ 24 w 176"/>
                  <a:gd name="T85" fmla="*/ 138 h 204"/>
                  <a:gd name="T86" fmla="*/ 10 w 176"/>
                  <a:gd name="T87" fmla="*/ 118 h 204"/>
                  <a:gd name="T88" fmla="*/ 2 w 176"/>
                  <a:gd name="T89" fmla="*/ 10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204">
                    <a:moveTo>
                      <a:pt x="0" y="96"/>
                    </a:moveTo>
                    <a:lnTo>
                      <a:pt x="2" y="94"/>
                    </a:lnTo>
                    <a:lnTo>
                      <a:pt x="2" y="94"/>
                    </a:lnTo>
                    <a:lnTo>
                      <a:pt x="4" y="94"/>
                    </a:lnTo>
                    <a:lnTo>
                      <a:pt x="6" y="92"/>
                    </a:lnTo>
                    <a:lnTo>
                      <a:pt x="8" y="90"/>
                    </a:lnTo>
                    <a:lnTo>
                      <a:pt x="12" y="88"/>
                    </a:lnTo>
                    <a:lnTo>
                      <a:pt x="18" y="86"/>
                    </a:lnTo>
                    <a:lnTo>
                      <a:pt x="22" y="84"/>
                    </a:lnTo>
                    <a:lnTo>
                      <a:pt x="24" y="84"/>
                    </a:lnTo>
                    <a:lnTo>
                      <a:pt x="26" y="82"/>
                    </a:lnTo>
                    <a:lnTo>
                      <a:pt x="28" y="80"/>
                    </a:lnTo>
                    <a:lnTo>
                      <a:pt x="28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6" y="68"/>
                    </a:lnTo>
                    <a:lnTo>
                      <a:pt x="24" y="68"/>
                    </a:lnTo>
                    <a:lnTo>
                      <a:pt x="24" y="66"/>
                    </a:lnTo>
                    <a:lnTo>
                      <a:pt x="24" y="62"/>
                    </a:lnTo>
                    <a:lnTo>
                      <a:pt x="24" y="56"/>
                    </a:lnTo>
                    <a:lnTo>
                      <a:pt x="24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28" y="44"/>
                    </a:lnTo>
                    <a:lnTo>
                      <a:pt x="28" y="40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16" y="20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8" y="18"/>
                    </a:lnTo>
                    <a:lnTo>
                      <a:pt x="42" y="16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8"/>
                    </a:lnTo>
                    <a:lnTo>
                      <a:pt x="52" y="6"/>
                    </a:lnTo>
                    <a:lnTo>
                      <a:pt x="54" y="4"/>
                    </a:lnTo>
                    <a:lnTo>
                      <a:pt x="58" y="4"/>
                    </a:lnTo>
                    <a:lnTo>
                      <a:pt x="60" y="6"/>
                    </a:lnTo>
                    <a:lnTo>
                      <a:pt x="62" y="6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6" y="2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4" y="2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86" y="42"/>
                    </a:lnTo>
                    <a:lnTo>
                      <a:pt x="98" y="46"/>
                    </a:lnTo>
                    <a:lnTo>
                      <a:pt x="108" y="44"/>
                    </a:lnTo>
                    <a:lnTo>
                      <a:pt x="108" y="46"/>
                    </a:lnTo>
                    <a:lnTo>
                      <a:pt x="110" y="48"/>
                    </a:lnTo>
                    <a:lnTo>
                      <a:pt x="112" y="52"/>
                    </a:lnTo>
                    <a:lnTo>
                      <a:pt x="114" y="56"/>
                    </a:lnTo>
                    <a:lnTo>
                      <a:pt x="118" y="60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8" y="66"/>
                    </a:lnTo>
                    <a:lnTo>
                      <a:pt x="132" y="68"/>
                    </a:lnTo>
                    <a:lnTo>
                      <a:pt x="136" y="72"/>
                    </a:lnTo>
                    <a:lnTo>
                      <a:pt x="140" y="78"/>
                    </a:lnTo>
                    <a:lnTo>
                      <a:pt x="142" y="82"/>
                    </a:lnTo>
                    <a:lnTo>
                      <a:pt x="144" y="88"/>
                    </a:lnTo>
                    <a:lnTo>
                      <a:pt x="166" y="90"/>
                    </a:lnTo>
                    <a:lnTo>
                      <a:pt x="166" y="92"/>
                    </a:lnTo>
                    <a:lnTo>
                      <a:pt x="166" y="94"/>
                    </a:lnTo>
                    <a:lnTo>
                      <a:pt x="166" y="98"/>
                    </a:lnTo>
                    <a:lnTo>
                      <a:pt x="166" y="102"/>
                    </a:lnTo>
                    <a:lnTo>
                      <a:pt x="168" y="104"/>
                    </a:lnTo>
                    <a:lnTo>
                      <a:pt x="168" y="104"/>
                    </a:lnTo>
                    <a:lnTo>
                      <a:pt x="170" y="106"/>
                    </a:lnTo>
                    <a:lnTo>
                      <a:pt x="172" y="106"/>
                    </a:lnTo>
                    <a:lnTo>
                      <a:pt x="174" y="108"/>
                    </a:lnTo>
                    <a:lnTo>
                      <a:pt x="176" y="112"/>
                    </a:lnTo>
                    <a:lnTo>
                      <a:pt x="176" y="116"/>
                    </a:lnTo>
                    <a:lnTo>
                      <a:pt x="176" y="120"/>
                    </a:lnTo>
                    <a:lnTo>
                      <a:pt x="176" y="132"/>
                    </a:lnTo>
                    <a:lnTo>
                      <a:pt x="176" y="144"/>
                    </a:lnTo>
                    <a:lnTo>
                      <a:pt x="174" y="156"/>
                    </a:lnTo>
                    <a:lnTo>
                      <a:pt x="172" y="162"/>
                    </a:lnTo>
                    <a:lnTo>
                      <a:pt x="170" y="160"/>
                    </a:lnTo>
                    <a:lnTo>
                      <a:pt x="162" y="152"/>
                    </a:lnTo>
                    <a:lnTo>
                      <a:pt x="150" y="148"/>
                    </a:lnTo>
                    <a:lnTo>
                      <a:pt x="136" y="148"/>
                    </a:lnTo>
                    <a:lnTo>
                      <a:pt x="132" y="150"/>
                    </a:lnTo>
                    <a:lnTo>
                      <a:pt x="126" y="158"/>
                    </a:lnTo>
                    <a:lnTo>
                      <a:pt x="116" y="168"/>
                    </a:lnTo>
                    <a:lnTo>
                      <a:pt x="112" y="180"/>
                    </a:lnTo>
                    <a:lnTo>
                      <a:pt x="108" y="192"/>
                    </a:lnTo>
                    <a:lnTo>
                      <a:pt x="108" y="190"/>
                    </a:lnTo>
                    <a:lnTo>
                      <a:pt x="106" y="190"/>
                    </a:lnTo>
                    <a:lnTo>
                      <a:pt x="104" y="188"/>
                    </a:lnTo>
                    <a:lnTo>
                      <a:pt x="102" y="186"/>
                    </a:lnTo>
                    <a:lnTo>
                      <a:pt x="98" y="186"/>
                    </a:lnTo>
                    <a:lnTo>
                      <a:pt x="94" y="188"/>
                    </a:lnTo>
                    <a:lnTo>
                      <a:pt x="88" y="192"/>
                    </a:lnTo>
                    <a:lnTo>
                      <a:pt x="84" y="200"/>
                    </a:lnTo>
                    <a:lnTo>
                      <a:pt x="84" y="200"/>
                    </a:lnTo>
                    <a:lnTo>
                      <a:pt x="82" y="196"/>
                    </a:lnTo>
                    <a:lnTo>
                      <a:pt x="82" y="194"/>
                    </a:lnTo>
                    <a:lnTo>
                      <a:pt x="80" y="192"/>
                    </a:lnTo>
                    <a:lnTo>
                      <a:pt x="78" y="188"/>
                    </a:lnTo>
                    <a:lnTo>
                      <a:pt x="76" y="188"/>
                    </a:lnTo>
                    <a:lnTo>
                      <a:pt x="58" y="184"/>
                    </a:lnTo>
                    <a:lnTo>
                      <a:pt x="58" y="186"/>
                    </a:lnTo>
                    <a:lnTo>
                      <a:pt x="56" y="188"/>
                    </a:lnTo>
                    <a:lnTo>
                      <a:pt x="54" y="192"/>
                    </a:lnTo>
                    <a:lnTo>
                      <a:pt x="52" y="194"/>
                    </a:lnTo>
                    <a:lnTo>
                      <a:pt x="50" y="198"/>
                    </a:lnTo>
                    <a:lnTo>
                      <a:pt x="48" y="198"/>
                    </a:lnTo>
                    <a:lnTo>
                      <a:pt x="46" y="200"/>
                    </a:lnTo>
                    <a:lnTo>
                      <a:pt x="46" y="202"/>
                    </a:lnTo>
                    <a:lnTo>
                      <a:pt x="44" y="202"/>
                    </a:lnTo>
                    <a:lnTo>
                      <a:pt x="42" y="204"/>
                    </a:lnTo>
                    <a:lnTo>
                      <a:pt x="40" y="204"/>
                    </a:lnTo>
                    <a:lnTo>
                      <a:pt x="38" y="202"/>
                    </a:lnTo>
                    <a:lnTo>
                      <a:pt x="34" y="180"/>
                    </a:lnTo>
                    <a:lnTo>
                      <a:pt x="30" y="160"/>
                    </a:lnTo>
                    <a:lnTo>
                      <a:pt x="30" y="158"/>
                    </a:lnTo>
                    <a:lnTo>
                      <a:pt x="30" y="154"/>
                    </a:lnTo>
                    <a:lnTo>
                      <a:pt x="30" y="150"/>
                    </a:lnTo>
                    <a:lnTo>
                      <a:pt x="28" y="144"/>
                    </a:lnTo>
                    <a:lnTo>
                      <a:pt x="26" y="140"/>
                    </a:lnTo>
                    <a:lnTo>
                      <a:pt x="24" y="138"/>
                    </a:lnTo>
                    <a:lnTo>
                      <a:pt x="12" y="122"/>
                    </a:lnTo>
                    <a:lnTo>
                      <a:pt x="12" y="120"/>
                    </a:lnTo>
                    <a:lnTo>
                      <a:pt x="10" y="118"/>
                    </a:lnTo>
                    <a:lnTo>
                      <a:pt x="6" y="114"/>
                    </a:lnTo>
                    <a:lnTo>
                      <a:pt x="4" y="108"/>
                    </a:lnTo>
                    <a:lnTo>
                      <a:pt x="2" y="102"/>
                    </a:lnTo>
                    <a:lnTo>
                      <a:pt x="0" y="9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94" name="Freeform 323">
                <a:extLst>
                  <a:ext uri="{FF2B5EF4-FFF2-40B4-BE49-F238E27FC236}">
                    <a16:creationId xmlns:a16="http://schemas.microsoft.com/office/drawing/2014/main" id="{476B09D5-A455-452C-B956-BED9354820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74479" y="4043467"/>
                <a:ext cx="120061" cy="172154"/>
              </a:xfrm>
              <a:custGeom>
                <a:avLst/>
                <a:gdLst>
                  <a:gd name="T0" fmla="*/ 72 w 178"/>
                  <a:gd name="T1" fmla="*/ 216 h 244"/>
                  <a:gd name="T2" fmla="*/ 68 w 178"/>
                  <a:gd name="T3" fmla="*/ 200 h 244"/>
                  <a:gd name="T4" fmla="*/ 58 w 178"/>
                  <a:gd name="T5" fmla="*/ 176 h 244"/>
                  <a:gd name="T6" fmla="*/ 46 w 178"/>
                  <a:gd name="T7" fmla="*/ 148 h 244"/>
                  <a:gd name="T8" fmla="*/ 18 w 178"/>
                  <a:gd name="T9" fmla="*/ 108 h 244"/>
                  <a:gd name="T10" fmla="*/ 4 w 178"/>
                  <a:gd name="T11" fmla="*/ 90 h 244"/>
                  <a:gd name="T12" fmla="*/ 6 w 178"/>
                  <a:gd name="T13" fmla="*/ 84 h 244"/>
                  <a:gd name="T14" fmla="*/ 4 w 178"/>
                  <a:gd name="T15" fmla="*/ 78 h 244"/>
                  <a:gd name="T16" fmla="*/ 0 w 178"/>
                  <a:gd name="T17" fmla="*/ 74 h 244"/>
                  <a:gd name="T18" fmla="*/ 6 w 178"/>
                  <a:gd name="T19" fmla="*/ 64 h 244"/>
                  <a:gd name="T20" fmla="*/ 14 w 178"/>
                  <a:gd name="T21" fmla="*/ 64 h 244"/>
                  <a:gd name="T22" fmla="*/ 28 w 178"/>
                  <a:gd name="T23" fmla="*/ 68 h 244"/>
                  <a:gd name="T24" fmla="*/ 36 w 178"/>
                  <a:gd name="T25" fmla="*/ 66 h 244"/>
                  <a:gd name="T26" fmla="*/ 38 w 178"/>
                  <a:gd name="T27" fmla="*/ 62 h 244"/>
                  <a:gd name="T28" fmla="*/ 42 w 178"/>
                  <a:gd name="T29" fmla="*/ 54 h 244"/>
                  <a:gd name="T30" fmla="*/ 46 w 178"/>
                  <a:gd name="T31" fmla="*/ 48 h 244"/>
                  <a:gd name="T32" fmla="*/ 60 w 178"/>
                  <a:gd name="T33" fmla="*/ 44 h 244"/>
                  <a:gd name="T34" fmla="*/ 82 w 178"/>
                  <a:gd name="T35" fmla="*/ 18 h 244"/>
                  <a:gd name="T36" fmla="*/ 82 w 178"/>
                  <a:gd name="T37" fmla="*/ 8 h 244"/>
                  <a:gd name="T38" fmla="*/ 88 w 178"/>
                  <a:gd name="T39" fmla="*/ 4 h 244"/>
                  <a:gd name="T40" fmla="*/ 100 w 178"/>
                  <a:gd name="T41" fmla="*/ 8 h 244"/>
                  <a:gd name="T42" fmla="*/ 116 w 178"/>
                  <a:gd name="T43" fmla="*/ 14 h 244"/>
                  <a:gd name="T44" fmla="*/ 124 w 178"/>
                  <a:gd name="T45" fmla="*/ 22 h 244"/>
                  <a:gd name="T46" fmla="*/ 126 w 178"/>
                  <a:gd name="T47" fmla="*/ 28 h 244"/>
                  <a:gd name="T48" fmla="*/ 134 w 178"/>
                  <a:gd name="T49" fmla="*/ 36 h 244"/>
                  <a:gd name="T50" fmla="*/ 146 w 178"/>
                  <a:gd name="T51" fmla="*/ 36 h 244"/>
                  <a:gd name="T52" fmla="*/ 158 w 178"/>
                  <a:gd name="T53" fmla="*/ 38 h 244"/>
                  <a:gd name="T54" fmla="*/ 162 w 178"/>
                  <a:gd name="T55" fmla="*/ 42 h 244"/>
                  <a:gd name="T56" fmla="*/ 162 w 178"/>
                  <a:gd name="T57" fmla="*/ 60 h 244"/>
                  <a:gd name="T58" fmla="*/ 156 w 178"/>
                  <a:gd name="T59" fmla="*/ 66 h 244"/>
                  <a:gd name="T60" fmla="*/ 148 w 178"/>
                  <a:gd name="T61" fmla="*/ 64 h 244"/>
                  <a:gd name="T62" fmla="*/ 142 w 178"/>
                  <a:gd name="T63" fmla="*/ 66 h 244"/>
                  <a:gd name="T64" fmla="*/ 128 w 178"/>
                  <a:gd name="T65" fmla="*/ 72 h 244"/>
                  <a:gd name="T66" fmla="*/ 122 w 178"/>
                  <a:gd name="T67" fmla="*/ 82 h 244"/>
                  <a:gd name="T68" fmla="*/ 118 w 178"/>
                  <a:gd name="T69" fmla="*/ 92 h 244"/>
                  <a:gd name="T70" fmla="*/ 114 w 178"/>
                  <a:gd name="T71" fmla="*/ 98 h 244"/>
                  <a:gd name="T72" fmla="*/ 110 w 178"/>
                  <a:gd name="T73" fmla="*/ 116 h 244"/>
                  <a:gd name="T74" fmla="*/ 114 w 178"/>
                  <a:gd name="T75" fmla="*/ 126 h 244"/>
                  <a:gd name="T76" fmla="*/ 116 w 178"/>
                  <a:gd name="T77" fmla="*/ 134 h 244"/>
                  <a:gd name="T78" fmla="*/ 118 w 178"/>
                  <a:gd name="T79" fmla="*/ 134 h 244"/>
                  <a:gd name="T80" fmla="*/ 126 w 178"/>
                  <a:gd name="T81" fmla="*/ 134 h 244"/>
                  <a:gd name="T82" fmla="*/ 126 w 178"/>
                  <a:gd name="T83" fmla="*/ 136 h 244"/>
                  <a:gd name="T84" fmla="*/ 138 w 178"/>
                  <a:gd name="T85" fmla="*/ 140 h 244"/>
                  <a:gd name="T86" fmla="*/ 142 w 178"/>
                  <a:gd name="T87" fmla="*/ 140 h 244"/>
                  <a:gd name="T88" fmla="*/ 150 w 178"/>
                  <a:gd name="T89" fmla="*/ 134 h 244"/>
                  <a:gd name="T90" fmla="*/ 152 w 178"/>
                  <a:gd name="T91" fmla="*/ 156 h 244"/>
                  <a:gd name="T92" fmla="*/ 156 w 178"/>
                  <a:gd name="T93" fmla="*/ 158 h 244"/>
                  <a:gd name="T94" fmla="*/ 164 w 178"/>
                  <a:gd name="T95" fmla="*/ 160 h 244"/>
                  <a:gd name="T96" fmla="*/ 176 w 178"/>
                  <a:gd name="T97" fmla="*/ 176 h 244"/>
                  <a:gd name="T98" fmla="*/ 178 w 178"/>
                  <a:gd name="T99" fmla="*/ 184 h 244"/>
                  <a:gd name="T100" fmla="*/ 174 w 178"/>
                  <a:gd name="T101" fmla="*/ 192 h 244"/>
                  <a:gd name="T102" fmla="*/ 174 w 178"/>
                  <a:gd name="T103" fmla="*/ 206 h 244"/>
                  <a:gd name="T104" fmla="*/ 176 w 178"/>
                  <a:gd name="T105" fmla="*/ 210 h 244"/>
                  <a:gd name="T106" fmla="*/ 178 w 178"/>
                  <a:gd name="T107" fmla="*/ 220 h 244"/>
                  <a:gd name="T108" fmla="*/ 170 w 178"/>
                  <a:gd name="T109" fmla="*/ 224 h 244"/>
                  <a:gd name="T110" fmla="*/ 156 w 178"/>
                  <a:gd name="T111" fmla="*/ 230 h 244"/>
                  <a:gd name="T112" fmla="*/ 148 w 178"/>
                  <a:gd name="T113" fmla="*/ 238 h 244"/>
                  <a:gd name="T114" fmla="*/ 132 w 178"/>
                  <a:gd name="T115" fmla="*/ 244 h 244"/>
                  <a:gd name="T116" fmla="*/ 120 w 178"/>
                  <a:gd name="T117" fmla="*/ 244 h 244"/>
                  <a:gd name="T118" fmla="*/ 112 w 178"/>
                  <a:gd name="T119" fmla="*/ 240 h 244"/>
                  <a:gd name="T120" fmla="*/ 98 w 178"/>
                  <a:gd name="T121" fmla="*/ 234 h 244"/>
                  <a:gd name="T122" fmla="*/ 82 w 178"/>
                  <a:gd name="T123" fmla="*/ 226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8" h="244">
                    <a:moveTo>
                      <a:pt x="82" y="226"/>
                    </a:moveTo>
                    <a:lnTo>
                      <a:pt x="76" y="222"/>
                    </a:lnTo>
                    <a:lnTo>
                      <a:pt x="72" y="216"/>
                    </a:lnTo>
                    <a:lnTo>
                      <a:pt x="70" y="210"/>
                    </a:lnTo>
                    <a:lnTo>
                      <a:pt x="68" y="204"/>
                    </a:lnTo>
                    <a:lnTo>
                      <a:pt x="68" y="200"/>
                    </a:lnTo>
                    <a:lnTo>
                      <a:pt x="66" y="196"/>
                    </a:lnTo>
                    <a:lnTo>
                      <a:pt x="64" y="190"/>
                    </a:lnTo>
                    <a:lnTo>
                      <a:pt x="58" y="176"/>
                    </a:lnTo>
                    <a:lnTo>
                      <a:pt x="52" y="164"/>
                    </a:lnTo>
                    <a:lnTo>
                      <a:pt x="48" y="152"/>
                    </a:lnTo>
                    <a:lnTo>
                      <a:pt x="46" y="148"/>
                    </a:lnTo>
                    <a:lnTo>
                      <a:pt x="40" y="136"/>
                    </a:lnTo>
                    <a:lnTo>
                      <a:pt x="30" y="122"/>
                    </a:lnTo>
                    <a:lnTo>
                      <a:pt x="18" y="108"/>
                    </a:lnTo>
                    <a:lnTo>
                      <a:pt x="10" y="98"/>
                    </a:lnTo>
                    <a:lnTo>
                      <a:pt x="6" y="94"/>
                    </a:lnTo>
                    <a:lnTo>
                      <a:pt x="4" y="90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6" y="80"/>
                    </a:lnTo>
                    <a:lnTo>
                      <a:pt x="4" y="78"/>
                    </a:lnTo>
                    <a:lnTo>
                      <a:pt x="4" y="76"/>
                    </a:lnTo>
                    <a:lnTo>
                      <a:pt x="2" y="74"/>
                    </a:lnTo>
                    <a:lnTo>
                      <a:pt x="0" y="74"/>
                    </a:lnTo>
                    <a:lnTo>
                      <a:pt x="2" y="68"/>
                    </a:lnTo>
                    <a:lnTo>
                      <a:pt x="4" y="66"/>
                    </a:lnTo>
                    <a:lnTo>
                      <a:pt x="6" y="64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14" y="64"/>
                    </a:lnTo>
                    <a:lnTo>
                      <a:pt x="16" y="66"/>
                    </a:lnTo>
                    <a:lnTo>
                      <a:pt x="26" y="66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34" y="68"/>
                    </a:lnTo>
                    <a:lnTo>
                      <a:pt x="36" y="66"/>
                    </a:lnTo>
                    <a:lnTo>
                      <a:pt x="36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60"/>
                    </a:lnTo>
                    <a:lnTo>
                      <a:pt x="40" y="56"/>
                    </a:lnTo>
                    <a:lnTo>
                      <a:pt x="42" y="54"/>
                    </a:lnTo>
                    <a:lnTo>
                      <a:pt x="42" y="54"/>
                    </a:lnTo>
                    <a:lnTo>
                      <a:pt x="44" y="50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60" y="44"/>
                    </a:lnTo>
                    <a:lnTo>
                      <a:pt x="70" y="36"/>
                    </a:lnTo>
                    <a:lnTo>
                      <a:pt x="78" y="28"/>
                    </a:lnTo>
                    <a:lnTo>
                      <a:pt x="82" y="18"/>
                    </a:lnTo>
                    <a:lnTo>
                      <a:pt x="84" y="14"/>
                    </a:lnTo>
                    <a:lnTo>
                      <a:pt x="84" y="10"/>
                    </a:lnTo>
                    <a:lnTo>
                      <a:pt x="82" y="8"/>
                    </a:lnTo>
                    <a:lnTo>
                      <a:pt x="82" y="4"/>
                    </a:lnTo>
                    <a:lnTo>
                      <a:pt x="82" y="0"/>
                    </a:lnTo>
                    <a:lnTo>
                      <a:pt x="88" y="4"/>
                    </a:lnTo>
                    <a:lnTo>
                      <a:pt x="94" y="6"/>
                    </a:lnTo>
                    <a:lnTo>
                      <a:pt x="96" y="6"/>
                    </a:lnTo>
                    <a:lnTo>
                      <a:pt x="100" y="8"/>
                    </a:lnTo>
                    <a:lnTo>
                      <a:pt x="104" y="10"/>
                    </a:lnTo>
                    <a:lnTo>
                      <a:pt x="110" y="12"/>
                    </a:lnTo>
                    <a:lnTo>
                      <a:pt x="116" y="14"/>
                    </a:lnTo>
                    <a:lnTo>
                      <a:pt x="122" y="18"/>
                    </a:lnTo>
                    <a:lnTo>
                      <a:pt x="124" y="22"/>
                    </a:lnTo>
                    <a:lnTo>
                      <a:pt x="124" y="22"/>
                    </a:lnTo>
                    <a:lnTo>
                      <a:pt x="124" y="24"/>
                    </a:lnTo>
                    <a:lnTo>
                      <a:pt x="124" y="26"/>
                    </a:lnTo>
                    <a:lnTo>
                      <a:pt x="126" y="28"/>
                    </a:lnTo>
                    <a:lnTo>
                      <a:pt x="126" y="32"/>
                    </a:lnTo>
                    <a:lnTo>
                      <a:pt x="130" y="34"/>
                    </a:lnTo>
                    <a:lnTo>
                      <a:pt x="134" y="36"/>
                    </a:lnTo>
                    <a:lnTo>
                      <a:pt x="140" y="36"/>
                    </a:lnTo>
                    <a:lnTo>
                      <a:pt x="142" y="36"/>
                    </a:lnTo>
                    <a:lnTo>
                      <a:pt x="146" y="36"/>
                    </a:lnTo>
                    <a:lnTo>
                      <a:pt x="150" y="36"/>
                    </a:lnTo>
                    <a:lnTo>
                      <a:pt x="154" y="38"/>
                    </a:lnTo>
                    <a:lnTo>
                      <a:pt x="158" y="38"/>
                    </a:lnTo>
                    <a:lnTo>
                      <a:pt x="158" y="38"/>
                    </a:lnTo>
                    <a:lnTo>
                      <a:pt x="160" y="40"/>
                    </a:lnTo>
                    <a:lnTo>
                      <a:pt x="162" y="42"/>
                    </a:lnTo>
                    <a:lnTo>
                      <a:pt x="162" y="44"/>
                    </a:lnTo>
                    <a:lnTo>
                      <a:pt x="156" y="60"/>
                    </a:lnTo>
                    <a:lnTo>
                      <a:pt x="162" y="60"/>
                    </a:lnTo>
                    <a:lnTo>
                      <a:pt x="162" y="66"/>
                    </a:lnTo>
                    <a:lnTo>
                      <a:pt x="156" y="66"/>
                    </a:lnTo>
                    <a:lnTo>
                      <a:pt x="156" y="66"/>
                    </a:lnTo>
                    <a:lnTo>
                      <a:pt x="154" y="64"/>
                    </a:lnTo>
                    <a:lnTo>
                      <a:pt x="152" y="64"/>
                    </a:lnTo>
                    <a:lnTo>
                      <a:pt x="148" y="64"/>
                    </a:lnTo>
                    <a:lnTo>
                      <a:pt x="146" y="66"/>
                    </a:lnTo>
                    <a:lnTo>
                      <a:pt x="146" y="66"/>
                    </a:lnTo>
                    <a:lnTo>
                      <a:pt x="142" y="66"/>
                    </a:lnTo>
                    <a:lnTo>
                      <a:pt x="138" y="68"/>
                    </a:lnTo>
                    <a:lnTo>
                      <a:pt x="134" y="68"/>
                    </a:lnTo>
                    <a:lnTo>
                      <a:pt x="128" y="72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2" y="82"/>
                    </a:lnTo>
                    <a:lnTo>
                      <a:pt x="122" y="86"/>
                    </a:lnTo>
                    <a:lnTo>
                      <a:pt x="120" y="90"/>
                    </a:lnTo>
                    <a:lnTo>
                      <a:pt x="118" y="92"/>
                    </a:lnTo>
                    <a:lnTo>
                      <a:pt x="118" y="94"/>
                    </a:lnTo>
                    <a:lnTo>
                      <a:pt x="116" y="96"/>
                    </a:lnTo>
                    <a:lnTo>
                      <a:pt x="114" y="98"/>
                    </a:lnTo>
                    <a:lnTo>
                      <a:pt x="112" y="102"/>
                    </a:lnTo>
                    <a:lnTo>
                      <a:pt x="110" y="108"/>
                    </a:lnTo>
                    <a:lnTo>
                      <a:pt x="110" y="116"/>
                    </a:lnTo>
                    <a:lnTo>
                      <a:pt x="114" y="122"/>
                    </a:lnTo>
                    <a:lnTo>
                      <a:pt x="114" y="124"/>
                    </a:lnTo>
                    <a:lnTo>
                      <a:pt x="114" y="126"/>
                    </a:lnTo>
                    <a:lnTo>
                      <a:pt x="116" y="128"/>
                    </a:lnTo>
                    <a:lnTo>
                      <a:pt x="116" y="132"/>
                    </a:lnTo>
                    <a:lnTo>
                      <a:pt x="116" y="134"/>
                    </a:lnTo>
                    <a:lnTo>
                      <a:pt x="116" y="134"/>
                    </a:lnTo>
                    <a:lnTo>
                      <a:pt x="116" y="134"/>
                    </a:lnTo>
                    <a:lnTo>
                      <a:pt x="118" y="134"/>
                    </a:lnTo>
                    <a:lnTo>
                      <a:pt x="120" y="132"/>
                    </a:lnTo>
                    <a:lnTo>
                      <a:pt x="122" y="132"/>
                    </a:lnTo>
                    <a:lnTo>
                      <a:pt x="126" y="134"/>
                    </a:lnTo>
                    <a:lnTo>
                      <a:pt x="126" y="136"/>
                    </a:lnTo>
                    <a:lnTo>
                      <a:pt x="126" y="136"/>
                    </a:lnTo>
                    <a:lnTo>
                      <a:pt x="126" y="136"/>
                    </a:lnTo>
                    <a:lnTo>
                      <a:pt x="128" y="138"/>
                    </a:lnTo>
                    <a:lnTo>
                      <a:pt x="132" y="138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2" y="140"/>
                    </a:lnTo>
                    <a:lnTo>
                      <a:pt x="142" y="140"/>
                    </a:lnTo>
                    <a:lnTo>
                      <a:pt x="144" y="138"/>
                    </a:lnTo>
                    <a:lnTo>
                      <a:pt x="148" y="136"/>
                    </a:lnTo>
                    <a:lnTo>
                      <a:pt x="150" y="134"/>
                    </a:lnTo>
                    <a:lnTo>
                      <a:pt x="152" y="132"/>
                    </a:lnTo>
                    <a:lnTo>
                      <a:pt x="154" y="130"/>
                    </a:lnTo>
                    <a:lnTo>
                      <a:pt x="152" y="156"/>
                    </a:lnTo>
                    <a:lnTo>
                      <a:pt x="152" y="156"/>
                    </a:lnTo>
                    <a:lnTo>
                      <a:pt x="154" y="158"/>
                    </a:lnTo>
                    <a:lnTo>
                      <a:pt x="156" y="158"/>
                    </a:lnTo>
                    <a:lnTo>
                      <a:pt x="160" y="160"/>
                    </a:lnTo>
                    <a:lnTo>
                      <a:pt x="160" y="160"/>
                    </a:lnTo>
                    <a:lnTo>
                      <a:pt x="164" y="160"/>
                    </a:lnTo>
                    <a:lnTo>
                      <a:pt x="166" y="160"/>
                    </a:lnTo>
                    <a:lnTo>
                      <a:pt x="176" y="176"/>
                    </a:lnTo>
                    <a:lnTo>
                      <a:pt x="176" y="176"/>
                    </a:lnTo>
                    <a:lnTo>
                      <a:pt x="176" y="178"/>
                    </a:lnTo>
                    <a:lnTo>
                      <a:pt x="178" y="180"/>
                    </a:lnTo>
                    <a:lnTo>
                      <a:pt x="178" y="184"/>
                    </a:lnTo>
                    <a:lnTo>
                      <a:pt x="176" y="186"/>
                    </a:lnTo>
                    <a:lnTo>
                      <a:pt x="176" y="188"/>
                    </a:lnTo>
                    <a:lnTo>
                      <a:pt x="174" y="192"/>
                    </a:lnTo>
                    <a:lnTo>
                      <a:pt x="174" y="196"/>
                    </a:lnTo>
                    <a:lnTo>
                      <a:pt x="174" y="202"/>
                    </a:lnTo>
                    <a:lnTo>
                      <a:pt x="174" y="206"/>
                    </a:lnTo>
                    <a:lnTo>
                      <a:pt x="174" y="208"/>
                    </a:lnTo>
                    <a:lnTo>
                      <a:pt x="176" y="208"/>
                    </a:lnTo>
                    <a:lnTo>
                      <a:pt x="176" y="210"/>
                    </a:lnTo>
                    <a:lnTo>
                      <a:pt x="178" y="214"/>
                    </a:lnTo>
                    <a:lnTo>
                      <a:pt x="178" y="216"/>
                    </a:lnTo>
                    <a:lnTo>
                      <a:pt x="178" y="220"/>
                    </a:lnTo>
                    <a:lnTo>
                      <a:pt x="176" y="222"/>
                    </a:lnTo>
                    <a:lnTo>
                      <a:pt x="174" y="224"/>
                    </a:lnTo>
                    <a:lnTo>
                      <a:pt x="170" y="224"/>
                    </a:lnTo>
                    <a:lnTo>
                      <a:pt x="166" y="226"/>
                    </a:lnTo>
                    <a:lnTo>
                      <a:pt x="160" y="228"/>
                    </a:lnTo>
                    <a:lnTo>
                      <a:pt x="156" y="230"/>
                    </a:lnTo>
                    <a:lnTo>
                      <a:pt x="154" y="234"/>
                    </a:lnTo>
                    <a:lnTo>
                      <a:pt x="152" y="236"/>
                    </a:lnTo>
                    <a:lnTo>
                      <a:pt x="148" y="238"/>
                    </a:lnTo>
                    <a:lnTo>
                      <a:pt x="142" y="240"/>
                    </a:lnTo>
                    <a:lnTo>
                      <a:pt x="138" y="242"/>
                    </a:lnTo>
                    <a:lnTo>
                      <a:pt x="132" y="244"/>
                    </a:lnTo>
                    <a:lnTo>
                      <a:pt x="130" y="244"/>
                    </a:lnTo>
                    <a:lnTo>
                      <a:pt x="128" y="244"/>
                    </a:lnTo>
                    <a:lnTo>
                      <a:pt x="120" y="244"/>
                    </a:lnTo>
                    <a:lnTo>
                      <a:pt x="118" y="244"/>
                    </a:lnTo>
                    <a:lnTo>
                      <a:pt x="116" y="242"/>
                    </a:lnTo>
                    <a:lnTo>
                      <a:pt x="112" y="240"/>
                    </a:lnTo>
                    <a:lnTo>
                      <a:pt x="108" y="238"/>
                    </a:lnTo>
                    <a:lnTo>
                      <a:pt x="104" y="236"/>
                    </a:lnTo>
                    <a:lnTo>
                      <a:pt x="98" y="234"/>
                    </a:lnTo>
                    <a:lnTo>
                      <a:pt x="96" y="232"/>
                    </a:lnTo>
                    <a:lnTo>
                      <a:pt x="94" y="230"/>
                    </a:lnTo>
                    <a:lnTo>
                      <a:pt x="82" y="22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95" name="Freeform 324">
                <a:extLst>
                  <a:ext uri="{FF2B5EF4-FFF2-40B4-BE49-F238E27FC236}">
                    <a16:creationId xmlns:a16="http://schemas.microsoft.com/office/drawing/2014/main" id="{CF03FCBD-EF55-4FAB-A9C3-969872CFE2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58117" y="3916468"/>
                <a:ext cx="118712" cy="121355"/>
              </a:xfrm>
              <a:custGeom>
                <a:avLst/>
                <a:gdLst>
                  <a:gd name="T0" fmla="*/ 166 w 176"/>
                  <a:gd name="T1" fmla="*/ 50 h 172"/>
                  <a:gd name="T2" fmla="*/ 162 w 176"/>
                  <a:gd name="T3" fmla="*/ 46 h 172"/>
                  <a:gd name="T4" fmla="*/ 152 w 176"/>
                  <a:gd name="T5" fmla="*/ 38 h 172"/>
                  <a:gd name="T6" fmla="*/ 142 w 176"/>
                  <a:gd name="T7" fmla="*/ 34 h 172"/>
                  <a:gd name="T8" fmla="*/ 134 w 176"/>
                  <a:gd name="T9" fmla="*/ 26 h 172"/>
                  <a:gd name="T10" fmla="*/ 126 w 176"/>
                  <a:gd name="T11" fmla="*/ 22 h 172"/>
                  <a:gd name="T12" fmla="*/ 110 w 176"/>
                  <a:gd name="T13" fmla="*/ 26 h 172"/>
                  <a:gd name="T14" fmla="*/ 100 w 176"/>
                  <a:gd name="T15" fmla="*/ 30 h 172"/>
                  <a:gd name="T16" fmla="*/ 84 w 176"/>
                  <a:gd name="T17" fmla="*/ 32 h 172"/>
                  <a:gd name="T18" fmla="*/ 72 w 176"/>
                  <a:gd name="T19" fmla="*/ 30 h 172"/>
                  <a:gd name="T20" fmla="*/ 62 w 176"/>
                  <a:gd name="T21" fmla="*/ 22 h 172"/>
                  <a:gd name="T22" fmla="*/ 54 w 176"/>
                  <a:gd name="T23" fmla="*/ 14 h 172"/>
                  <a:gd name="T24" fmla="*/ 48 w 176"/>
                  <a:gd name="T25" fmla="*/ 6 h 172"/>
                  <a:gd name="T26" fmla="*/ 42 w 176"/>
                  <a:gd name="T27" fmla="*/ 4 h 172"/>
                  <a:gd name="T28" fmla="*/ 42 w 176"/>
                  <a:gd name="T29" fmla="*/ 0 h 172"/>
                  <a:gd name="T30" fmla="*/ 40 w 176"/>
                  <a:gd name="T31" fmla="*/ 2 h 172"/>
                  <a:gd name="T32" fmla="*/ 40 w 176"/>
                  <a:gd name="T33" fmla="*/ 6 h 172"/>
                  <a:gd name="T34" fmla="*/ 38 w 176"/>
                  <a:gd name="T35" fmla="*/ 8 h 172"/>
                  <a:gd name="T36" fmla="*/ 36 w 176"/>
                  <a:gd name="T37" fmla="*/ 12 h 172"/>
                  <a:gd name="T38" fmla="*/ 36 w 176"/>
                  <a:gd name="T39" fmla="*/ 16 h 172"/>
                  <a:gd name="T40" fmla="*/ 36 w 176"/>
                  <a:gd name="T41" fmla="*/ 20 h 172"/>
                  <a:gd name="T42" fmla="*/ 32 w 176"/>
                  <a:gd name="T43" fmla="*/ 18 h 172"/>
                  <a:gd name="T44" fmla="*/ 32 w 176"/>
                  <a:gd name="T45" fmla="*/ 14 h 172"/>
                  <a:gd name="T46" fmla="*/ 34 w 176"/>
                  <a:gd name="T47" fmla="*/ 10 h 172"/>
                  <a:gd name="T48" fmla="*/ 32 w 176"/>
                  <a:gd name="T49" fmla="*/ 6 h 172"/>
                  <a:gd name="T50" fmla="*/ 24 w 176"/>
                  <a:gd name="T51" fmla="*/ 10 h 172"/>
                  <a:gd name="T52" fmla="*/ 18 w 176"/>
                  <a:gd name="T53" fmla="*/ 16 h 172"/>
                  <a:gd name="T54" fmla="*/ 10 w 176"/>
                  <a:gd name="T55" fmla="*/ 20 h 172"/>
                  <a:gd name="T56" fmla="*/ 0 w 176"/>
                  <a:gd name="T57" fmla="*/ 30 h 172"/>
                  <a:gd name="T58" fmla="*/ 0 w 176"/>
                  <a:gd name="T59" fmla="*/ 36 h 172"/>
                  <a:gd name="T60" fmla="*/ 2 w 176"/>
                  <a:gd name="T61" fmla="*/ 48 h 172"/>
                  <a:gd name="T62" fmla="*/ 4 w 176"/>
                  <a:gd name="T63" fmla="*/ 54 h 172"/>
                  <a:gd name="T64" fmla="*/ 2 w 176"/>
                  <a:gd name="T65" fmla="*/ 62 h 172"/>
                  <a:gd name="T66" fmla="*/ 0 w 176"/>
                  <a:gd name="T67" fmla="*/ 72 h 172"/>
                  <a:gd name="T68" fmla="*/ 6 w 176"/>
                  <a:gd name="T69" fmla="*/ 84 h 172"/>
                  <a:gd name="T70" fmla="*/ 48 w 176"/>
                  <a:gd name="T71" fmla="*/ 98 h 172"/>
                  <a:gd name="T72" fmla="*/ 56 w 176"/>
                  <a:gd name="T73" fmla="*/ 98 h 172"/>
                  <a:gd name="T74" fmla="*/ 62 w 176"/>
                  <a:gd name="T75" fmla="*/ 96 h 172"/>
                  <a:gd name="T76" fmla="*/ 66 w 176"/>
                  <a:gd name="T77" fmla="*/ 96 h 172"/>
                  <a:gd name="T78" fmla="*/ 66 w 176"/>
                  <a:gd name="T79" fmla="*/ 102 h 172"/>
                  <a:gd name="T80" fmla="*/ 60 w 176"/>
                  <a:gd name="T81" fmla="*/ 108 h 172"/>
                  <a:gd name="T82" fmla="*/ 60 w 176"/>
                  <a:gd name="T83" fmla="*/ 122 h 172"/>
                  <a:gd name="T84" fmla="*/ 60 w 176"/>
                  <a:gd name="T85" fmla="*/ 140 h 172"/>
                  <a:gd name="T86" fmla="*/ 64 w 176"/>
                  <a:gd name="T87" fmla="*/ 148 h 172"/>
                  <a:gd name="T88" fmla="*/ 68 w 176"/>
                  <a:gd name="T89" fmla="*/ 164 h 172"/>
                  <a:gd name="T90" fmla="*/ 116 w 176"/>
                  <a:gd name="T91" fmla="*/ 152 h 172"/>
                  <a:gd name="T92" fmla="*/ 122 w 176"/>
                  <a:gd name="T93" fmla="*/ 140 h 172"/>
                  <a:gd name="T94" fmla="*/ 116 w 176"/>
                  <a:gd name="T95" fmla="*/ 140 h 172"/>
                  <a:gd name="T96" fmla="*/ 112 w 176"/>
                  <a:gd name="T97" fmla="*/ 136 h 172"/>
                  <a:gd name="T98" fmla="*/ 108 w 176"/>
                  <a:gd name="T99" fmla="*/ 126 h 172"/>
                  <a:gd name="T100" fmla="*/ 104 w 176"/>
                  <a:gd name="T101" fmla="*/ 124 h 172"/>
                  <a:gd name="T102" fmla="*/ 106 w 176"/>
                  <a:gd name="T103" fmla="*/ 118 h 172"/>
                  <a:gd name="T104" fmla="*/ 126 w 176"/>
                  <a:gd name="T105" fmla="*/ 124 h 172"/>
                  <a:gd name="T106" fmla="*/ 144 w 176"/>
                  <a:gd name="T107" fmla="*/ 124 h 172"/>
                  <a:gd name="T108" fmla="*/ 156 w 176"/>
                  <a:gd name="T109" fmla="*/ 122 h 172"/>
                  <a:gd name="T110" fmla="*/ 162 w 176"/>
                  <a:gd name="T111" fmla="*/ 120 h 172"/>
                  <a:gd name="T112" fmla="*/ 156 w 176"/>
                  <a:gd name="T113" fmla="*/ 100 h 172"/>
                  <a:gd name="T114" fmla="*/ 154 w 176"/>
                  <a:gd name="T115" fmla="*/ 90 h 172"/>
                  <a:gd name="T116" fmla="*/ 166 w 176"/>
                  <a:gd name="T117" fmla="*/ 76 h 172"/>
                  <a:gd name="T118" fmla="*/ 168 w 176"/>
                  <a:gd name="T119" fmla="*/ 62 h 172"/>
                  <a:gd name="T120" fmla="*/ 176 w 176"/>
                  <a:gd name="T121" fmla="*/ 5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2">
                    <a:moveTo>
                      <a:pt x="176" y="58"/>
                    </a:moveTo>
                    <a:lnTo>
                      <a:pt x="170" y="54"/>
                    </a:lnTo>
                    <a:lnTo>
                      <a:pt x="166" y="50"/>
                    </a:lnTo>
                    <a:lnTo>
                      <a:pt x="166" y="50"/>
                    </a:lnTo>
                    <a:lnTo>
                      <a:pt x="164" y="48"/>
                    </a:lnTo>
                    <a:lnTo>
                      <a:pt x="162" y="46"/>
                    </a:lnTo>
                    <a:lnTo>
                      <a:pt x="160" y="44"/>
                    </a:lnTo>
                    <a:lnTo>
                      <a:pt x="156" y="40"/>
                    </a:lnTo>
                    <a:lnTo>
                      <a:pt x="152" y="38"/>
                    </a:lnTo>
                    <a:lnTo>
                      <a:pt x="146" y="36"/>
                    </a:lnTo>
                    <a:lnTo>
                      <a:pt x="144" y="34"/>
                    </a:lnTo>
                    <a:lnTo>
                      <a:pt x="142" y="34"/>
                    </a:lnTo>
                    <a:lnTo>
                      <a:pt x="138" y="32"/>
                    </a:lnTo>
                    <a:lnTo>
                      <a:pt x="136" y="28"/>
                    </a:lnTo>
                    <a:lnTo>
                      <a:pt x="134" y="26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26" y="22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0" y="26"/>
                    </a:lnTo>
                    <a:lnTo>
                      <a:pt x="108" y="26"/>
                    </a:lnTo>
                    <a:lnTo>
                      <a:pt x="106" y="28"/>
                    </a:lnTo>
                    <a:lnTo>
                      <a:pt x="100" y="30"/>
                    </a:lnTo>
                    <a:lnTo>
                      <a:pt x="94" y="32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80" y="32"/>
                    </a:lnTo>
                    <a:lnTo>
                      <a:pt x="78" y="32"/>
                    </a:lnTo>
                    <a:lnTo>
                      <a:pt x="72" y="30"/>
                    </a:lnTo>
                    <a:lnTo>
                      <a:pt x="68" y="28"/>
                    </a:lnTo>
                    <a:lnTo>
                      <a:pt x="64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0" y="10"/>
                    </a:lnTo>
                    <a:lnTo>
                      <a:pt x="50" y="8"/>
                    </a:lnTo>
                    <a:lnTo>
                      <a:pt x="48" y="6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2" y="4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2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4" y="10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28" y="6"/>
                    </a:lnTo>
                    <a:lnTo>
                      <a:pt x="24" y="10"/>
                    </a:lnTo>
                    <a:lnTo>
                      <a:pt x="22" y="14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14" y="18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2"/>
                    </a:lnTo>
                    <a:lnTo>
                      <a:pt x="2" y="64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2" y="76"/>
                    </a:lnTo>
                    <a:lnTo>
                      <a:pt x="2" y="80"/>
                    </a:lnTo>
                    <a:lnTo>
                      <a:pt x="6" y="84"/>
                    </a:lnTo>
                    <a:lnTo>
                      <a:pt x="12" y="86"/>
                    </a:lnTo>
                    <a:lnTo>
                      <a:pt x="44" y="90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2" y="98"/>
                    </a:lnTo>
                    <a:lnTo>
                      <a:pt x="56" y="98"/>
                    </a:lnTo>
                    <a:lnTo>
                      <a:pt x="60" y="98"/>
                    </a:lnTo>
                    <a:lnTo>
                      <a:pt x="60" y="98"/>
                    </a:lnTo>
                    <a:lnTo>
                      <a:pt x="62" y="96"/>
                    </a:lnTo>
                    <a:lnTo>
                      <a:pt x="62" y="96"/>
                    </a:lnTo>
                    <a:lnTo>
                      <a:pt x="64" y="96"/>
                    </a:lnTo>
                    <a:lnTo>
                      <a:pt x="66" y="96"/>
                    </a:lnTo>
                    <a:lnTo>
                      <a:pt x="66" y="98"/>
                    </a:lnTo>
                    <a:lnTo>
                      <a:pt x="66" y="102"/>
                    </a:lnTo>
                    <a:lnTo>
                      <a:pt x="66" y="102"/>
                    </a:lnTo>
                    <a:lnTo>
                      <a:pt x="64" y="104"/>
                    </a:lnTo>
                    <a:lnTo>
                      <a:pt x="62" y="106"/>
                    </a:lnTo>
                    <a:lnTo>
                      <a:pt x="60" y="108"/>
                    </a:lnTo>
                    <a:lnTo>
                      <a:pt x="60" y="112"/>
                    </a:lnTo>
                    <a:lnTo>
                      <a:pt x="58" y="116"/>
                    </a:lnTo>
                    <a:lnTo>
                      <a:pt x="60" y="122"/>
                    </a:lnTo>
                    <a:lnTo>
                      <a:pt x="62" y="128"/>
                    </a:lnTo>
                    <a:lnTo>
                      <a:pt x="68" y="132"/>
                    </a:lnTo>
                    <a:lnTo>
                      <a:pt x="60" y="140"/>
                    </a:lnTo>
                    <a:lnTo>
                      <a:pt x="62" y="140"/>
                    </a:lnTo>
                    <a:lnTo>
                      <a:pt x="62" y="144"/>
                    </a:lnTo>
                    <a:lnTo>
                      <a:pt x="64" y="148"/>
                    </a:lnTo>
                    <a:lnTo>
                      <a:pt x="66" y="154"/>
                    </a:lnTo>
                    <a:lnTo>
                      <a:pt x="68" y="160"/>
                    </a:lnTo>
                    <a:lnTo>
                      <a:pt x="68" y="164"/>
                    </a:lnTo>
                    <a:lnTo>
                      <a:pt x="80" y="166"/>
                    </a:lnTo>
                    <a:lnTo>
                      <a:pt x="98" y="172"/>
                    </a:lnTo>
                    <a:lnTo>
                      <a:pt x="116" y="152"/>
                    </a:lnTo>
                    <a:lnTo>
                      <a:pt x="124" y="148"/>
                    </a:lnTo>
                    <a:lnTo>
                      <a:pt x="124" y="14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18" y="140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6"/>
                    </a:lnTo>
                    <a:lnTo>
                      <a:pt x="106" y="124"/>
                    </a:lnTo>
                    <a:lnTo>
                      <a:pt x="104" y="124"/>
                    </a:lnTo>
                    <a:lnTo>
                      <a:pt x="104" y="124"/>
                    </a:lnTo>
                    <a:lnTo>
                      <a:pt x="104" y="122"/>
                    </a:lnTo>
                    <a:lnTo>
                      <a:pt x="104" y="118"/>
                    </a:lnTo>
                    <a:lnTo>
                      <a:pt x="106" y="118"/>
                    </a:lnTo>
                    <a:lnTo>
                      <a:pt x="108" y="120"/>
                    </a:lnTo>
                    <a:lnTo>
                      <a:pt x="114" y="122"/>
                    </a:lnTo>
                    <a:lnTo>
                      <a:pt x="126" y="124"/>
                    </a:lnTo>
                    <a:lnTo>
                      <a:pt x="128" y="130"/>
                    </a:lnTo>
                    <a:lnTo>
                      <a:pt x="144" y="128"/>
                    </a:lnTo>
                    <a:lnTo>
                      <a:pt x="144" y="124"/>
                    </a:lnTo>
                    <a:lnTo>
                      <a:pt x="152" y="120"/>
                    </a:lnTo>
                    <a:lnTo>
                      <a:pt x="154" y="120"/>
                    </a:lnTo>
                    <a:lnTo>
                      <a:pt x="156" y="122"/>
                    </a:lnTo>
                    <a:lnTo>
                      <a:pt x="158" y="122"/>
                    </a:lnTo>
                    <a:lnTo>
                      <a:pt x="160" y="120"/>
                    </a:lnTo>
                    <a:lnTo>
                      <a:pt x="162" y="120"/>
                    </a:lnTo>
                    <a:lnTo>
                      <a:pt x="164" y="118"/>
                    </a:lnTo>
                    <a:lnTo>
                      <a:pt x="164" y="116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4" y="96"/>
                    </a:lnTo>
                    <a:lnTo>
                      <a:pt x="154" y="90"/>
                    </a:lnTo>
                    <a:lnTo>
                      <a:pt x="154" y="84"/>
                    </a:lnTo>
                    <a:lnTo>
                      <a:pt x="156" y="78"/>
                    </a:lnTo>
                    <a:lnTo>
                      <a:pt x="166" y="76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68" y="62"/>
                    </a:lnTo>
                    <a:lnTo>
                      <a:pt x="170" y="62"/>
                    </a:lnTo>
                    <a:lnTo>
                      <a:pt x="174" y="60"/>
                    </a:lnTo>
                    <a:lnTo>
                      <a:pt x="176" y="58"/>
                    </a:lnTo>
                    <a:lnTo>
                      <a:pt x="176" y="5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96" name="Freeform 325">
                <a:extLst>
                  <a:ext uri="{FF2B5EF4-FFF2-40B4-BE49-F238E27FC236}">
                    <a16:creationId xmlns:a16="http://schemas.microsoft.com/office/drawing/2014/main" id="{15FBB33C-9988-4A6B-83C3-54928604AE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61990" y="3957389"/>
                <a:ext cx="35074" cy="60677"/>
              </a:xfrm>
              <a:custGeom>
                <a:avLst/>
                <a:gdLst>
                  <a:gd name="T0" fmla="*/ 52 w 52"/>
                  <a:gd name="T1" fmla="*/ 28 h 86"/>
                  <a:gd name="T2" fmla="*/ 52 w 52"/>
                  <a:gd name="T3" fmla="*/ 28 h 86"/>
                  <a:gd name="T4" fmla="*/ 48 w 52"/>
                  <a:gd name="T5" fmla="*/ 26 h 86"/>
                  <a:gd name="T6" fmla="*/ 46 w 52"/>
                  <a:gd name="T7" fmla="*/ 22 h 86"/>
                  <a:gd name="T8" fmla="*/ 40 w 52"/>
                  <a:gd name="T9" fmla="*/ 16 h 86"/>
                  <a:gd name="T10" fmla="*/ 34 w 52"/>
                  <a:gd name="T11" fmla="*/ 12 h 86"/>
                  <a:gd name="T12" fmla="*/ 28 w 52"/>
                  <a:gd name="T13" fmla="*/ 6 h 86"/>
                  <a:gd name="T14" fmla="*/ 22 w 52"/>
                  <a:gd name="T15" fmla="*/ 0 h 86"/>
                  <a:gd name="T16" fmla="*/ 22 w 52"/>
                  <a:gd name="T17" fmla="*/ 0 h 86"/>
                  <a:gd name="T18" fmla="*/ 20 w 52"/>
                  <a:gd name="T19" fmla="*/ 2 h 86"/>
                  <a:gd name="T20" fmla="*/ 16 w 52"/>
                  <a:gd name="T21" fmla="*/ 4 h 86"/>
                  <a:gd name="T22" fmla="*/ 14 w 52"/>
                  <a:gd name="T23" fmla="*/ 4 h 86"/>
                  <a:gd name="T24" fmla="*/ 10 w 52"/>
                  <a:gd name="T25" fmla="*/ 6 h 86"/>
                  <a:gd name="T26" fmla="*/ 10 w 52"/>
                  <a:gd name="T27" fmla="*/ 6 h 86"/>
                  <a:gd name="T28" fmla="*/ 12 w 52"/>
                  <a:gd name="T29" fmla="*/ 18 h 86"/>
                  <a:gd name="T30" fmla="*/ 2 w 52"/>
                  <a:gd name="T31" fmla="*/ 20 h 86"/>
                  <a:gd name="T32" fmla="*/ 0 w 52"/>
                  <a:gd name="T33" fmla="*/ 26 h 86"/>
                  <a:gd name="T34" fmla="*/ 0 w 52"/>
                  <a:gd name="T35" fmla="*/ 32 h 86"/>
                  <a:gd name="T36" fmla="*/ 0 w 52"/>
                  <a:gd name="T37" fmla="*/ 38 h 86"/>
                  <a:gd name="T38" fmla="*/ 2 w 52"/>
                  <a:gd name="T39" fmla="*/ 40 h 86"/>
                  <a:gd name="T40" fmla="*/ 2 w 52"/>
                  <a:gd name="T41" fmla="*/ 42 h 86"/>
                  <a:gd name="T42" fmla="*/ 10 w 52"/>
                  <a:gd name="T43" fmla="*/ 58 h 86"/>
                  <a:gd name="T44" fmla="*/ 14 w 52"/>
                  <a:gd name="T45" fmla="*/ 58 h 86"/>
                  <a:gd name="T46" fmla="*/ 16 w 52"/>
                  <a:gd name="T47" fmla="*/ 60 h 86"/>
                  <a:gd name="T48" fmla="*/ 16 w 52"/>
                  <a:gd name="T49" fmla="*/ 62 h 86"/>
                  <a:gd name="T50" fmla="*/ 18 w 52"/>
                  <a:gd name="T51" fmla="*/ 66 h 86"/>
                  <a:gd name="T52" fmla="*/ 18 w 52"/>
                  <a:gd name="T53" fmla="*/ 70 h 86"/>
                  <a:gd name="T54" fmla="*/ 18 w 52"/>
                  <a:gd name="T55" fmla="*/ 72 h 86"/>
                  <a:gd name="T56" fmla="*/ 16 w 52"/>
                  <a:gd name="T57" fmla="*/ 74 h 86"/>
                  <a:gd name="T58" fmla="*/ 16 w 52"/>
                  <a:gd name="T59" fmla="*/ 78 h 86"/>
                  <a:gd name="T60" fmla="*/ 16 w 52"/>
                  <a:gd name="T61" fmla="*/ 80 h 86"/>
                  <a:gd name="T62" fmla="*/ 16 w 52"/>
                  <a:gd name="T63" fmla="*/ 84 h 86"/>
                  <a:gd name="T64" fmla="*/ 18 w 52"/>
                  <a:gd name="T65" fmla="*/ 86 h 86"/>
                  <a:gd name="T66" fmla="*/ 24 w 52"/>
                  <a:gd name="T67" fmla="*/ 84 h 86"/>
                  <a:gd name="T68" fmla="*/ 26 w 52"/>
                  <a:gd name="T69" fmla="*/ 84 h 86"/>
                  <a:gd name="T70" fmla="*/ 36 w 52"/>
                  <a:gd name="T71" fmla="*/ 82 h 86"/>
                  <a:gd name="T72" fmla="*/ 40 w 52"/>
                  <a:gd name="T73" fmla="*/ 82 h 86"/>
                  <a:gd name="T74" fmla="*/ 46 w 52"/>
                  <a:gd name="T75" fmla="*/ 82 h 86"/>
                  <a:gd name="T76" fmla="*/ 46 w 52"/>
                  <a:gd name="T77" fmla="*/ 82 h 86"/>
                  <a:gd name="T78" fmla="*/ 44 w 52"/>
                  <a:gd name="T79" fmla="*/ 80 h 86"/>
                  <a:gd name="T80" fmla="*/ 42 w 52"/>
                  <a:gd name="T81" fmla="*/ 78 h 86"/>
                  <a:gd name="T82" fmla="*/ 42 w 52"/>
                  <a:gd name="T83" fmla="*/ 74 h 86"/>
                  <a:gd name="T84" fmla="*/ 40 w 52"/>
                  <a:gd name="T85" fmla="*/ 64 h 86"/>
                  <a:gd name="T86" fmla="*/ 36 w 52"/>
                  <a:gd name="T87" fmla="*/ 62 h 86"/>
                  <a:gd name="T88" fmla="*/ 36 w 52"/>
                  <a:gd name="T89" fmla="*/ 62 h 86"/>
                  <a:gd name="T90" fmla="*/ 34 w 52"/>
                  <a:gd name="T91" fmla="*/ 58 h 86"/>
                  <a:gd name="T92" fmla="*/ 32 w 52"/>
                  <a:gd name="T93" fmla="*/ 54 h 86"/>
                  <a:gd name="T94" fmla="*/ 32 w 52"/>
                  <a:gd name="T95" fmla="*/ 50 h 86"/>
                  <a:gd name="T96" fmla="*/ 32 w 52"/>
                  <a:gd name="T97" fmla="*/ 44 h 86"/>
                  <a:gd name="T98" fmla="*/ 34 w 52"/>
                  <a:gd name="T99" fmla="*/ 40 h 86"/>
                  <a:gd name="T100" fmla="*/ 38 w 52"/>
                  <a:gd name="T101" fmla="*/ 40 h 86"/>
                  <a:gd name="T102" fmla="*/ 40 w 52"/>
                  <a:gd name="T103" fmla="*/ 40 h 86"/>
                  <a:gd name="T104" fmla="*/ 42 w 52"/>
                  <a:gd name="T105" fmla="*/ 42 h 86"/>
                  <a:gd name="T106" fmla="*/ 44 w 52"/>
                  <a:gd name="T107" fmla="*/ 42 h 86"/>
                  <a:gd name="T108" fmla="*/ 44 w 52"/>
                  <a:gd name="T109" fmla="*/ 40 h 86"/>
                  <a:gd name="T110" fmla="*/ 46 w 52"/>
                  <a:gd name="T111" fmla="*/ 38 h 86"/>
                  <a:gd name="T112" fmla="*/ 46 w 52"/>
                  <a:gd name="T113" fmla="*/ 38 h 86"/>
                  <a:gd name="T114" fmla="*/ 46 w 52"/>
                  <a:gd name="T115" fmla="*/ 36 h 86"/>
                  <a:gd name="T116" fmla="*/ 48 w 52"/>
                  <a:gd name="T117" fmla="*/ 34 h 86"/>
                  <a:gd name="T118" fmla="*/ 48 w 52"/>
                  <a:gd name="T119" fmla="*/ 32 h 86"/>
                  <a:gd name="T120" fmla="*/ 52 w 52"/>
                  <a:gd name="T121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" h="86">
                    <a:moveTo>
                      <a:pt x="52" y="28"/>
                    </a:moveTo>
                    <a:lnTo>
                      <a:pt x="52" y="28"/>
                    </a:lnTo>
                    <a:lnTo>
                      <a:pt x="48" y="26"/>
                    </a:lnTo>
                    <a:lnTo>
                      <a:pt x="46" y="22"/>
                    </a:lnTo>
                    <a:lnTo>
                      <a:pt x="40" y="16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18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10" y="58"/>
                    </a:lnTo>
                    <a:lnTo>
                      <a:pt x="14" y="58"/>
                    </a:lnTo>
                    <a:lnTo>
                      <a:pt x="16" y="60"/>
                    </a:lnTo>
                    <a:lnTo>
                      <a:pt x="16" y="62"/>
                    </a:lnTo>
                    <a:lnTo>
                      <a:pt x="18" y="66"/>
                    </a:lnTo>
                    <a:lnTo>
                      <a:pt x="18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6" y="78"/>
                    </a:lnTo>
                    <a:lnTo>
                      <a:pt x="16" y="80"/>
                    </a:lnTo>
                    <a:lnTo>
                      <a:pt x="16" y="84"/>
                    </a:lnTo>
                    <a:lnTo>
                      <a:pt x="18" y="86"/>
                    </a:lnTo>
                    <a:lnTo>
                      <a:pt x="24" y="84"/>
                    </a:lnTo>
                    <a:lnTo>
                      <a:pt x="26" y="84"/>
                    </a:lnTo>
                    <a:lnTo>
                      <a:pt x="36" y="82"/>
                    </a:lnTo>
                    <a:lnTo>
                      <a:pt x="40" y="82"/>
                    </a:lnTo>
                    <a:lnTo>
                      <a:pt x="46" y="82"/>
                    </a:lnTo>
                    <a:lnTo>
                      <a:pt x="46" y="82"/>
                    </a:lnTo>
                    <a:lnTo>
                      <a:pt x="44" y="80"/>
                    </a:lnTo>
                    <a:lnTo>
                      <a:pt x="42" y="78"/>
                    </a:lnTo>
                    <a:lnTo>
                      <a:pt x="42" y="74"/>
                    </a:lnTo>
                    <a:lnTo>
                      <a:pt x="40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4" y="58"/>
                    </a:lnTo>
                    <a:lnTo>
                      <a:pt x="32" y="54"/>
                    </a:lnTo>
                    <a:lnTo>
                      <a:pt x="32" y="50"/>
                    </a:lnTo>
                    <a:lnTo>
                      <a:pt x="32" y="44"/>
                    </a:lnTo>
                    <a:lnTo>
                      <a:pt x="34" y="40"/>
                    </a:lnTo>
                    <a:lnTo>
                      <a:pt x="38" y="40"/>
                    </a:lnTo>
                    <a:lnTo>
                      <a:pt x="40" y="40"/>
                    </a:lnTo>
                    <a:lnTo>
                      <a:pt x="42" y="42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8" y="34"/>
                    </a:lnTo>
                    <a:lnTo>
                      <a:pt x="48" y="32"/>
                    </a:lnTo>
                    <a:lnTo>
                      <a:pt x="52" y="2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97" name="Freeform 326">
                <a:extLst>
                  <a:ext uri="{FF2B5EF4-FFF2-40B4-BE49-F238E27FC236}">
                    <a16:creationId xmlns:a16="http://schemas.microsoft.com/office/drawing/2014/main" id="{C0EEE1A2-C614-4F75-9B41-1157609EF4A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83574" y="3977145"/>
                <a:ext cx="31027" cy="39511"/>
              </a:xfrm>
              <a:custGeom>
                <a:avLst/>
                <a:gdLst>
                  <a:gd name="T0" fmla="*/ 20 w 46"/>
                  <a:gd name="T1" fmla="*/ 0 h 56"/>
                  <a:gd name="T2" fmla="*/ 28 w 46"/>
                  <a:gd name="T3" fmla="*/ 4 h 56"/>
                  <a:gd name="T4" fmla="*/ 36 w 46"/>
                  <a:gd name="T5" fmla="*/ 8 h 56"/>
                  <a:gd name="T6" fmla="*/ 46 w 46"/>
                  <a:gd name="T7" fmla="*/ 10 h 56"/>
                  <a:gd name="T8" fmla="*/ 44 w 46"/>
                  <a:gd name="T9" fmla="*/ 16 h 56"/>
                  <a:gd name="T10" fmla="*/ 44 w 46"/>
                  <a:gd name="T11" fmla="*/ 16 h 56"/>
                  <a:gd name="T12" fmla="*/ 42 w 46"/>
                  <a:gd name="T13" fmla="*/ 18 h 56"/>
                  <a:gd name="T14" fmla="*/ 40 w 46"/>
                  <a:gd name="T15" fmla="*/ 20 h 56"/>
                  <a:gd name="T16" fmla="*/ 38 w 46"/>
                  <a:gd name="T17" fmla="*/ 22 h 56"/>
                  <a:gd name="T18" fmla="*/ 38 w 46"/>
                  <a:gd name="T19" fmla="*/ 24 h 56"/>
                  <a:gd name="T20" fmla="*/ 36 w 46"/>
                  <a:gd name="T21" fmla="*/ 26 h 56"/>
                  <a:gd name="T22" fmla="*/ 36 w 46"/>
                  <a:gd name="T23" fmla="*/ 28 h 56"/>
                  <a:gd name="T24" fmla="*/ 38 w 46"/>
                  <a:gd name="T25" fmla="*/ 30 h 56"/>
                  <a:gd name="T26" fmla="*/ 38 w 46"/>
                  <a:gd name="T27" fmla="*/ 30 h 56"/>
                  <a:gd name="T28" fmla="*/ 40 w 46"/>
                  <a:gd name="T29" fmla="*/ 32 h 56"/>
                  <a:gd name="T30" fmla="*/ 42 w 46"/>
                  <a:gd name="T31" fmla="*/ 36 h 56"/>
                  <a:gd name="T32" fmla="*/ 42 w 46"/>
                  <a:gd name="T33" fmla="*/ 38 h 56"/>
                  <a:gd name="T34" fmla="*/ 42 w 46"/>
                  <a:gd name="T35" fmla="*/ 38 h 56"/>
                  <a:gd name="T36" fmla="*/ 40 w 46"/>
                  <a:gd name="T37" fmla="*/ 42 h 56"/>
                  <a:gd name="T38" fmla="*/ 40 w 46"/>
                  <a:gd name="T39" fmla="*/ 44 h 56"/>
                  <a:gd name="T40" fmla="*/ 40 w 46"/>
                  <a:gd name="T41" fmla="*/ 46 h 56"/>
                  <a:gd name="T42" fmla="*/ 40 w 46"/>
                  <a:gd name="T43" fmla="*/ 48 h 56"/>
                  <a:gd name="T44" fmla="*/ 40 w 46"/>
                  <a:gd name="T45" fmla="*/ 50 h 56"/>
                  <a:gd name="T46" fmla="*/ 38 w 46"/>
                  <a:gd name="T47" fmla="*/ 52 h 56"/>
                  <a:gd name="T48" fmla="*/ 36 w 46"/>
                  <a:gd name="T49" fmla="*/ 52 h 56"/>
                  <a:gd name="T50" fmla="*/ 34 w 46"/>
                  <a:gd name="T51" fmla="*/ 52 h 56"/>
                  <a:gd name="T52" fmla="*/ 34 w 46"/>
                  <a:gd name="T53" fmla="*/ 52 h 56"/>
                  <a:gd name="T54" fmla="*/ 32 w 46"/>
                  <a:gd name="T55" fmla="*/ 50 h 56"/>
                  <a:gd name="T56" fmla="*/ 28 w 46"/>
                  <a:gd name="T57" fmla="*/ 50 h 56"/>
                  <a:gd name="T58" fmla="*/ 26 w 46"/>
                  <a:gd name="T59" fmla="*/ 52 h 56"/>
                  <a:gd name="T60" fmla="*/ 24 w 46"/>
                  <a:gd name="T61" fmla="*/ 52 h 56"/>
                  <a:gd name="T62" fmla="*/ 20 w 46"/>
                  <a:gd name="T63" fmla="*/ 50 h 56"/>
                  <a:gd name="T64" fmla="*/ 20 w 46"/>
                  <a:gd name="T65" fmla="*/ 50 h 56"/>
                  <a:gd name="T66" fmla="*/ 18 w 46"/>
                  <a:gd name="T67" fmla="*/ 54 h 56"/>
                  <a:gd name="T68" fmla="*/ 20 w 46"/>
                  <a:gd name="T69" fmla="*/ 56 h 56"/>
                  <a:gd name="T70" fmla="*/ 14 w 46"/>
                  <a:gd name="T71" fmla="*/ 54 h 56"/>
                  <a:gd name="T72" fmla="*/ 14 w 46"/>
                  <a:gd name="T73" fmla="*/ 54 h 56"/>
                  <a:gd name="T74" fmla="*/ 12 w 46"/>
                  <a:gd name="T75" fmla="*/ 52 h 56"/>
                  <a:gd name="T76" fmla="*/ 10 w 46"/>
                  <a:gd name="T77" fmla="*/ 50 h 56"/>
                  <a:gd name="T78" fmla="*/ 10 w 46"/>
                  <a:gd name="T79" fmla="*/ 46 h 56"/>
                  <a:gd name="T80" fmla="*/ 8 w 46"/>
                  <a:gd name="T81" fmla="*/ 36 h 56"/>
                  <a:gd name="T82" fmla="*/ 4 w 46"/>
                  <a:gd name="T83" fmla="*/ 34 h 56"/>
                  <a:gd name="T84" fmla="*/ 4 w 46"/>
                  <a:gd name="T85" fmla="*/ 34 h 56"/>
                  <a:gd name="T86" fmla="*/ 2 w 46"/>
                  <a:gd name="T87" fmla="*/ 30 h 56"/>
                  <a:gd name="T88" fmla="*/ 0 w 46"/>
                  <a:gd name="T89" fmla="*/ 26 h 56"/>
                  <a:gd name="T90" fmla="*/ 0 w 46"/>
                  <a:gd name="T91" fmla="*/ 22 h 56"/>
                  <a:gd name="T92" fmla="*/ 0 w 46"/>
                  <a:gd name="T93" fmla="*/ 16 h 56"/>
                  <a:gd name="T94" fmla="*/ 2 w 46"/>
                  <a:gd name="T95" fmla="*/ 12 h 56"/>
                  <a:gd name="T96" fmla="*/ 6 w 46"/>
                  <a:gd name="T97" fmla="*/ 12 h 56"/>
                  <a:gd name="T98" fmla="*/ 8 w 46"/>
                  <a:gd name="T99" fmla="*/ 12 h 56"/>
                  <a:gd name="T100" fmla="*/ 10 w 46"/>
                  <a:gd name="T101" fmla="*/ 14 h 56"/>
                  <a:gd name="T102" fmla="*/ 12 w 46"/>
                  <a:gd name="T103" fmla="*/ 14 h 56"/>
                  <a:gd name="T104" fmla="*/ 12 w 46"/>
                  <a:gd name="T105" fmla="*/ 12 h 56"/>
                  <a:gd name="T106" fmla="*/ 14 w 46"/>
                  <a:gd name="T107" fmla="*/ 10 h 56"/>
                  <a:gd name="T108" fmla="*/ 14 w 46"/>
                  <a:gd name="T109" fmla="*/ 10 h 56"/>
                  <a:gd name="T110" fmla="*/ 14 w 46"/>
                  <a:gd name="T111" fmla="*/ 8 h 56"/>
                  <a:gd name="T112" fmla="*/ 16 w 46"/>
                  <a:gd name="T113" fmla="*/ 6 h 56"/>
                  <a:gd name="T114" fmla="*/ 16 w 46"/>
                  <a:gd name="T115" fmla="*/ 4 h 56"/>
                  <a:gd name="T116" fmla="*/ 20 w 46"/>
                  <a:gd name="T1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" h="56">
                    <a:moveTo>
                      <a:pt x="20" y="0"/>
                    </a:moveTo>
                    <a:lnTo>
                      <a:pt x="28" y="4"/>
                    </a:lnTo>
                    <a:lnTo>
                      <a:pt x="36" y="8"/>
                    </a:lnTo>
                    <a:lnTo>
                      <a:pt x="46" y="10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2" y="18"/>
                    </a:lnTo>
                    <a:lnTo>
                      <a:pt x="40" y="20"/>
                    </a:lnTo>
                    <a:lnTo>
                      <a:pt x="38" y="22"/>
                    </a:lnTo>
                    <a:lnTo>
                      <a:pt x="38" y="24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2" y="36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42"/>
                    </a:lnTo>
                    <a:lnTo>
                      <a:pt x="40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2" y="50"/>
                    </a:lnTo>
                    <a:lnTo>
                      <a:pt x="28" y="50"/>
                    </a:lnTo>
                    <a:lnTo>
                      <a:pt x="26" y="52"/>
                    </a:lnTo>
                    <a:lnTo>
                      <a:pt x="24" y="52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18" y="54"/>
                    </a:lnTo>
                    <a:lnTo>
                      <a:pt x="20" y="56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10" y="46"/>
                    </a:lnTo>
                    <a:lnTo>
                      <a:pt x="8" y="36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2" y="30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2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98" name="Freeform 327">
                <a:extLst>
                  <a:ext uri="{FF2B5EF4-FFF2-40B4-BE49-F238E27FC236}">
                    <a16:creationId xmlns:a16="http://schemas.microsoft.com/office/drawing/2014/main" id="{3E2BFD33-40CB-4579-A3D4-5953C132C8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607856" y="3984200"/>
                <a:ext cx="31027" cy="29633"/>
              </a:xfrm>
              <a:custGeom>
                <a:avLst/>
                <a:gdLst>
                  <a:gd name="T0" fmla="*/ 46 w 46"/>
                  <a:gd name="T1" fmla="*/ 18 h 42"/>
                  <a:gd name="T2" fmla="*/ 38 w 46"/>
                  <a:gd name="T3" fmla="*/ 12 h 42"/>
                  <a:gd name="T4" fmla="*/ 32 w 46"/>
                  <a:gd name="T5" fmla="*/ 8 h 42"/>
                  <a:gd name="T6" fmla="*/ 20 w 46"/>
                  <a:gd name="T7" fmla="*/ 4 h 42"/>
                  <a:gd name="T8" fmla="*/ 10 w 46"/>
                  <a:gd name="T9" fmla="*/ 0 h 42"/>
                  <a:gd name="T10" fmla="*/ 8 w 46"/>
                  <a:gd name="T11" fmla="*/ 2 h 42"/>
                  <a:gd name="T12" fmla="*/ 8 w 46"/>
                  <a:gd name="T13" fmla="*/ 6 h 42"/>
                  <a:gd name="T14" fmla="*/ 8 w 46"/>
                  <a:gd name="T15" fmla="*/ 6 h 42"/>
                  <a:gd name="T16" fmla="*/ 6 w 46"/>
                  <a:gd name="T17" fmla="*/ 8 h 42"/>
                  <a:gd name="T18" fmla="*/ 4 w 46"/>
                  <a:gd name="T19" fmla="*/ 10 h 42"/>
                  <a:gd name="T20" fmla="*/ 2 w 46"/>
                  <a:gd name="T21" fmla="*/ 12 h 42"/>
                  <a:gd name="T22" fmla="*/ 2 w 46"/>
                  <a:gd name="T23" fmla="*/ 14 h 42"/>
                  <a:gd name="T24" fmla="*/ 0 w 46"/>
                  <a:gd name="T25" fmla="*/ 16 h 42"/>
                  <a:gd name="T26" fmla="*/ 0 w 46"/>
                  <a:gd name="T27" fmla="*/ 18 h 42"/>
                  <a:gd name="T28" fmla="*/ 2 w 46"/>
                  <a:gd name="T29" fmla="*/ 20 h 42"/>
                  <a:gd name="T30" fmla="*/ 2 w 46"/>
                  <a:gd name="T31" fmla="*/ 20 h 42"/>
                  <a:gd name="T32" fmla="*/ 4 w 46"/>
                  <a:gd name="T33" fmla="*/ 22 h 42"/>
                  <a:gd name="T34" fmla="*/ 6 w 46"/>
                  <a:gd name="T35" fmla="*/ 26 h 42"/>
                  <a:gd name="T36" fmla="*/ 6 w 46"/>
                  <a:gd name="T37" fmla="*/ 28 h 42"/>
                  <a:gd name="T38" fmla="*/ 6 w 46"/>
                  <a:gd name="T39" fmla="*/ 28 h 42"/>
                  <a:gd name="T40" fmla="*/ 4 w 46"/>
                  <a:gd name="T41" fmla="*/ 32 h 42"/>
                  <a:gd name="T42" fmla="*/ 4 w 46"/>
                  <a:gd name="T43" fmla="*/ 34 h 42"/>
                  <a:gd name="T44" fmla="*/ 4 w 46"/>
                  <a:gd name="T45" fmla="*/ 36 h 42"/>
                  <a:gd name="T46" fmla="*/ 4 w 46"/>
                  <a:gd name="T47" fmla="*/ 38 h 42"/>
                  <a:gd name="T48" fmla="*/ 4 w 46"/>
                  <a:gd name="T49" fmla="*/ 40 h 42"/>
                  <a:gd name="T50" fmla="*/ 2 w 46"/>
                  <a:gd name="T51" fmla="*/ 40 h 42"/>
                  <a:gd name="T52" fmla="*/ 2 w 46"/>
                  <a:gd name="T53" fmla="*/ 42 h 42"/>
                  <a:gd name="T54" fmla="*/ 4 w 46"/>
                  <a:gd name="T55" fmla="*/ 42 h 42"/>
                  <a:gd name="T56" fmla="*/ 8 w 46"/>
                  <a:gd name="T57" fmla="*/ 42 h 42"/>
                  <a:gd name="T58" fmla="*/ 8 w 46"/>
                  <a:gd name="T59" fmla="*/ 42 h 42"/>
                  <a:gd name="T60" fmla="*/ 10 w 46"/>
                  <a:gd name="T61" fmla="*/ 40 h 42"/>
                  <a:gd name="T62" fmla="*/ 10 w 46"/>
                  <a:gd name="T63" fmla="*/ 40 h 42"/>
                  <a:gd name="T64" fmla="*/ 12 w 46"/>
                  <a:gd name="T65" fmla="*/ 40 h 42"/>
                  <a:gd name="T66" fmla="*/ 14 w 46"/>
                  <a:gd name="T67" fmla="*/ 40 h 42"/>
                  <a:gd name="T68" fmla="*/ 16 w 46"/>
                  <a:gd name="T69" fmla="*/ 40 h 42"/>
                  <a:gd name="T70" fmla="*/ 16 w 46"/>
                  <a:gd name="T71" fmla="*/ 40 h 42"/>
                  <a:gd name="T72" fmla="*/ 18 w 46"/>
                  <a:gd name="T73" fmla="*/ 40 h 42"/>
                  <a:gd name="T74" fmla="*/ 20 w 46"/>
                  <a:gd name="T75" fmla="*/ 40 h 42"/>
                  <a:gd name="T76" fmla="*/ 22 w 46"/>
                  <a:gd name="T77" fmla="*/ 42 h 42"/>
                  <a:gd name="T78" fmla="*/ 24 w 46"/>
                  <a:gd name="T79" fmla="*/ 42 h 42"/>
                  <a:gd name="T80" fmla="*/ 26 w 46"/>
                  <a:gd name="T81" fmla="*/ 42 h 42"/>
                  <a:gd name="T82" fmla="*/ 26 w 46"/>
                  <a:gd name="T83" fmla="*/ 42 h 42"/>
                  <a:gd name="T84" fmla="*/ 28 w 46"/>
                  <a:gd name="T85" fmla="*/ 42 h 42"/>
                  <a:gd name="T86" fmla="*/ 28 w 46"/>
                  <a:gd name="T87" fmla="*/ 40 h 42"/>
                  <a:gd name="T88" fmla="*/ 30 w 46"/>
                  <a:gd name="T89" fmla="*/ 38 h 42"/>
                  <a:gd name="T90" fmla="*/ 30 w 46"/>
                  <a:gd name="T91" fmla="*/ 36 h 42"/>
                  <a:gd name="T92" fmla="*/ 32 w 46"/>
                  <a:gd name="T93" fmla="*/ 32 h 42"/>
                  <a:gd name="T94" fmla="*/ 34 w 46"/>
                  <a:gd name="T95" fmla="*/ 28 h 42"/>
                  <a:gd name="T96" fmla="*/ 36 w 46"/>
                  <a:gd name="T97" fmla="*/ 26 h 42"/>
                  <a:gd name="T98" fmla="*/ 40 w 46"/>
                  <a:gd name="T99" fmla="*/ 26 h 42"/>
                  <a:gd name="T100" fmla="*/ 42 w 46"/>
                  <a:gd name="T101" fmla="*/ 22 h 42"/>
                  <a:gd name="T102" fmla="*/ 46 w 46"/>
                  <a:gd name="T10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lnTo>
                      <a:pt x="38" y="12"/>
                    </a:lnTo>
                    <a:lnTo>
                      <a:pt x="32" y="8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8" y="40"/>
                    </a:lnTo>
                    <a:lnTo>
                      <a:pt x="20" y="40"/>
                    </a:lnTo>
                    <a:lnTo>
                      <a:pt x="22" y="42"/>
                    </a:lnTo>
                    <a:lnTo>
                      <a:pt x="24" y="42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8" y="42"/>
                    </a:lnTo>
                    <a:lnTo>
                      <a:pt x="28" y="40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32" y="32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40" y="26"/>
                    </a:lnTo>
                    <a:lnTo>
                      <a:pt x="42" y="22"/>
                    </a:lnTo>
                    <a:lnTo>
                      <a:pt x="46" y="1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699" name="Freeform 328">
                <a:extLst>
                  <a:ext uri="{FF2B5EF4-FFF2-40B4-BE49-F238E27FC236}">
                    <a16:creationId xmlns:a16="http://schemas.microsoft.com/office/drawing/2014/main" id="{371B2000-3DB8-4B39-B2C6-B2EC38ACB4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04157" y="3915056"/>
                <a:ext cx="99826" cy="170743"/>
              </a:xfrm>
              <a:custGeom>
                <a:avLst/>
                <a:gdLst>
                  <a:gd name="T0" fmla="*/ 128 w 148"/>
                  <a:gd name="T1" fmla="*/ 204 h 242"/>
                  <a:gd name="T2" fmla="*/ 126 w 148"/>
                  <a:gd name="T3" fmla="*/ 212 h 242"/>
                  <a:gd name="T4" fmla="*/ 114 w 148"/>
                  <a:gd name="T5" fmla="*/ 240 h 242"/>
                  <a:gd name="T6" fmla="*/ 118 w 148"/>
                  <a:gd name="T7" fmla="*/ 226 h 242"/>
                  <a:gd name="T8" fmla="*/ 114 w 148"/>
                  <a:gd name="T9" fmla="*/ 220 h 242"/>
                  <a:gd name="T10" fmla="*/ 106 w 148"/>
                  <a:gd name="T11" fmla="*/ 218 h 242"/>
                  <a:gd name="T12" fmla="*/ 96 w 148"/>
                  <a:gd name="T13" fmla="*/ 218 h 242"/>
                  <a:gd name="T14" fmla="*/ 82 w 148"/>
                  <a:gd name="T15" fmla="*/ 214 h 242"/>
                  <a:gd name="T16" fmla="*/ 80 w 148"/>
                  <a:gd name="T17" fmla="*/ 206 h 242"/>
                  <a:gd name="T18" fmla="*/ 78 w 148"/>
                  <a:gd name="T19" fmla="*/ 200 h 242"/>
                  <a:gd name="T20" fmla="*/ 60 w 148"/>
                  <a:gd name="T21" fmla="*/ 192 h 242"/>
                  <a:gd name="T22" fmla="*/ 50 w 148"/>
                  <a:gd name="T23" fmla="*/ 188 h 242"/>
                  <a:gd name="T24" fmla="*/ 36 w 148"/>
                  <a:gd name="T25" fmla="*/ 180 h 242"/>
                  <a:gd name="T26" fmla="*/ 26 w 148"/>
                  <a:gd name="T27" fmla="*/ 172 h 242"/>
                  <a:gd name="T28" fmla="*/ 26 w 148"/>
                  <a:gd name="T29" fmla="*/ 172 h 242"/>
                  <a:gd name="T30" fmla="*/ 14 w 148"/>
                  <a:gd name="T31" fmla="*/ 168 h 242"/>
                  <a:gd name="T32" fmla="*/ 2 w 148"/>
                  <a:gd name="T33" fmla="*/ 166 h 242"/>
                  <a:gd name="T34" fmla="*/ 4 w 148"/>
                  <a:gd name="T35" fmla="*/ 160 h 242"/>
                  <a:gd name="T36" fmla="*/ 14 w 148"/>
                  <a:gd name="T37" fmla="*/ 142 h 242"/>
                  <a:gd name="T38" fmla="*/ 18 w 148"/>
                  <a:gd name="T39" fmla="*/ 122 h 242"/>
                  <a:gd name="T40" fmla="*/ 18 w 148"/>
                  <a:gd name="T41" fmla="*/ 92 h 242"/>
                  <a:gd name="T42" fmla="*/ 20 w 148"/>
                  <a:gd name="T43" fmla="*/ 72 h 242"/>
                  <a:gd name="T44" fmla="*/ 18 w 148"/>
                  <a:gd name="T45" fmla="*/ 66 h 242"/>
                  <a:gd name="T46" fmla="*/ 18 w 148"/>
                  <a:gd name="T47" fmla="*/ 56 h 242"/>
                  <a:gd name="T48" fmla="*/ 34 w 148"/>
                  <a:gd name="T49" fmla="*/ 50 h 242"/>
                  <a:gd name="T50" fmla="*/ 68 w 148"/>
                  <a:gd name="T51" fmla="*/ 22 h 242"/>
                  <a:gd name="T52" fmla="*/ 78 w 148"/>
                  <a:gd name="T53" fmla="*/ 12 h 242"/>
                  <a:gd name="T54" fmla="*/ 86 w 148"/>
                  <a:gd name="T55" fmla="*/ 8 h 242"/>
                  <a:gd name="T56" fmla="*/ 94 w 148"/>
                  <a:gd name="T57" fmla="*/ 6 h 242"/>
                  <a:gd name="T58" fmla="*/ 102 w 148"/>
                  <a:gd name="T59" fmla="*/ 2 h 242"/>
                  <a:gd name="T60" fmla="*/ 112 w 148"/>
                  <a:gd name="T61" fmla="*/ 0 h 242"/>
                  <a:gd name="T62" fmla="*/ 116 w 148"/>
                  <a:gd name="T63" fmla="*/ 2 h 242"/>
                  <a:gd name="T64" fmla="*/ 114 w 148"/>
                  <a:gd name="T65" fmla="*/ 6 h 242"/>
                  <a:gd name="T66" fmla="*/ 106 w 148"/>
                  <a:gd name="T67" fmla="*/ 10 h 242"/>
                  <a:gd name="T68" fmla="*/ 98 w 148"/>
                  <a:gd name="T69" fmla="*/ 20 h 242"/>
                  <a:gd name="T70" fmla="*/ 86 w 148"/>
                  <a:gd name="T71" fmla="*/ 26 h 242"/>
                  <a:gd name="T72" fmla="*/ 80 w 148"/>
                  <a:gd name="T73" fmla="*/ 32 h 242"/>
                  <a:gd name="T74" fmla="*/ 80 w 148"/>
                  <a:gd name="T75" fmla="*/ 44 h 242"/>
                  <a:gd name="T76" fmla="*/ 82 w 148"/>
                  <a:gd name="T77" fmla="*/ 50 h 242"/>
                  <a:gd name="T78" fmla="*/ 84 w 148"/>
                  <a:gd name="T79" fmla="*/ 60 h 242"/>
                  <a:gd name="T80" fmla="*/ 82 w 148"/>
                  <a:gd name="T81" fmla="*/ 66 h 242"/>
                  <a:gd name="T82" fmla="*/ 82 w 148"/>
                  <a:gd name="T83" fmla="*/ 78 h 242"/>
                  <a:gd name="T84" fmla="*/ 92 w 148"/>
                  <a:gd name="T85" fmla="*/ 88 h 242"/>
                  <a:gd name="T86" fmla="*/ 128 w 148"/>
                  <a:gd name="T87" fmla="*/ 100 h 242"/>
                  <a:gd name="T88" fmla="*/ 140 w 148"/>
                  <a:gd name="T89" fmla="*/ 100 h 242"/>
                  <a:gd name="T90" fmla="*/ 142 w 148"/>
                  <a:gd name="T91" fmla="*/ 98 h 242"/>
                  <a:gd name="T92" fmla="*/ 146 w 148"/>
                  <a:gd name="T93" fmla="*/ 100 h 242"/>
                  <a:gd name="T94" fmla="*/ 144 w 148"/>
                  <a:gd name="T95" fmla="*/ 106 h 242"/>
                  <a:gd name="T96" fmla="*/ 140 w 148"/>
                  <a:gd name="T97" fmla="*/ 114 h 242"/>
                  <a:gd name="T98" fmla="*/ 142 w 148"/>
                  <a:gd name="T99" fmla="*/ 130 h 242"/>
                  <a:gd name="T100" fmla="*/ 142 w 148"/>
                  <a:gd name="T101" fmla="*/ 142 h 242"/>
                  <a:gd name="T102" fmla="*/ 146 w 148"/>
                  <a:gd name="T103" fmla="*/ 156 h 242"/>
                  <a:gd name="T104" fmla="*/ 146 w 148"/>
                  <a:gd name="T105" fmla="*/ 166 h 242"/>
                  <a:gd name="T106" fmla="*/ 144 w 148"/>
                  <a:gd name="T107" fmla="*/ 160 h 242"/>
                  <a:gd name="T108" fmla="*/ 120 w 148"/>
                  <a:gd name="T109" fmla="*/ 168 h 242"/>
                  <a:gd name="T110" fmla="*/ 128 w 148"/>
                  <a:gd name="T111" fmla="*/ 178 h 242"/>
                  <a:gd name="T112" fmla="*/ 122 w 148"/>
                  <a:gd name="T113" fmla="*/ 174 h 242"/>
                  <a:gd name="T114" fmla="*/ 120 w 148"/>
                  <a:gd name="T115" fmla="*/ 186 h 242"/>
                  <a:gd name="T116" fmla="*/ 124 w 148"/>
                  <a:gd name="T117" fmla="*/ 19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8" h="242">
                    <a:moveTo>
                      <a:pt x="124" y="194"/>
                    </a:moveTo>
                    <a:lnTo>
                      <a:pt x="126" y="200"/>
                    </a:lnTo>
                    <a:lnTo>
                      <a:pt x="128" y="204"/>
                    </a:lnTo>
                    <a:lnTo>
                      <a:pt x="128" y="208"/>
                    </a:lnTo>
                    <a:lnTo>
                      <a:pt x="126" y="212"/>
                    </a:lnTo>
                    <a:lnTo>
                      <a:pt x="126" y="212"/>
                    </a:lnTo>
                    <a:lnTo>
                      <a:pt x="118" y="242"/>
                    </a:lnTo>
                    <a:lnTo>
                      <a:pt x="116" y="240"/>
                    </a:lnTo>
                    <a:lnTo>
                      <a:pt x="114" y="240"/>
                    </a:lnTo>
                    <a:lnTo>
                      <a:pt x="112" y="242"/>
                    </a:lnTo>
                    <a:lnTo>
                      <a:pt x="112" y="242"/>
                    </a:lnTo>
                    <a:lnTo>
                      <a:pt x="118" y="226"/>
                    </a:lnTo>
                    <a:lnTo>
                      <a:pt x="118" y="224"/>
                    </a:lnTo>
                    <a:lnTo>
                      <a:pt x="116" y="222"/>
                    </a:lnTo>
                    <a:lnTo>
                      <a:pt x="114" y="220"/>
                    </a:lnTo>
                    <a:lnTo>
                      <a:pt x="114" y="220"/>
                    </a:lnTo>
                    <a:lnTo>
                      <a:pt x="110" y="220"/>
                    </a:lnTo>
                    <a:lnTo>
                      <a:pt x="106" y="218"/>
                    </a:lnTo>
                    <a:lnTo>
                      <a:pt x="102" y="218"/>
                    </a:lnTo>
                    <a:lnTo>
                      <a:pt x="98" y="218"/>
                    </a:lnTo>
                    <a:lnTo>
                      <a:pt x="96" y="218"/>
                    </a:lnTo>
                    <a:lnTo>
                      <a:pt x="90" y="218"/>
                    </a:lnTo>
                    <a:lnTo>
                      <a:pt x="86" y="216"/>
                    </a:lnTo>
                    <a:lnTo>
                      <a:pt x="82" y="214"/>
                    </a:lnTo>
                    <a:lnTo>
                      <a:pt x="82" y="210"/>
                    </a:lnTo>
                    <a:lnTo>
                      <a:pt x="80" y="208"/>
                    </a:lnTo>
                    <a:lnTo>
                      <a:pt x="80" y="206"/>
                    </a:lnTo>
                    <a:lnTo>
                      <a:pt x="80" y="204"/>
                    </a:lnTo>
                    <a:lnTo>
                      <a:pt x="80" y="204"/>
                    </a:lnTo>
                    <a:lnTo>
                      <a:pt x="78" y="200"/>
                    </a:lnTo>
                    <a:lnTo>
                      <a:pt x="72" y="196"/>
                    </a:lnTo>
                    <a:lnTo>
                      <a:pt x="66" y="194"/>
                    </a:lnTo>
                    <a:lnTo>
                      <a:pt x="60" y="192"/>
                    </a:lnTo>
                    <a:lnTo>
                      <a:pt x="56" y="190"/>
                    </a:lnTo>
                    <a:lnTo>
                      <a:pt x="52" y="188"/>
                    </a:lnTo>
                    <a:lnTo>
                      <a:pt x="50" y="188"/>
                    </a:lnTo>
                    <a:lnTo>
                      <a:pt x="46" y="186"/>
                    </a:lnTo>
                    <a:lnTo>
                      <a:pt x="40" y="184"/>
                    </a:lnTo>
                    <a:lnTo>
                      <a:pt x="36" y="180"/>
                    </a:lnTo>
                    <a:lnTo>
                      <a:pt x="32" y="178"/>
                    </a:lnTo>
                    <a:lnTo>
                      <a:pt x="28" y="174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0" y="170"/>
                    </a:lnTo>
                    <a:lnTo>
                      <a:pt x="14" y="168"/>
                    </a:lnTo>
                    <a:lnTo>
                      <a:pt x="10" y="168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0" y="166"/>
                    </a:lnTo>
                    <a:lnTo>
                      <a:pt x="2" y="162"/>
                    </a:lnTo>
                    <a:lnTo>
                      <a:pt x="4" y="160"/>
                    </a:lnTo>
                    <a:lnTo>
                      <a:pt x="4" y="160"/>
                    </a:lnTo>
                    <a:lnTo>
                      <a:pt x="10" y="154"/>
                    </a:lnTo>
                    <a:lnTo>
                      <a:pt x="14" y="142"/>
                    </a:lnTo>
                    <a:lnTo>
                      <a:pt x="16" y="136"/>
                    </a:lnTo>
                    <a:lnTo>
                      <a:pt x="18" y="130"/>
                    </a:lnTo>
                    <a:lnTo>
                      <a:pt x="18" y="122"/>
                    </a:lnTo>
                    <a:lnTo>
                      <a:pt x="18" y="114"/>
                    </a:lnTo>
                    <a:lnTo>
                      <a:pt x="18" y="104"/>
                    </a:lnTo>
                    <a:lnTo>
                      <a:pt x="18" y="92"/>
                    </a:lnTo>
                    <a:lnTo>
                      <a:pt x="18" y="80"/>
                    </a:lnTo>
                    <a:lnTo>
                      <a:pt x="20" y="74"/>
                    </a:lnTo>
                    <a:lnTo>
                      <a:pt x="20" y="72"/>
                    </a:lnTo>
                    <a:lnTo>
                      <a:pt x="20" y="70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20" y="62"/>
                    </a:lnTo>
                    <a:lnTo>
                      <a:pt x="18" y="58"/>
                    </a:lnTo>
                    <a:lnTo>
                      <a:pt x="18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34" y="50"/>
                    </a:lnTo>
                    <a:lnTo>
                      <a:pt x="44" y="34"/>
                    </a:lnTo>
                    <a:lnTo>
                      <a:pt x="50" y="24"/>
                    </a:lnTo>
                    <a:lnTo>
                      <a:pt x="68" y="22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8" y="8"/>
                    </a:lnTo>
                    <a:lnTo>
                      <a:pt x="92" y="8"/>
                    </a:lnTo>
                    <a:lnTo>
                      <a:pt x="94" y="6"/>
                    </a:lnTo>
                    <a:lnTo>
                      <a:pt x="96" y="6"/>
                    </a:lnTo>
                    <a:lnTo>
                      <a:pt x="98" y="4"/>
                    </a:lnTo>
                    <a:lnTo>
                      <a:pt x="102" y="2"/>
                    </a:lnTo>
                    <a:lnTo>
                      <a:pt x="106" y="2"/>
                    </a:lnTo>
                    <a:lnTo>
                      <a:pt x="110" y="0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14" y="2"/>
                    </a:lnTo>
                    <a:lnTo>
                      <a:pt x="116" y="2"/>
                    </a:lnTo>
                    <a:lnTo>
                      <a:pt x="116" y="4"/>
                    </a:lnTo>
                    <a:lnTo>
                      <a:pt x="114" y="4"/>
                    </a:lnTo>
                    <a:lnTo>
                      <a:pt x="114" y="6"/>
                    </a:lnTo>
                    <a:lnTo>
                      <a:pt x="112" y="6"/>
                    </a:lnTo>
                    <a:lnTo>
                      <a:pt x="110" y="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98" y="18"/>
                    </a:lnTo>
                    <a:lnTo>
                      <a:pt x="98" y="20"/>
                    </a:lnTo>
                    <a:lnTo>
                      <a:pt x="94" y="20"/>
                    </a:lnTo>
                    <a:lnTo>
                      <a:pt x="90" y="22"/>
                    </a:lnTo>
                    <a:lnTo>
                      <a:pt x="86" y="26"/>
                    </a:lnTo>
                    <a:lnTo>
                      <a:pt x="82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80" y="44"/>
                    </a:lnTo>
                    <a:lnTo>
                      <a:pt x="80" y="48"/>
                    </a:lnTo>
                    <a:lnTo>
                      <a:pt x="82" y="50"/>
                    </a:lnTo>
                    <a:lnTo>
                      <a:pt x="82" y="50"/>
                    </a:lnTo>
                    <a:lnTo>
                      <a:pt x="82" y="52"/>
                    </a:lnTo>
                    <a:lnTo>
                      <a:pt x="84" y="56"/>
                    </a:lnTo>
                    <a:lnTo>
                      <a:pt x="84" y="60"/>
                    </a:lnTo>
                    <a:lnTo>
                      <a:pt x="82" y="62"/>
                    </a:lnTo>
                    <a:lnTo>
                      <a:pt x="82" y="64"/>
                    </a:lnTo>
                    <a:lnTo>
                      <a:pt x="82" y="66"/>
                    </a:lnTo>
                    <a:lnTo>
                      <a:pt x="80" y="70"/>
                    </a:lnTo>
                    <a:lnTo>
                      <a:pt x="80" y="74"/>
                    </a:lnTo>
                    <a:lnTo>
                      <a:pt x="82" y="78"/>
                    </a:lnTo>
                    <a:lnTo>
                      <a:pt x="82" y="82"/>
                    </a:lnTo>
                    <a:lnTo>
                      <a:pt x="86" y="86"/>
                    </a:lnTo>
                    <a:lnTo>
                      <a:pt x="92" y="88"/>
                    </a:lnTo>
                    <a:lnTo>
                      <a:pt x="124" y="92"/>
                    </a:lnTo>
                    <a:lnTo>
                      <a:pt x="128" y="100"/>
                    </a:lnTo>
                    <a:lnTo>
                      <a:pt x="128" y="100"/>
                    </a:lnTo>
                    <a:lnTo>
                      <a:pt x="132" y="100"/>
                    </a:lnTo>
                    <a:lnTo>
                      <a:pt x="136" y="100"/>
                    </a:lnTo>
                    <a:lnTo>
                      <a:pt x="140" y="100"/>
                    </a:lnTo>
                    <a:lnTo>
                      <a:pt x="140" y="100"/>
                    </a:lnTo>
                    <a:lnTo>
                      <a:pt x="142" y="98"/>
                    </a:lnTo>
                    <a:lnTo>
                      <a:pt x="142" y="98"/>
                    </a:lnTo>
                    <a:lnTo>
                      <a:pt x="144" y="98"/>
                    </a:lnTo>
                    <a:lnTo>
                      <a:pt x="146" y="98"/>
                    </a:lnTo>
                    <a:lnTo>
                      <a:pt x="146" y="100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4" y="106"/>
                    </a:lnTo>
                    <a:lnTo>
                      <a:pt x="142" y="108"/>
                    </a:lnTo>
                    <a:lnTo>
                      <a:pt x="140" y="110"/>
                    </a:lnTo>
                    <a:lnTo>
                      <a:pt x="140" y="114"/>
                    </a:lnTo>
                    <a:lnTo>
                      <a:pt x="138" y="118"/>
                    </a:lnTo>
                    <a:lnTo>
                      <a:pt x="140" y="124"/>
                    </a:lnTo>
                    <a:lnTo>
                      <a:pt x="142" y="130"/>
                    </a:lnTo>
                    <a:lnTo>
                      <a:pt x="148" y="134"/>
                    </a:lnTo>
                    <a:lnTo>
                      <a:pt x="140" y="142"/>
                    </a:lnTo>
                    <a:lnTo>
                      <a:pt x="142" y="142"/>
                    </a:lnTo>
                    <a:lnTo>
                      <a:pt x="142" y="146"/>
                    </a:lnTo>
                    <a:lnTo>
                      <a:pt x="144" y="150"/>
                    </a:lnTo>
                    <a:lnTo>
                      <a:pt x="146" y="156"/>
                    </a:lnTo>
                    <a:lnTo>
                      <a:pt x="148" y="162"/>
                    </a:lnTo>
                    <a:lnTo>
                      <a:pt x="148" y="166"/>
                    </a:lnTo>
                    <a:lnTo>
                      <a:pt x="146" y="166"/>
                    </a:lnTo>
                    <a:lnTo>
                      <a:pt x="146" y="166"/>
                    </a:lnTo>
                    <a:lnTo>
                      <a:pt x="146" y="164"/>
                    </a:lnTo>
                    <a:lnTo>
                      <a:pt x="144" y="160"/>
                    </a:lnTo>
                    <a:lnTo>
                      <a:pt x="142" y="156"/>
                    </a:lnTo>
                    <a:lnTo>
                      <a:pt x="118" y="160"/>
                    </a:lnTo>
                    <a:lnTo>
                      <a:pt x="120" y="168"/>
                    </a:lnTo>
                    <a:lnTo>
                      <a:pt x="126" y="168"/>
                    </a:lnTo>
                    <a:lnTo>
                      <a:pt x="130" y="178"/>
                    </a:lnTo>
                    <a:lnTo>
                      <a:pt x="128" y="178"/>
                    </a:lnTo>
                    <a:lnTo>
                      <a:pt x="126" y="176"/>
                    </a:lnTo>
                    <a:lnTo>
                      <a:pt x="124" y="176"/>
                    </a:lnTo>
                    <a:lnTo>
                      <a:pt x="122" y="174"/>
                    </a:lnTo>
                    <a:lnTo>
                      <a:pt x="120" y="174"/>
                    </a:lnTo>
                    <a:lnTo>
                      <a:pt x="120" y="176"/>
                    </a:lnTo>
                    <a:lnTo>
                      <a:pt x="120" y="186"/>
                    </a:lnTo>
                    <a:lnTo>
                      <a:pt x="120" y="186"/>
                    </a:lnTo>
                    <a:lnTo>
                      <a:pt x="122" y="188"/>
                    </a:lnTo>
                    <a:lnTo>
                      <a:pt x="124" y="19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0" name="Freeform 329">
                <a:extLst>
                  <a:ext uri="{FF2B5EF4-FFF2-40B4-BE49-F238E27FC236}">
                    <a16:creationId xmlns:a16="http://schemas.microsoft.com/office/drawing/2014/main" id="{01AAA0A2-7128-4302-AC06-238EBBD4D8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77177" y="4032178"/>
                <a:ext cx="53960" cy="59266"/>
              </a:xfrm>
              <a:custGeom>
                <a:avLst/>
                <a:gdLst>
                  <a:gd name="T0" fmla="*/ 10 w 80"/>
                  <a:gd name="T1" fmla="*/ 80 h 84"/>
                  <a:gd name="T2" fmla="*/ 10 w 80"/>
                  <a:gd name="T3" fmla="*/ 74 h 84"/>
                  <a:gd name="T4" fmla="*/ 6 w 80"/>
                  <a:gd name="T5" fmla="*/ 74 h 84"/>
                  <a:gd name="T6" fmla="*/ 4 w 80"/>
                  <a:gd name="T7" fmla="*/ 72 h 84"/>
                  <a:gd name="T8" fmla="*/ 2 w 80"/>
                  <a:gd name="T9" fmla="*/ 70 h 84"/>
                  <a:gd name="T10" fmla="*/ 0 w 80"/>
                  <a:gd name="T11" fmla="*/ 68 h 84"/>
                  <a:gd name="T12" fmla="*/ 0 w 80"/>
                  <a:gd name="T13" fmla="*/ 66 h 84"/>
                  <a:gd name="T14" fmla="*/ 6 w 80"/>
                  <a:gd name="T15" fmla="*/ 54 h 84"/>
                  <a:gd name="T16" fmla="*/ 14 w 80"/>
                  <a:gd name="T17" fmla="*/ 44 h 84"/>
                  <a:gd name="T18" fmla="*/ 24 w 80"/>
                  <a:gd name="T19" fmla="*/ 36 h 84"/>
                  <a:gd name="T20" fmla="*/ 28 w 80"/>
                  <a:gd name="T21" fmla="*/ 34 h 84"/>
                  <a:gd name="T22" fmla="*/ 30 w 80"/>
                  <a:gd name="T23" fmla="*/ 22 h 84"/>
                  <a:gd name="T24" fmla="*/ 32 w 80"/>
                  <a:gd name="T25" fmla="*/ 20 h 84"/>
                  <a:gd name="T26" fmla="*/ 34 w 80"/>
                  <a:gd name="T27" fmla="*/ 18 h 84"/>
                  <a:gd name="T28" fmla="*/ 36 w 80"/>
                  <a:gd name="T29" fmla="*/ 18 h 84"/>
                  <a:gd name="T30" fmla="*/ 38 w 80"/>
                  <a:gd name="T31" fmla="*/ 16 h 84"/>
                  <a:gd name="T32" fmla="*/ 38 w 80"/>
                  <a:gd name="T33" fmla="*/ 12 h 84"/>
                  <a:gd name="T34" fmla="*/ 38 w 80"/>
                  <a:gd name="T35" fmla="*/ 8 h 84"/>
                  <a:gd name="T36" fmla="*/ 38 w 80"/>
                  <a:gd name="T37" fmla="*/ 6 h 84"/>
                  <a:gd name="T38" fmla="*/ 40 w 80"/>
                  <a:gd name="T39" fmla="*/ 2 h 84"/>
                  <a:gd name="T40" fmla="*/ 40 w 80"/>
                  <a:gd name="T41" fmla="*/ 0 h 84"/>
                  <a:gd name="T42" fmla="*/ 42 w 80"/>
                  <a:gd name="T43" fmla="*/ 0 h 84"/>
                  <a:gd name="T44" fmla="*/ 44 w 80"/>
                  <a:gd name="T45" fmla="*/ 0 h 84"/>
                  <a:gd name="T46" fmla="*/ 50 w 80"/>
                  <a:gd name="T47" fmla="*/ 2 h 84"/>
                  <a:gd name="T48" fmla="*/ 54 w 80"/>
                  <a:gd name="T49" fmla="*/ 2 h 84"/>
                  <a:gd name="T50" fmla="*/ 60 w 80"/>
                  <a:gd name="T51" fmla="*/ 4 h 84"/>
                  <a:gd name="T52" fmla="*/ 66 w 80"/>
                  <a:gd name="T53" fmla="*/ 6 h 84"/>
                  <a:gd name="T54" fmla="*/ 66 w 80"/>
                  <a:gd name="T55" fmla="*/ 6 h 84"/>
                  <a:gd name="T56" fmla="*/ 66 w 80"/>
                  <a:gd name="T57" fmla="*/ 6 h 84"/>
                  <a:gd name="T58" fmla="*/ 66 w 80"/>
                  <a:gd name="T59" fmla="*/ 6 h 84"/>
                  <a:gd name="T60" fmla="*/ 68 w 80"/>
                  <a:gd name="T61" fmla="*/ 6 h 84"/>
                  <a:gd name="T62" fmla="*/ 70 w 80"/>
                  <a:gd name="T63" fmla="*/ 10 h 84"/>
                  <a:gd name="T64" fmla="*/ 74 w 80"/>
                  <a:gd name="T65" fmla="*/ 12 h 84"/>
                  <a:gd name="T66" fmla="*/ 78 w 80"/>
                  <a:gd name="T67" fmla="*/ 16 h 84"/>
                  <a:gd name="T68" fmla="*/ 78 w 80"/>
                  <a:gd name="T69" fmla="*/ 18 h 84"/>
                  <a:gd name="T70" fmla="*/ 78 w 80"/>
                  <a:gd name="T71" fmla="*/ 20 h 84"/>
                  <a:gd name="T72" fmla="*/ 78 w 80"/>
                  <a:gd name="T73" fmla="*/ 24 h 84"/>
                  <a:gd name="T74" fmla="*/ 80 w 80"/>
                  <a:gd name="T75" fmla="*/ 26 h 84"/>
                  <a:gd name="T76" fmla="*/ 80 w 80"/>
                  <a:gd name="T77" fmla="*/ 30 h 84"/>
                  <a:gd name="T78" fmla="*/ 78 w 80"/>
                  <a:gd name="T79" fmla="*/ 34 h 84"/>
                  <a:gd name="T80" fmla="*/ 74 w 80"/>
                  <a:gd name="T81" fmla="*/ 44 h 84"/>
                  <a:gd name="T82" fmla="*/ 66 w 80"/>
                  <a:gd name="T83" fmla="*/ 52 h 84"/>
                  <a:gd name="T84" fmla="*/ 56 w 80"/>
                  <a:gd name="T85" fmla="*/ 60 h 84"/>
                  <a:gd name="T86" fmla="*/ 44 w 80"/>
                  <a:gd name="T87" fmla="*/ 64 h 84"/>
                  <a:gd name="T88" fmla="*/ 42 w 80"/>
                  <a:gd name="T89" fmla="*/ 64 h 84"/>
                  <a:gd name="T90" fmla="*/ 42 w 80"/>
                  <a:gd name="T91" fmla="*/ 64 h 84"/>
                  <a:gd name="T92" fmla="*/ 40 w 80"/>
                  <a:gd name="T93" fmla="*/ 66 h 84"/>
                  <a:gd name="T94" fmla="*/ 38 w 80"/>
                  <a:gd name="T95" fmla="*/ 70 h 84"/>
                  <a:gd name="T96" fmla="*/ 38 w 80"/>
                  <a:gd name="T97" fmla="*/ 70 h 84"/>
                  <a:gd name="T98" fmla="*/ 36 w 80"/>
                  <a:gd name="T99" fmla="*/ 72 h 84"/>
                  <a:gd name="T100" fmla="*/ 36 w 80"/>
                  <a:gd name="T101" fmla="*/ 76 h 84"/>
                  <a:gd name="T102" fmla="*/ 34 w 80"/>
                  <a:gd name="T103" fmla="*/ 78 h 84"/>
                  <a:gd name="T104" fmla="*/ 32 w 80"/>
                  <a:gd name="T105" fmla="*/ 80 h 84"/>
                  <a:gd name="T106" fmla="*/ 32 w 80"/>
                  <a:gd name="T107" fmla="*/ 80 h 84"/>
                  <a:gd name="T108" fmla="*/ 32 w 80"/>
                  <a:gd name="T109" fmla="*/ 82 h 84"/>
                  <a:gd name="T110" fmla="*/ 30 w 80"/>
                  <a:gd name="T111" fmla="*/ 84 h 84"/>
                  <a:gd name="T112" fmla="*/ 26 w 80"/>
                  <a:gd name="T113" fmla="*/ 84 h 84"/>
                  <a:gd name="T114" fmla="*/ 24 w 80"/>
                  <a:gd name="T115" fmla="*/ 84 h 84"/>
                  <a:gd name="T116" fmla="*/ 22 w 80"/>
                  <a:gd name="T117" fmla="*/ 82 h 84"/>
                  <a:gd name="T118" fmla="*/ 12 w 80"/>
                  <a:gd name="T119" fmla="*/ 82 h 84"/>
                  <a:gd name="T120" fmla="*/ 10 w 80"/>
                  <a:gd name="T12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" h="84">
                    <a:moveTo>
                      <a:pt x="10" y="80"/>
                    </a:moveTo>
                    <a:lnTo>
                      <a:pt x="10" y="74"/>
                    </a:lnTo>
                    <a:lnTo>
                      <a:pt x="6" y="74"/>
                    </a:lnTo>
                    <a:lnTo>
                      <a:pt x="4" y="72"/>
                    </a:lnTo>
                    <a:lnTo>
                      <a:pt x="2" y="70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6" y="54"/>
                    </a:lnTo>
                    <a:lnTo>
                      <a:pt x="14" y="44"/>
                    </a:lnTo>
                    <a:lnTo>
                      <a:pt x="24" y="36"/>
                    </a:lnTo>
                    <a:lnTo>
                      <a:pt x="28" y="34"/>
                    </a:lnTo>
                    <a:lnTo>
                      <a:pt x="30" y="22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38" y="12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50" y="2"/>
                    </a:lnTo>
                    <a:lnTo>
                      <a:pt x="54" y="2"/>
                    </a:lnTo>
                    <a:lnTo>
                      <a:pt x="60" y="4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8" y="6"/>
                    </a:lnTo>
                    <a:lnTo>
                      <a:pt x="70" y="10"/>
                    </a:lnTo>
                    <a:lnTo>
                      <a:pt x="74" y="12"/>
                    </a:lnTo>
                    <a:lnTo>
                      <a:pt x="78" y="16"/>
                    </a:lnTo>
                    <a:lnTo>
                      <a:pt x="78" y="18"/>
                    </a:lnTo>
                    <a:lnTo>
                      <a:pt x="78" y="20"/>
                    </a:lnTo>
                    <a:lnTo>
                      <a:pt x="78" y="24"/>
                    </a:lnTo>
                    <a:lnTo>
                      <a:pt x="80" y="26"/>
                    </a:lnTo>
                    <a:lnTo>
                      <a:pt x="80" y="30"/>
                    </a:lnTo>
                    <a:lnTo>
                      <a:pt x="78" y="34"/>
                    </a:lnTo>
                    <a:lnTo>
                      <a:pt x="74" y="44"/>
                    </a:lnTo>
                    <a:lnTo>
                      <a:pt x="66" y="52"/>
                    </a:lnTo>
                    <a:lnTo>
                      <a:pt x="56" y="60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0" y="66"/>
                    </a:lnTo>
                    <a:lnTo>
                      <a:pt x="38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6" y="76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84"/>
                    </a:lnTo>
                    <a:lnTo>
                      <a:pt x="22" y="82"/>
                    </a:lnTo>
                    <a:lnTo>
                      <a:pt x="12" y="82"/>
                    </a:lnTo>
                    <a:lnTo>
                      <a:pt x="10" y="8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1" name="Freeform 330">
                <a:extLst>
                  <a:ext uri="{FF2B5EF4-FFF2-40B4-BE49-F238E27FC236}">
                    <a16:creationId xmlns:a16="http://schemas.microsoft.com/office/drawing/2014/main" id="{6BFD84D8-0957-40F1-901C-5842F7848C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51372" y="4272065"/>
                <a:ext cx="180766" cy="465663"/>
              </a:xfrm>
              <a:custGeom>
                <a:avLst/>
                <a:gdLst>
                  <a:gd name="T0" fmla="*/ 82 w 268"/>
                  <a:gd name="T1" fmla="*/ 28 h 660"/>
                  <a:gd name="T2" fmla="*/ 78 w 268"/>
                  <a:gd name="T3" fmla="*/ 38 h 660"/>
                  <a:gd name="T4" fmla="*/ 68 w 268"/>
                  <a:gd name="T5" fmla="*/ 58 h 660"/>
                  <a:gd name="T6" fmla="*/ 52 w 268"/>
                  <a:gd name="T7" fmla="*/ 90 h 660"/>
                  <a:gd name="T8" fmla="*/ 46 w 268"/>
                  <a:gd name="T9" fmla="*/ 126 h 660"/>
                  <a:gd name="T10" fmla="*/ 44 w 268"/>
                  <a:gd name="T11" fmla="*/ 238 h 660"/>
                  <a:gd name="T12" fmla="*/ 32 w 268"/>
                  <a:gd name="T13" fmla="*/ 256 h 660"/>
                  <a:gd name="T14" fmla="*/ 22 w 268"/>
                  <a:gd name="T15" fmla="*/ 282 h 660"/>
                  <a:gd name="T16" fmla="*/ 24 w 268"/>
                  <a:gd name="T17" fmla="*/ 310 h 660"/>
                  <a:gd name="T18" fmla="*/ 20 w 268"/>
                  <a:gd name="T19" fmla="*/ 332 h 660"/>
                  <a:gd name="T20" fmla="*/ 20 w 268"/>
                  <a:gd name="T21" fmla="*/ 370 h 660"/>
                  <a:gd name="T22" fmla="*/ 18 w 268"/>
                  <a:gd name="T23" fmla="*/ 382 h 660"/>
                  <a:gd name="T24" fmla="*/ 22 w 268"/>
                  <a:gd name="T25" fmla="*/ 390 h 660"/>
                  <a:gd name="T26" fmla="*/ 20 w 268"/>
                  <a:gd name="T27" fmla="*/ 428 h 660"/>
                  <a:gd name="T28" fmla="*/ 10 w 268"/>
                  <a:gd name="T29" fmla="*/ 438 h 660"/>
                  <a:gd name="T30" fmla="*/ 2 w 268"/>
                  <a:gd name="T31" fmla="*/ 466 h 660"/>
                  <a:gd name="T32" fmla="*/ 2 w 268"/>
                  <a:gd name="T33" fmla="*/ 530 h 660"/>
                  <a:gd name="T34" fmla="*/ 2 w 268"/>
                  <a:gd name="T35" fmla="*/ 554 h 660"/>
                  <a:gd name="T36" fmla="*/ 54 w 268"/>
                  <a:gd name="T37" fmla="*/ 570 h 660"/>
                  <a:gd name="T38" fmla="*/ 56 w 268"/>
                  <a:gd name="T39" fmla="*/ 588 h 660"/>
                  <a:gd name="T40" fmla="*/ 114 w 268"/>
                  <a:gd name="T41" fmla="*/ 660 h 660"/>
                  <a:gd name="T42" fmla="*/ 106 w 268"/>
                  <a:gd name="T43" fmla="*/ 624 h 660"/>
                  <a:gd name="T44" fmla="*/ 82 w 268"/>
                  <a:gd name="T45" fmla="*/ 616 h 660"/>
                  <a:gd name="T46" fmla="*/ 56 w 268"/>
                  <a:gd name="T47" fmla="*/ 568 h 660"/>
                  <a:gd name="T48" fmla="*/ 54 w 268"/>
                  <a:gd name="T49" fmla="*/ 534 h 660"/>
                  <a:gd name="T50" fmla="*/ 78 w 268"/>
                  <a:gd name="T51" fmla="*/ 506 h 660"/>
                  <a:gd name="T52" fmla="*/ 92 w 268"/>
                  <a:gd name="T53" fmla="*/ 492 h 660"/>
                  <a:gd name="T54" fmla="*/ 96 w 268"/>
                  <a:gd name="T55" fmla="*/ 482 h 660"/>
                  <a:gd name="T56" fmla="*/ 96 w 268"/>
                  <a:gd name="T57" fmla="*/ 466 h 660"/>
                  <a:gd name="T58" fmla="*/ 82 w 268"/>
                  <a:gd name="T59" fmla="*/ 456 h 660"/>
                  <a:gd name="T60" fmla="*/ 74 w 268"/>
                  <a:gd name="T61" fmla="*/ 436 h 660"/>
                  <a:gd name="T62" fmla="*/ 82 w 268"/>
                  <a:gd name="T63" fmla="*/ 424 h 660"/>
                  <a:gd name="T64" fmla="*/ 88 w 268"/>
                  <a:gd name="T65" fmla="*/ 424 h 660"/>
                  <a:gd name="T66" fmla="*/ 124 w 268"/>
                  <a:gd name="T67" fmla="*/ 368 h 660"/>
                  <a:gd name="T68" fmla="*/ 112 w 268"/>
                  <a:gd name="T69" fmla="*/ 346 h 660"/>
                  <a:gd name="T70" fmla="*/ 112 w 268"/>
                  <a:gd name="T71" fmla="*/ 334 h 660"/>
                  <a:gd name="T72" fmla="*/ 142 w 268"/>
                  <a:gd name="T73" fmla="*/ 314 h 660"/>
                  <a:gd name="T74" fmla="*/ 148 w 268"/>
                  <a:gd name="T75" fmla="*/ 300 h 660"/>
                  <a:gd name="T76" fmla="*/ 164 w 268"/>
                  <a:gd name="T77" fmla="*/ 294 h 660"/>
                  <a:gd name="T78" fmla="*/ 210 w 268"/>
                  <a:gd name="T79" fmla="*/ 282 h 660"/>
                  <a:gd name="T80" fmla="*/ 218 w 268"/>
                  <a:gd name="T81" fmla="*/ 250 h 660"/>
                  <a:gd name="T82" fmla="*/ 206 w 268"/>
                  <a:gd name="T83" fmla="*/ 216 h 660"/>
                  <a:gd name="T84" fmla="*/ 200 w 268"/>
                  <a:gd name="T85" fmla="*/ 202 h 660"/>
                  <a:gd name="T86" fmla="*/ 200 w 268"/>
                  <a:gd name="T87" fmla="*/ 180 h 660"/>
                  <a:gd name="T88" fmla="*/ 214 w 268"/>
                  <a:gd name="T89" fmla="*/ 134 h 660"/>
                  <a:gd name="T90" fmla="*/ 220 w 268"/>
                  <a:gd name="T91" fmla="*/ 120 h 660"/>
                  <a:gd name="T92" fmla="*/ 230 w 268"/>
                  <a:gd name="T93" fmla="*/ 110 h 660"/>
                  <a:gd name="T94" fmla="*/ 262 w 268"/>
                  <a:gd name="T95" fmla="*/ 84 h 660"/>
                  <a:gd name="T96" fmla="*/ 268 w 268"/>
                  <a:gd name="T97" fmla="*/ 68 h 660"/>
                  <a:gd name="T98" fmla="*/ 262 w 268"/>
                  <a:gd name="T99" fmla="*/ 62 h 660"/>
                  <a:gd name="T100" fmla="*/ 258 w 268"/>
                  <a:gd name="T101" fmla="*/ 58 h 660"/>
                  <a:gd name="T102" fmla="*/ 252 w 268"/>
                  <a:gd name="T103" fmla="*/ 58 h 660"/>
                  <a:gd name="T104" fmla="*/ 250 w 268"/>
                  <a:gd name="T105" fmla="*/ 72 h 660"/>
                  <a:gd name="T106" fmla="*/ 246 w 268"/>
                  <a:gd name="T107" fmla="*/ 86 h 660"/>
                  <a:gd name="T108" fmla="*/ 176 w 268"/>
                  <a:gd name="T109" fmla="*/ 34 h 660"/>
                  <a:gd name="T110" fmla="*/ 146 w 268"/>
                  <a:gd name="T111" fmla="*/ 18 h 660"/>
                  <a:gd name="T112" fmla="*/ 144 w 268"/>
                  <a:gd name="T113" fmla="*/ 6 h 660"/>
                  <a:gd name="T114" fmla="*/ 138 w 268"/>
                  <a:gd name="T115" fmla="*/ 2 h 660"/>
                  <a:gd name="T116" fmla="*/ 120 w 268"/>
                  <a:gd name="T117" fmla="*/ 16 h 660"/>
                  <a:gd name="T118" fmla="*/ 118 w 268"/>
                  <a:gd name="T119" fmla="*/ 8 h 660"/>
                  <a:gd name="T120" fmla="*/ 94 w 268"/>
                  <a:gd name="T121" fmla="*/ 0 h 660"/>
                  <a:gd name="T122" fmla="*/ 86 w 268"/>
                  <a:gd name="T123" fmla="*/ 14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8" h="660">
                    <a:moveTo>
                      <a:pt x="82" y="18"/>
                    </a:moveTo>
                    <a:lnTo>
                      <a:pt x="82" y="20"/>
                    </a:lnTo>
                    <a:lnTo>
                      <a:pt x="82" y="22"/>
                    </a:lnTo>
                    <a:lnTo>
                      <a:pt x="82" y="28"/>
                    </a:lnTo>
                    <a:lnTo>
                      <a:pt x="82" y="32"/>
                    </a:lnTo>
                    <a:lnTo>
                      <a:pt x="82" y="36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6" y="40"/>
                    </a:lnTo>
                    <a:lnTo>
                      <a:pt x="72" y="44"/>
                    </a:lnTo>
                    <a:lnTo>
                      <a:pt x="70" y="50"/>
                    </a:lnTo>
                    <a:lnTo>
                      <a:pt x="68" y="58"/>
                    </a:lnTo>
                    <a:lnTo>
                      <a:pt x="66" y="62"/>
                    </a:lnTo>
                    <a:lnTo>
                      <a:pt x="62" y="70"/>
                    </a:lnTo>
                    <a:lnTo>
                      <a:pt x="56" y="80"/>
                    </a:lnTo>
                    <a:lnTo>
                      <a:pt x="52" y="90"/>
                    </a:lnTo>
                    <a:lnTo>
                      <a:pt x="50" y="98"/>
                    </a:lnTo>
                    <a:lnTo>
                      <a:pt x="48" y="104"/>
                    </a:lnTo>
                    <a:lnTo>
                      <a:pt x="48" y="112"/>
                    </a:lnTo>
                    <a:lnTo>
                      <a:pt x="46" y="126"/>
                    </a:lnTo>
                    <a:lnTo>
                      <a:pt x="48" y="144"/>
                    </a:lnTo>
                    <a:lnTo>
                      <a:pt x="46" y="234"/>
                    </a:lnTo>
                    <a:lnTo>
                      <a:pt x="46" y="236"/>
                    </a:lnTo>
                    <a:lnTo>
                      <a:pt x="44" y="238"/>
                    </a:lnTo>
                    <a:lnTo>
                      <a:pt x="40" y="242"/>
                    </a:lnTo>
                    <a:lnTo>
                      <a:pt x="38" y="246"/>
                    </a:lnTo>
                    <a:lnTo>
                      <a:pt x="34" y="250"/>
                    </a:lnTo>
                    <a:lnTo>
                      <a:pt x="32" y="256"/>
                    </a:lnTo>
                    <a:lnTo>
                      <a:pt x="30" y="260"/>
                    </a:lnTo>
                    <a:lnTo>
                      <a:pt x="28" y="262"/>
                    </a:lnTo>
                    <a:lnTo>
                      <a:pt x="24" y="280"/>
                    </a:lnTo>
                    <a:lnTo>
                      <a:pt x="22" y="282"/>
                    </a:lnTo>
                    <a:lnTo>
                      <a:pt x="22" y="284"/>
                    </a:lnTo>
                    <a:lnTo>
                      <a:pt x="24" y="292"/>
                    </a:lnTo>
                    <a:lnTo>
                      <a:pt x="22" y="302"/>
                    </a:lnTo>
                    <a:lnTo>
                      <a:pt x="24" y="310"/>
                    </a:lnTo>
                    <a:lnTo>
                      <a:pt x="22" y="322"/>
                    </a:lnTo>
                    <a:lnTo>
                      <a:pt x="18" y="324"/>
                    </a:lnTo>
                    <a:lnTo>
                      <a:pt x="18" y="332"/>
                    </a:lnTo>
                    <a:lnTo>
                      <a:pt x="20" y="332"/>
                    </a:lnTo>
                    <a:lnTo>
                      <a:pt x="20" y="336"/>
                    </a:lnTo>
                    <a:lnTo>
                      <a:pt x="20" y="348"/>
                    </a:lnTo>
                    <a:lnTo>
                      <a:pt x="20" y="360"/>
                    </a:lnTo>
                    <a:lnTo>
                      <a:pt x="20" y="370"/>
                    </a:lnTo>
                    <a:lnTo>
                      <a:pt x="20" y="374"/>
                    </a:lnTo>
                    <a:lnTo>
                      <a:pt x="18" y="378"/>
                    </a:lnTo>
                    <a:lnTo>
                      <a:pt x="18" y="380"/>
                    </a:lnTo>
                    <a:lnTo>
                      <a:pt x="18" y="382"/>
                    </a:lnTo>
                    <a:lnTo>
                      <a:pt x="18" y="384"/>
                    </a:lnTo>
                    <a:lnTo>
                      <a:pt x="20" y="386"/>
                    </a:lnTo>
                    <a:lnTo>
                      <a:pt x="20" y="388"/>
                    </a:lnTo>
                    <a:lnTo>
                      <a:pt x="22" y="390"/>
                    </a:lnTo>
                    <a:lnTo>
                      <a:pt x="22" y="396"/>
                    </a:lnTo>
                    <a:lnTo>
                      <a:pt x="22" y="408"/>
                    </a:lnTo>
                    <a:lnTo>
                      <a:pt x="22" y="420"/>
                    </a:lnTo>
                    <a:lnTo>
                      <a:pt x="20" y="428"/>
                    </a:lnTo>
                    <a:lnTo>
                      <a:pt x="20" y="430"/>
                    </a:lnTo>
                    <a:lnTo>
                      <a:pt x="16" y="432"/>
                    </a:lnTo>
                    <a:lnTo>
                      <a:pt x="14" y="434"/>
                    </a:lnTo>
                    <a:lnTo>
                      <a:pt x="10" y="438"/>
                    </a:lnTo>
                    <a:lnTo>
                      <a:pt x="6" y="442"/>
                    </a:lnTo>
                    <a:lnTo>
                      <a:pt x="4" y="446"/>
                    </a:lnTo>
                    <a:lnTo>
                      <a:pt x="2" y="452"/>
                    </a:lnTo>
                    <a:lnTo>
                      <a:pt x="2" y="466"/>
                    </a:lnTo>
                    <a:lnTo>
                      <a:pt x="2" y="486"/>
                    </a:lnTo>
                    <a:lnTo>
                      <a:pt x="2" y="506"/>
                    </a:lnTo>
                    <a:lnTo>
                      <a:pt x="2" y="524"/>
                    </a:lnTo>
                    <a:lnTo>
                      <a:pt x="2" y="530"/>
                    </a:lnTo>
                    <a:lnTo>
                      <a:pt x="0" y="532"/>
                    </a:lnTo>
                    <a:lnTo>
                      <a:pt x="0" y="536"/>
                    </a:lnTo>
                    <a:lnTo>
                      <a:pt x="2" y="542"/>
                    </a:lnTo>
                    <a:lnTo>
                      <a:pt x="2" y="554"/>
                    </a:lnTo>
                    <a:lnTo>
                      <a:pt x="14" y="568"/>
                    </a:lnTo>
                    <a:lnTo>
                      <a:pt x="52" y="568"/>
                    </a:lnTo>
                    <a:lnTo>
                      <a:pt x="54" y="568"/>
                    </a:lnTo>
                    <a:lnTo>
                      <a:pt x="54" y="570"/>
                    </a:lnTo>
                    <a:lnTo>
                      <a:pt x="54" y="572"/>
                    </a:lnTo>
                    <a:lnTo>
                      <a:pt x="54" y="574"/>
                    </a:lnTo>
                    <a:lnTo>
                      <a:pt x="54" y="580"/>
                    </a:lnTo>
                    <a:lnTo>
                      <a:pt x="56" y="588"/>
                    </a:lnTo>
                    <a:lnTo>
                      <a:pt x="56" y="612"/>
                    </a:lnTo>
                    <a:lnTo>
                      <a:pt x="60" y="638"/>
                    </a:lnTo>
                    <a:lnTo>
                      <a:pt x="100" y="640"/>
                    </a:lnTo>
                    <a:lnTo>
                      <a:pt x="114" y="660"/>
                    </a:lnTo>
                    <a:lnTo>
                      <a:pt x="116" y="654"/>
                    </a:lnTo>
                    <a:lnTo>
                      <a:pt x="118" y="648"/>
                    </a:lnTo>
                    <a:lnTo>
                      <a:pt x="118" y="638"/>
                    </a:lnTo>
                    <a:lnTo>
                      <a:pt x="106" y="624"/>
                    </a:lnTo>
                    <a:lnTo>
                      <a:pt x="94" y="614"/>
                    </a:lnTo>
                    <a:lnTo>
                      <a:pt x="92" y="616"/>
                    </a:lnTo>
                    <a:lnTo>
                      <a:pt x="88" y="616"/>
                    </a:lnTo>
                    <a:lnTo>
                      <a:pt x="82" y="616"/>
                    </a:lnTo>
                    <a:lnTo>
                      <a:pt x="74" y="612"/>
                    </a:lnTo>
                    <a:lnTo>
                      <a:pt x="66" y="604"/>
                    </a:lnTo>
                    <a:lnTo>
                      <a:pt x="60" y="590"/>
                    </a:lnTo>
                    <a:lnTo>
                      <a:pt x="56" y="568"/>
                    </a:lnTo>
                    <a:lnTo>
                      <a:pt x="56" y="564"/>
                    </a:lnTo>
                    <a:lnTo>
                      <a:pt x="54" y="554"/>
                    </a:lnTo>
                    <a:lnTo>
                      <a:pt x="52" y="544"/>
                    </a:lnTo>
                    <a:lnTo>
                      <a:pt x="54" y="534"/>
                    </a:lnTo>
                    <a:lnTo>
                      <a:pt x="62" y="526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8" y="506"/>
                    </a:lnTo>
                    <a:lnTo>
                      <a:pt x="80" y="502"/>
                    </a:lnTo>
                    <a:lnTo>
                      <a:pt x="84" y="500"/>
                    </a:lnTo>
                    <a:lnTo>
                      <a:pt x="88" y="496"/>
                    </a:lnTo>
                    <a:lnTo>
                      <a:pt x="92" y="492"/>
                    </a:lnTo>
                    <a:lnTo>
                      <a:pt x="94" y="490"/>
                    </a:lnTo>
                    <a:lnTo>
                      <a:pt x="94" y="486"/>
                    </a:lnTo>
                    <a:lnTo>
                      <a:pt x="94" y="484"/>
                    </a:lnTo>
                    <a:lnTo>
                      <a:pt x="96" y="482"/>
                    </a:lnTo>
                    <a:lnTo>
                      <a:pt x="96" y="478"/>
                    </a:lnTo>
                    <a:lnTo>
                      <a:pt x="96" y="474"/>
                    </a:lnTo>
                    <a:lnTo>
                      <a:pt x="96" y="470"/>
                    </a:lnTo>
                    <a:lnTo>
                      <a:pt x="96" y="466"/>
                    </a:lnTo>
                    <a:lnTo>
                      <a:pt x="94" y="462"/>
                    </a:lnTo>
                    <a:lnTo>
                      <a:pt x="90" y="460"/>
                    </a:lnTo>
                    <a:lnTo>
                      <a:pt x="86" y="458"/>
                    </a:lnTo>
                    <a:lnTo>
                      <a:pt x="82" y="456"/>
                    </a:lnTo>
                    <a:lnTo>
                      <a:pt x="78" y="452"/>
                    </a:lnTo>
                    <a:lnTo>
                      <a:pt x="76" y="448"/>
                    </a:lnTo>
                    <a:lnTo>
                      <a:pt x="74" y="444"/>
                    </a:lnTo>
                    <a:lnTo>
                      <a:pt x="74" y="436"/>
                    </a:lnTo>
                    <a:lnTo>
                      <a:pt x="74" y="432"/>
                    </a:lnTo>
                    <a:lnTo>
                      <a:pt x="76" y="428"/>
                    </a:lnTo>
                    <a:lnTo>
                      <a:pt x="78" y="426"/>
                    </a:lnTo>
                    <a:lnTo>
                      <a:pt x="82" y="424"/>
                    </a:lnTo>
                    <a:lnTo>
                      <a:pt x="84" y="424"/>
                    </a:lnTo>
                    <a:lnTo>
                      <a:pt x="86" y="424"/>
                    </a:lnTo>
                    <a:lnTo>
                      <a:pt x="88" y="424"/>
                    </a:lnTo>
                    <a:lnTo>
                      <a:pt x="88" y="424"/>
                    </a:lnTo>
                    <a:lnTo>
                      <a:pt x="104" y="402"/>
                    </a:lnTo>
                    <a:lnTo>
                      <a:pt x="112" y="382"/>
                    </a:lnTo>
                    <a:lnTo>
                      <a:pt x="112" y="370"/>
                    </a:lnTo>
                    <a:lnTo>
                      <a:pt x="124" y="368"/>
                    </a:lnTo>
                    <a:lnTo>
                      <a:pt x="124" y="354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112" y="346"/>
                    </a:lnTo>
                    <a:lnTo>
                      <a:pt x="110" y="344"/>
                    </a:lnTo>
                    <a:lnTo>
                      <a:pt x="110" y="340"/>
                    </a:lnTo>
                    <a:lnTo>
                      <a:pt x="110" y="336"/>
                    </a:lnTo>
                    <a:lnTo>
                      <a:pt x="112" y="334"/>
                    </a:lnTo>
                    <a:lnTo>
                      <a:pt x="114" y="332"/>
                    </a:lnTo>
                    <a:lnTo>
                      <a:pt x="118" y="332"/>
                    </a:lnTo>
                    <a:lnTo>
                      <a:pt x="138" y="334"/>
                    </a:lnTo>
                    <a:lnTo>
                      <a:pt x="142" y="314"/>
                    </a:lnTo>
                    <a:lnTo>
                      <a:pt x="142" y="312"/>
                    </a:lnTo>
                    <a:lnTo>
                      <a:pt x="144" y="310"/>
                    </a:lnTo>
                    <a:lnTo>
                      <a:pt x="144" y="306"/>
                    </a:lnTo>
                    <a:lnTo>
                      <a:pt x="148" y="300"/>
                    </a:lnTo>
                    <a:lnTo>
                      <a:pt x="150" y="296"/>
                    </a:lnTo>
                    <a:lnTo>
                      <a:pt x="154" y="294"/>
                    </a:lnTo>
                    <a:lnTo>
                      <a:pt x="160" y="292"/>
                    </a:lnTo>
                    <a:lnTo>
                      <a:pt x="164" y="294"/>
                    </a:lnTo>
                    <a:lnTo>
                      <a:pt x="172" y="294"/>
                    </a:lnTo>
                    <a:lnTo>
                      <a:pt x="184" y="294"/>
                    </a:lnTo>
                    <a:lnTo>
                      <a:pt x="198" y="290"/>
                    </a:lnTo>
                    <a:lnTo>
                      <a:pt x="210" y="282"/>
                    </a:lnTo>
                    <a:lnTo>
                      <a:pt x="218" y="266"/>
                    </a:lnTo>
                    <a:lnTo>
                      <a:pt x="220" y="262"/>
                    </a:lnTo>
                    <a:lnTo>
                      <a:pt x="220" y="256"/>
                    </a:lnTo>
                    <a:lnTo>
                      <a:pt x="218" y="250"/>
                    </a:lnTo>
                    <a:lnTo>
                      <a:pt x="216" y="242"/>
                    </a:lnTo>
                    <a:lnTo>
                      <a:pt x="214" y="234"/>
                    </a:lnTo>
                    <a:lnTo>
                      <a:pt x="208" y="218"/>
                    </a:lnTo>
                    <a:lnTo>
                      <a:pt x="206" y="216"/>
                    </a:lnTo>
                    <a:lnTo>
                      <a:pt x="206" y="214"/>
                    </a:lnTo>
                    <a:lnTo>
                      <a:pt x="204" y="210"/>
                    </a:lnTo>
                    <a:lnTo>
                      <a:pt x="202" y="206"/>
                    </a:lnTo>
                    <a:lnTo>
                      <a:pt x="200" y="202"/>
                    </a:lnTo>
                    <a:lnTo>
                      <a:pt x="200" y="196"/>
                    </a:lnTo>
                    <a:lnTo>
                      <a:pt x="202" y="194"/>
                    </a:lnTo>
                    <a:lnTo>
                      <a:pt x="202" y="190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58"/>
                    </a:lnTo>
                    <a:lnTo>
                      <a:pt x="202" y="152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4" y="128"/>
                    </a:lnTo>
                    <a:lnTo>
                      <a:pt x="218" y="124"/>
                    </a:lnTo>
                    <a:lnTo>
                      <a:pt x="220" y="120"/>
                    </a:lnTo>
                    <a:lnTo>
                      <a:pt x="224" y="116"/>
                    </a:lnTo>
                    <a:lnTo>
                      <a:pt x="228" y="112"/>
                    </a:lnTo>
                    <a:lnTo>
                      <a:pt x="230" y="110"/>
                    </a:lnTo>
                    <a:lnTo>
                      <a:pt x="230" y="110"/>
                    </a:lnTo>
                    <a:lnTo>
                      <a:pt x="238" y="104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62" y="84"/>
                    </a:lnTo>
                    <a:lnTo>
                      <a:pt x="264" y="82"/>
                    </a:lnTo>
                    <a:lnTo>
                      <a:pt x="266" y="76"/>
                    </a:lnTo>
                    <a:lnTo>
                      <a:pt x="268" y="72"/>
                    </a:lnTo>
                    <a:lnTo>
                      <a:pt x="268" y="68"/>
                    </a:lnTo>
                    <a:lnTo>
                      <a:pt x="268" y="64"/>
                    </a:lnTo>
                    <a:lnTo>
                      <a:pt x="266" y="62"/>
                    </a:lnTo>
                    <a:lnTo>
                      <a:pt x="264" y="62"/>
                    </a:lnTo>
                    <a:lnTo>
                      <a:pt x="262" y="62"/>
                    </a:lnTo>
                    <a:lnTo>
                      <a:pt x="262" y="60"/>
                    </a:lnTo>
                    <a:lnTo>
                      <a:pt x="260" y="60"/>
                    </a:lnTo>
                    <a:lnTo>
                      <a:pt x="258" y="60"/>
                    </a:lnTo>
                    <a:lnTo>
                      <a:pt x="258" y="58"/>
                    </a:lnTo>
                    <a:lnTo>
                      <a:pt x="258" y="58"/>
                    </a:lnTo>
                    <a:lnTo>
                      <a:pt x="258" y="56"/>
                    </a:lnTo>
                    <a:lnTo>
                      <a:pt x="260" y="56"/>
                    </a:lnTo>
                    <a:lnTo>
                      <a:pt x="252" y="58"/>
                    </a:lnTo>
                    <a:lnTo>
                      <a:pt x="252" y="60"/>
                    </a:lnTo>
                    <a:lnTo>
                      <a:pt x="250" y="66"/>
                    </a:lnTo>
                    <a:lnTo>
                      <a:pt x="250" y="70"/>
                    </a:lnTo>
                    <a:lnTo>
                      <a:pt x="250" y="72"/>
                    </a:lnTo>
                    <a:lnTo>
                      <a:pt x="250" y="74"/>
                    </a:lnTo>
                    <a:lnTo>
                      <a:pt x="248" y="78"/>
                    </a:lnTo>
                    <a:lnTo>
                      <a:pt x="246" y="82"/>
                    </a:lnTo>
                    <a:lnTo>
                      <a:pt x="246" y="86"/>
                    </a:lnTo>
                    <a:lnTo>
                      <a:pt x="246" y="88"/>
                    </a:lnTo>
                    <a:lnTo>
                      <a:pt x="194" y="88"/>
                    </a:lnTo>
                    <a:lnTo>
                      <a:pt x="210" y="52"/>
                    </a:lnTo>
                    <a:lnTo>
                      <a:pt x="176" y="34"/>
                    </a:lnTo>
                    <a:lnTo>
                      <a:pt x="170" y="28"/>
                    </a:lnTo>
                    <a:lnTo>
                      <a:pt x="154" y="22"/>
                    </a:lnTo>
                    <a:lnTo>
                      <a:pt x="150" y="20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4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2"/>
                    </a:lnTo>
                    <a:lnTo>
                      <a:pt x="138" y="2"/>
                    </a:lnTo>
                    <a:lnTo>
                      <a:pt x="134" y="0"/>
                    </a:lnTo>
                    <a:lnTo>
                      <a:pt x="132" y="2"/>
                    </a:lnTo>
                    <a:lnTo>
                      <a:pt x="130" y="4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20" y="14"/>
                    </a:lnTo>
                    <a:lnTo>
                      <a:pt x="120" y="12"/>
                    </a:lnTo>
                    <a:lnTo>
                      <a:pt x="118" y="8"/>
                    </a:lnTo>
                    <a:lnTo>
                      <a:pt x="116" y="6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94" y="0"/>
                    </a:lnTo>
                    <a:lnTo>
                      <a:pt x="94" y="2"/>
                    </a:lnTo>
                    <a:lnTo>
                      <a:pt x="92" y="6"/>
                    </a:lnTo>
                    <a:lnTo>
                      <a:pt x="90" y="10"/>
                    </a:lnTo>
                    <a:lnTo>
                      <a:pt x="86" y="14"/>
                    </a:lnTo>
                    <a:lnTo>
                      <a:pt x="82" y="1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2" name="Freeform 331">
                <a:extLst>
                  <a:ext uri="{FF2B5EF4-FFF2-40B4-BE49-F238E27FC236}">
                    <a16:creationId xmlns:a16="http://schemas.microsoft.com/office/drawing/2014/main" id="{9E1439E8-2F7D-4038-9AE9-A591BEE9A6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48674" y="3996900"/>
                <a:ext cx="358834" cy="403575"/>
              </a:xfrm>
              <a:custGeom>
                <a:avLst/>
                <a:gdLst>
                  <a:gd name="T0" fmla="*/ 324 w 532"/>
                  <a:gd name="T1" fmla="*/ 492 h 572"/>
                  <a:gd name="T2" fmla="*/ 418 w 532"/>
                  <a:gd name="T3" fmla="*/ 404 h 572"/>
                  <a:gd name="T4" fmla="*/ 474 w 532"/>
                  <a:gd name="T5" fmla="*/ 284 h 572"/>
                  <a:gd name="T6" fmla="*/ 532 w 532"/>
                  <a:gd name="T7" fmla="*/ 162 h 572"/>
                  <a:gd name="T8" fmla="*/ 478 w 532"/>
                  <a:gd name="T9" fmla="*/ 116 h 572"/>
                  <a:gd name="T10" fmla="*/ 382 w 532"/>
                  <a:gd name="T11" fmla="*/ 96 h 572"/>
                  <a:gd name="T12" fmla="*/ 384 w 532"/>
                  <a:gd name="T13" fmla="*/ 80 h 572"/>
                  <a:gd name="T14" fmla="*/ 366 w 532"/>
                  <a:gd name="T15" fmla="*/ 76 h 572"/>
                  <a:gd name="T16" fmla="*/ 336 w 532"/>
                  <a:gd name="T17" fmla="*/ 72 h 572"/>
                  <a:gd name="T18" fmla="*/ 306 w 532"/>
                  <a:gd name="T19" fmla="*/ 84 h 572"/>
                  <a:gd name="T20" fmla="*/ 282 w 532"/>
                  <a:gd name="T21" fmla="*/ 96 h 572"/>
                  <a:gd name="T22" fmla="*/ 300 w 532"/>
                  <a:gd name="T23" fmla="*/ 76 h 572"/>
                  <a:gd name="T24" fmla="*/ 322 w 532"/>
                  <a:gd name="T25" fmla="*/ 50 h 572"/>
                  <a:gd name="T26" fmla="*/ 282 w 532"/>
                  <a:gd name="T27" fmla="*/ 0 h 572"/>
                  <a:gd name="T28" fmla="*/ 264 w 532"/>
                  <a:gd name="T29" fmla="*/ 20 h 572"/>
                  <a:gd name="T30" fmla="*/ 254 w 532"/>
                  <a:gd name="T31" fmla="*/ 22 h 572"/>
                  <a:gd name="T32" fmla="*/ 244 w 532"/>
                  <a:gd name="T33" fmla="*/ 22 h 572"/>
                  <a:gd name="T34" fmla="*/ 234 w 532"/>
                  <a:gd name="T35" fmla="*/ 24 h 572"/>
                  <a:gd name="T36" fmla="*/ 218 w 532"/>
                  <a:gd name="T37" fmla="*/ 22 h 572"/>
                  <a:gd name="T38" fmla="*/ 202 w 532"/>
                  <a:gd name="T39" fmla="*/ 26 h 572"/>
                  <a:gd name="T40" fmla="*/ 184 w 532"/>
                  <a:gd name="T41" fmla="*/ 24 h 572"/>
                  <a:gd name="T42" fmla="*/ 176 w 532"/>
                  <a:gd name="T43" fmla="*/ 2 h 572"/>
                  <a:gd name="T44" fmla="*/ 156 w 532"/>
                  <a:gd name="T45" fmla="*/ 14 h 572"/>
                  <a:gd name="T46" fmla="*/ 120 w 532"/>
                  <a:gd name="T47" fmla="*/ 6 h 572"/>
                  <a:gd name="T48" fmla="*/ 120 w 532"/>
                  <a:gd name="T49" fmla="*/ 10 h 572"/>
                  <a:gd name="T50" fmla="*/ 130 w 532"/>
                  <a:gd name="T51" fmla="*/ 26 h 572"/>
                  <a:gd name="T52" fmla="*/ 90 w 532"/>
                  <a:gd name="T53" fmla="*/ 52 h 572"/>
                  <a:gd name="T54" fmla="*/ 76 w 532"/>
                  <a:gd name="T55" fmla="*/ 44 h 572"/>
                  <a:gd name="T56" fmla="*/ 62 w 532"/>
                  <a:gd name="T57" fmla="*/ 62 h 572"/>
                  <a:gd name="T58" fmla="*/ 52 w 532"/>
                  <a:gd name="T59" fmla="*/ 70 h 572"/>
                  <a:gd name="T60" fmla="*/ 60 w 532"/>
                  <a:gd name="T61" fmla="*/ 96 h 572"/>
                  <a:gd name="T62" fmla="*/ 36 w 532"/>
                  <a:gd name="T63" fmla="*/ 132 h 572"/>
                  <a:gd name="T64" fmla="*/ 10 w 532"/>
                  <a:gd name="T65" fmla="*/ 146 h 572"/>
                  <a:gd name="T66" fmla="*/ 2 w 532"/>
                  <a:gd name="T67" fmla="*/ 164 h 572"/>
                  <a:gd name="T68" fmla="*/ 4 w 532"/>
                  <a:gd name="T69" fmla="*/ 194 h 572"/>
                  <a:gd name="T70" fmla="*/ 12 w 532"/>
                  <a:gd name="T71" fmla="*/ 198 h 572"/>
                  <a:gd name="T72" fmla="*/ 26 w 532"/>
                  <a:gd name="T73" fmla="*/ 206 h 572"/>
                  <a:gd name="T74" fmla="*/ 42 w 532"/>
                  <a:gd name="T75" fmla="*/ 198 h 572"/>
                  <a:gd name="T76" fmla="*/ 50 w 532"/>
                  <a:gd name="T77" fmla="*/ 226 h 572"/>
                  <a:gd name="T78" fmla="*/ 78 w 532"/>
                  <a:gd name="T79" fmla="*/ 224 h 572"/>
                  <a:gd name="T80" fmla="*/ 96 w 532"/>
                  <a:gd name="T81" fmla="*/ 210 h 572"/>
                  <a:gd name="T82" fmla="*/ 110 w 532"/>
                  <a:gd name="T83" fmla="*/ 206 h 572"/>
                  <a:gd name="T84" fmla="*/ 124 w 532"/>
                  <a:gd name="T85" fmla="*/ 248 h 572"/>
                  <a:gd name="T86" fmla="*/ 156 w 532"/>
                  <a:gd name="T87" fmla="*/ 266 h 572"/>
                  <a:gd name="T88" fmla="*/ 182 w 532"/>
                  <a:gd name="T89" fmla="*/ 288 h 572"/>
                  <a:gd name="T90" fmla="*/ 206 w 532"/>
                  <a:gd name="T91" fmla="*/ 310 h 572"/>
                  <a:gd name="T92" fmla="*/ 214 w 532"/>
                  <a:gd name="T93" fmla="*/ 326 h 572"/>
                  <a:gd name="T94" fmla="*/ 214 w 532"/>
                  <a:gd name="T95" fmla="*/ 372 h 572"/>
                  <a:gd name="T96" fmla="*/ 220 w 532"/>
                  <a:gd name="T97" fmla="*/ 416 h 572"/>
                  <a:gd name="T98" fmla="*/ 242 w 532"/>
                  <a:gd name="T99" fmla="*/ 422 h 572"/>
                  <a:gd name="T100" fmla="*/ 254 w 532"/>
                  <a:gd name="T101" fmla="*/ 436 h 572"/>
                  <a:gd name="T102" fmla="*/ 264 w 532"/>
                  <a:gd name="T103" fmla="*/ 450 h 572"/>
                  <a:gd name="T104" fmla="*/ 270 w 532"/>
                  <a:gd name="T105" fmla="*/ 466 h 572"/>
                  <a:gd name="T106" fmla="*/ 232 w 532"/>
                  <a:gd name="T107" fmla="*/ 500 h 572"/>
                  <a:gd name="T108" fmla="*/ 216 w 532"/>
                  <a:gd name="T109" fmla="*/ 524 h 572"/>
                  <a:gd name="T110" fmla="*/ 240 w 532"/>
                  <a:gd name="T111" fmla="*/ 538 h 572"/>
                  <a:gd name="T112" fmla="*/ 264 w 532"/>
                  <a:gd name="T113" fmla="*/ 552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2" h="572">
                    <a:moveTo>
                      <a:pt x="290" y="562"/>
                    </a:moveTo>
                    <a:lnTo>
                      <a:pt x="292" y="556"/>
                    </a:lnTo>
                    <a:lnTo>
                      <a:pt x="294" y="552"/>
                    </a:lnTo>
                    <a:lnTo>
                      <a:pt x="296" y="548"/>
                    </a:lnTo>
                    <a:lnTo>
                      <a:pt x="304" y="536"/>
                    </a:lnTo>
                    <a:lnTo>
                      <a:pt x="314" y="518"/>
                    </a:lnTo>
                    <a:lnTo>
                      <a:pt x="324" y="492"/>
                    </a:lnTo>
                    <a:lnTo>
                      <a:pt x="336" y="458"/>
                    </a:lnTo>
                    <a:lnTo>
                      <a:pt x="342" y="452"/>
                    </a:lnTo>
                    <a:lnTo>
                      <a:pt x="354" y="440"/>
                    </a:lnTo>
                    <a:lnTo>
                      <a:pt x="370" y="426"/>
                    </a:lnTo>
                    <a:lnTo>
                      <a:pt x="392" y="414"/>
                    </a:lnTo>
                    <a:lnTo>
                      <a:pt x="416" y="406"/>
                    </a:lnTo>
                    <a:lnTo>
                      <a:pt x="418" y="404"/>
                    </a:lnTo>
                    <a:lnTo>
                      <a:pt x="426" y="400"/>
                    </a:lnTo>
                    <a:lnTo>
                      <a:pt x="434" y="394"/>
                    </a:lnTo>
                    <a:lnTo>
                      <a:pt x="446" y="382"/>
                    </a:lnTo>
                    <a:lnTo>
                      <a:pt x="456" y="366"/>
                    </a:lnTo>
                    <a:lnTo>
                      <a:pt x="466" y="344"/>
                    </a:lnTo>
                    <a:lnTo>
                      <a:pt x="472" y="318"/>
                    </a:lnTo>
                    <a:lnTo>
                      <a:pt x="474" y="284"/>
                    </a:lnTo>
                    <a:lnTo>
                      <a:pt x="514" y="216"/>
                    </a:lnTo>
                    <a:lnTo>
                      <a:pt x="516" y="214"/>
                    </a:lnTo>
                    <a:lnTo>
                      <a:pt x="524" y="204"/>
                    </a:lnTo>
                    <a:lnTo>
                      <a:pt x="530" y="190"/>
                    </a:lnTo>
                    <a:lnTo>
                      <a:pt x="532" y="170"/>
                    </a:lnTo>
                    <a:lnTo>
                      <a:pt x="532" y="168"/>
                    </a:lnTo>
                    <a:lnTo>
                      <a:pt x="532" y="162"/>
                    </a:lnTo>
                    <a:lnTo>
                      <a:pt x="532" y="154"/>
                    </a:lnTo>
                    <a:lnTo>
                      <a:pt x="528" y="146"/>
                    </a:lnTo>
                    <a:lnTo>
                      <a:pt x="518" y="138"/>
                    </a:lnTo>
                    <a:lnTo>
                      <a:pt x="502" y="132"/>
                    </a:lnTo>
                    <a:lnTo>
                      <a:pt x="498" y="130"/>
                    </a:lnTo>
                    <a:lnTo>
                      <a:pt x="490" y="124"/>
                    </a:lnTo>
                    <a:lnTo>
                      <a:pt x="478" y="116"/>
                    </a:lnTo>
                    <a:lnTo>
                      <a:pt x="464" y="110"/>
                    </a:lnTo>
                    <a:lnTo>
                      <a:pt x="448" y="110"/>
                    </a:lnTo>
                    <a:lnTo>
                      <a:pt x="398" y="94"/>
                    </a:lnTo>
                    <a:lnTo>
                      <a:pt x="394" y="92"/>
                    </a:lnTo>
                    <a:lnTo>
                      <a:pt x="390" y="94"/>
                    </a:lnTo>
                    <a:lnTo>
                      <a:pt x="386" y="94"/>
                    </a:lnTo>
                    <a:lnTo>
                      <a:pt x="382" y="96"/>
                    </a:lnTo>
                    <a:lnTo>
                      <a:pt x="380" y="98"/>
                    </a:lnTo>
                    <a:lnTo>
                      <a:pt x="378" y="98"/>
                    </a:lnTo>
                    <a:lnTo>
                      <a:pt x="380" y="94"/>
                    </a:lnTo>
                    <a:lnTo>
                      <a:pt x="382" y="90"/>
                    </a:lnTo>
                    <a:lnTo>
                      <a:pt x="382" y="86"/>
                    </a:lnTo>
                    <a:lnTo>
                      <a:pt x="384" y="82"/>
                    </a:lnTo>
                    <a:lnTo>
                      <a:pt x="384" y="80"/>
                    </a:lnTo>
                    <a:lnTo>
                      <a:pt x="382" y="78"/>
                    </a:lnTo>
                    <a:lnTo>
                      <a:pt x="380" y="76"/>
                    </a:lnTo>
                    <a:lnTo>
                      <a:pt x="376" y="76"/>
                    </a:lnTo>
                    <a:lnTo>
                      <a:pt x="374" y="76"/>
                    </a:lnTo>
                    <a:lnTo>
                      <a:pt x="370" y="76"/>
                    </a:lnTo>
                    <a:lnTo>
                      <a:pt x="368" y="76"/>
                    </a:lnTo>
                    <a:lnTo>
                      <a:pt x="366" y="76"/>
                    </a:lnTo>
                    <a:lnTo>
                      <a:pt x="362" y="76"/>
                    </a:lnTo>
                    <a:lnTo>
                      <a:pt x="358" y="74"/>
                    </a:lnTo>
                    <a:lnTo>
                      <a:pt x="352" y="74"/>
                    </a:lnTo>
                    <a:lnTo>
                      <a:pt x="346" y="72"/>
                    </a:lnTo>
                    <a:lnTo>
                      <a:pt x="340" y="72"/>
                    </a:lnTo>
                    <a:lnTo>
                      <a:pt x="338" y="72"/>
                    </a:lnTo>
                    <a:lnTo>
                      <a:pt x="336" y="72"/>
                    </a:lnTo>
                    <a:lnTo>
                      <a:pt x="330" y="72"/>
                    </a:lnTo>
                    <a:lnTo>
                      <a:pt x="324" y="76"/>
                    </a:lnTo>
                    <a:lnTo>
                      <a:pt x="318" y="78"/>
                    </a:lnTo>
                    <a:lnTo>
                      <a:pt x="314" y="80"/>
                    </a:lnTo>
                    <a:lnTo>
                      <a:pt x="310" y="82"/>
                    </a:lnTo>
                    <a:lnTo>
                      <a:pt x="306" y="84"/>
                    </a:lnTo>
                    <a:lnTo>
                      <a:pt x="306" y="84"/>
                    </a:lnTo>
                    <a:lnTo>
                      <a:pt x="298" y="90"/>
                    </a:lnTo>
                    <a:lnTo>
                      <a:pt x="292" y="94"/>
                    </a:lnTo>
                    <a:lnTo>
                      <a:pt x="286" y="98"/>
                    </a:lnTo>
                    <a:lnTo>
                      <a:pt x="282" y="98"/>
                    </a:lnTo>
                    <a:lnTo>
                      <a:pt x="278" y="98"/>
                    </a:lnTo>
                    <a:lnTo>
                      <a:pt x="278" y="98"/>
                    </a:lnTo>
                    <a:lnTo>
                      <a:pt x="282" y="96"/>
                    </a:lnTo>
                    <a:lnTo>
                      <a:pt x="286" y="94"/>
                    </a:lnTo>
                    <a:lnTo>
                      <a:pt x="290" y="90"/>
                    </a:lnTo>
                    <a:lnTo>
                      <a:pt x="292" y="86"/>
                    </a:lnTo>
                    <a:lnTo>
                      <a:pt x="294" y="84"/>
                    </a:lnTo>
                    <a:lnTo>
                      <a:pt x="294" y="84"/>
                    </a:lnTo>
                    <a:lnTo>
                      <a:pt x="298" y="80"/>
                    </a:lnTo>
                    <a:lnTo>
                      <a:pt x="300" y="76"/>
                    </a:lnTo>
                    <a:lnTo>
                      <a:pt x="304" y="72"/>
                    </a:lnTo>
                    <a:lnTo>
                      <a:pt x="308" y="68"/>
                    </a:lnTo>
                    <a:lnTo>
                      <a:pt x="312" y="66"/>
                    </a:lnTo>
                    <a:lnTo>
                      <a:pt x="314" y="64"/>
                    </a:lnTo>
                    <a:lnTo>
                      <a:pt x="316" y="62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2" y="46"/>
                    </a:lnTo>
                    <a:lnTo>
                      <a:pt x="322" y="46"/>
                    </a:lnTo>
                    <a:lnTo>
                      <a:pt x="312" y="26"/>
                    </a:lnTo>
                    <a:lnTo>
                      <a:pt x="296" y="8"/>
                    </a:lnTo>
                    <a:lnTo>
                      <a:pt x="290" y="4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4"/>
                    </a:lnTo>
                    <a:lnTo>
                      <a:pt x="274" y="8"/>
                    </a:lnTo>
                    <a:lnTo>
                      <a:pt x="270" y="8"/>
                    </a:lnTo>
                    <a:lnTo>
                      <a:pt x="270" y="10"/>
                    </a:lnTo>
                    <a:lnTo>
                      <a:pt x="268" y="14"/>
                    </a:lnTo>
                    <a:lnTo>
                      <a:pt x="266" y="18"/>
                    </a:lnTo>
                    <a:lnTo>
                      <a:pt x="264" y="20"/>
                    </a:lnTo>
                    <a:lnTo>
                      <a:pt x="264" y="22"/>
                    </a:lnTo>
                    <a:lnTo>
                      <a:pt x="262" y="24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58" y="24"/>
                    </a:lnTo>
                    <a:lnTo>
                      <a:pt x="256" y="24"/>
                    </a:lnTo>
                    <a:lnTo>
                      <a:pt x="254" y="22"/>
                    </a:lnTo>
                    <a:lnTo>
                      <a:pt x="252" y="22"/>
                    </a:lnTo>
                    <a:lnTo>
                      <a:pt x="252" y="22"/>
                    </a:lnTo>
                    <a:lnTo>
                      <a:pt x="250" y="22"/>
                    </a:lnTo>
                    <a:lnTo>
                      <a:pt x="248" y="22"/>
                    </a:lnTo>
                    <a:lnTo>
                      <a:pt x="248" y="22"/>
                    </a:lnTo>
                    <a:lnTo>
                      <a:pt x="246" y="22"/>
                    </a:lnTo>
                    <a:lnTo>
                      <a:pt x="244" y="22"/>
                    </a:lnTo>
                    <a:lnTo>
                      <a:pt x="242" y="24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8" y="24"/>
                    </a:lnTo>
                    <a:lnTo>
                      <a:pt x="236" y="24"/>
                    </a:lnTo>
                    <a:lnTo>
                      <a:pt x="236" y="24"/>
                    </a:lnTo>
                    <a:lnTo>
                      <a:pt x="234" y="24"/>
                    </a:lnTo>
                    <a:lnTo>
                      <a:pt x="232" y="22"/>
                    </a:lnTo>
                    <a:lnTo>
                      <a:pt x="230" y="22"/>
                    </a:lnTo>
                    <a:lnTo>
                      <a:pt x="230" y="22"/>
                    </a:lnTo>
                    <a:lnTo>
                      <a:pt x="228" y="22"/>
                    </a:lnTo>
                    <a:lnTo>
                      <a:pt x="226" y="24"/>
                    </a:lnTo>
                    <a:lnTo>
                      <a:pt x="224" y="24"/>
                    </a:lnTo>
                    <a:lnTo>
                      <a:pt x="218" y="22"/>
                    </a:lnTo>
                    <a:lnTo>
                      <a:pt x="218" y="26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4" y="28"/>
                    </a:lnTo>
                    <a:lnTo>
                      <a:pt x="212" y="26"/>
                    </a:lnTo>
                    <a:lnTo>
                      <a:pt x="206" y="26"/>
                    </a:lnTo>
                    <a:lnTo>
                      <a:pt x="202" y="26"/>
                    </a:lnTo>
                    <a:lnTo>
                      <a:pt x="194" y="28"/>
                    </a:lnTo>
                    <a:lnTo>
                      <a:pt x="192" y="28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4" y="28"/>
                    </a:lnTo>
                    <a:lnTo>
                      <a:pt x="184" y="24"/>
                    </a:lnTo>
                    <a:lnTo>
                      <a:pt x="184" y="20"/>
                    </a:lnTo>
                    <a:lnTo>
                      <a:pt x="184" y="18"/>
                    </a:lnTo>
                    <a:lnTo>
                      <a:pt x="184" y="14"/>
                    </a:lnTo>
                    <a:lnTo>
                      <a:pt x="184" y="10"/>
                    </a:lnTo>
                    <a:lnTo>
                      <a:pt x="184" y="6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76" y="4"/>
                    </a:lnTo>
                    <a:lnTo>
                      <a:pt x="174" y="6"/>
                    </a:lnTo>
                    <a:lnTo>
                      <a:pt x="172" y="8"/>
                    </a:lnTo>
                    <a:lnTo>
                      <a:pt x="166" y="6"/>
                    </a:lnTo>
                    <a:lnTo>
                      <a:pt x="156" y="10"/>
                    </a:lnTo>
                    <a:lnTo>
                      <a:pt x="156" y="14"/>
                    </a:lnTo>
                    <a:lnTo>
                      <a:pt x="142" y="16"/>
                    </a:lnTo>
                    <a:lnTo>
                      <a:pt x="138" y="10"/>
                    </a:lnTo>
                    <a:lnTo>
                      <a:pt x="136" y="10"/>
                    </a:lnTo>
                    <a:lnTo>
                      <a:pt x="134" y="10"/>
                    </a:lnTo>
                    <a:lnTo>
                      <a:pt x="128" y="8"/>
                    </a:lnTo>
                    <a:lnTo>
                      <a:pt x="124" y="8"/>
                    </a:lnTo>
                    <a:lnTo>
                      <a:pt x="120" y="6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8"/>
                    </a:lnTo>
                    <a:lnTo>
                      <a:pt x="116" y="8"/>
                    </a:lnTo>
                    <a:lnTo>
                      <a:pt x="116" y="10"/>
                    </a:lnTo>
                    <a:lnTo>
                      <a:pt x="118" y="10"/>
                    </a:lnTo>
                    <a:lnTo>
                      <a:pt x="120" y="10"/>
                    </a:lnTo>
                    <a:lnTo>
                      <a:pt x="122" y="12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4" y="22"/>
                    </a:lnTo>
                    <a:lnTo>
                      <a:pt x="126" y="24"/>
                    </a:lnTo>
                    <a:lnTo>
                      <a:pt x="128" y="26"/>
                    </a:lnTo>
                    <a:lnTo>
                      <a:pt x="130" y="26"/>
                    </a:lnTo>
                    <a:lnTo>
                      <a:pt x="134" y="26"/>
                    </a:lnTo>
                    <a:lnTo>
                      <a:pt x="136" y="26"/>
                    </a:lnTo>
                    <a:lnTo>
                      <a:pt x="136" y="34"/>
                    </a:lnTo>
                    <a:lnTo>
                      <a:pt x="128" y="38"/>
                    </a:lnTo>
                    <a:lnTo>
                      <a:pt x="110" y="58"/>
                    </a:lnTo>
                    <a:lnTo>
                      <a:pt x="92" y="52"/>
                    </a:lnTo>
                    <a:lnTo>
                      <a:pt x="90" y="52"/>
                    </a:lnTo>
                    <a:lnTo>
                      <a:pt x="88" y="52"/>
                    </a:lnTo>
                    <a:lnTo>
                      <a:pt x="84" y="50"/>
                    </a:lnTo>
                    <a:lnTo>
                      <a:pt x="80" y="50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78" y="46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4" y="40"/>
                    </a:lnTo>
                    <a:lnTo>
                      <a:pt x="52" y="44"/>
                    </a:lnTo>
                    <a:lnTo>
                      <a:pt x="52" y="5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6" y="58"/>
                    </a:lnTo>
                    <a:lnTo>
                      <a:pt x="54" y="58"/>
                    </a:lnTo>
                    <a:lnTo>
                      <a:pt x="52" y="60"/>
                    </a:lnTo>
                    <a:lnTo>
                      <a:pt x="52" y="70"/>
                    </a:lnTo>
                    <a:lnTo>
                      <a:pt x="54" y="70"/>
                    </a:lnTo>
                    <a:lnTo>
                      <a:pt x="54" y="72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6"/>
                    </a:lnTo>
                    <a:lnTo>
                      <a:pt x="60" y="92"/>
                    </a:lnTo>
                    <a:lnTo>
                      <a:pt x="60" y="96"/>
                    </a:lnTo>
                    <a:lnTo>
                      <a:pt x="52" y="126"/>
                    </a:lnTo>
                    <a:lnTo>
                      <a:pt x="50" y="132"/>
                    </a:lnTo>
                    <a:lnTo>
                      <a:pt x="44" y="132"/>
                    </a:lnTo>
                    <a:lnTo>
                      <a:pt x="44" y="132"/>
                    </a:lnTo>
                    <a:lnTo>
                      <a:pt x="42" y="130"/>
                    </a:lnTo>
                    <a:lnTo>
                      <a:pt x="38" y="130"/>
                    </a:lnTo>
                    <a:lnTo>
                      <a:pt x="36" y="132"/>
                    </a:lnTo>
                    <a:lnTo>
                      <a:pt x="34" y="132"/>
                    </a:lnTo>
                    <a:lnTo>
                      <a:pt x="32" y="132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8"/>
                    </a:lnTo>
                    <a:lnTo>
                      <a:pt x="14" y="142"/>
                    </a:lnTo>
                    <a:lnTo>
                      <a:pt x="10" y="146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8" y="156"/>
                    </a:lnTo>
                    <a:lnTo>
                      <a:pt x="6" y="158"/>
                    </a:lnTo>
                    <a:lnTo>
                      <a:pt x="6" y="160"/>
                    </a:lnTo>
                    <a:lnTo>
                      <a:pt x="4" y="162"/>
                    </a:lnTo>
                    <a:lnTo>
                      <a:pt x="2" y="164"/>
                    </a:lnTo>
                    <a:lnTo>
                      <a:pt x="0" y="168"/>
                    </a:lnTo>
                    <a:lnTo>
                      <a:pt x="0" y="174"/>
                    </a:lnTo>
                    <a:lnTo>
                      <a:pt x="0" y="182"/>
                    </a:lnTo>
                    <a:lnTo>
                      <a:pt x="2" y="188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4" y="194"/>
                    </a:lnTo>
                    <a:lnTo>
                      <a:pt x="6" y="198"/>
                    </a:lnTo>
                    <a:lnTo>
                      <a:pt x="6" y="200"/>
                    </a:lnTo>
                    <a:lnTo>
                      <a:pt x="4" y="200"/>
                    </a:lnTo>
                    <a:lnTo>
                      <a:pt x="4" y="200"/>
                    </a:lnTo>
                    <a:lnTo>
                      <a:pt x="6" y="200"/>
                    </a:lnTo>
                    <a:lnTo>
                      <a:pt x="10" y="198"/>
                    </a:lnTo>
                    <a:lnTo>
                      <a:pt x="12" y="198"/>
                    </a:lnTo>
                    <a:lnTo>
                      <a:pt x="14" y="200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8" y="204"/>
                    </a:lnTo>
                    <a:lnTo>
                      <a:pt x="22" y="204"/>
                    </a:lnTo>
                    <a:lnTo>
                      <a:pt x="26" y="206"/>
                    </a:lnTo>
                    <a:lnTo>
                      <a:pt x="30" y="206"/>
                    </a:lnTo>
                    <a:lnTo>
                      <a:pt x="30" y="206"/>
                    </a:lnTo>
                    <a:lnTo>
                      <a:pt x="30" y="206"/>
                    </a:lnTo>
                    <a:lnTo>
                      <a:pt x="34" y="204"/>
                    </a:lnTo>
                    <a:lnTo>
                      <a:pt x="36" y="202"/>
                    </a:lnTo>
                    <a:lnTo>
                      <a:pt x="38" y="200"/>
                    </a:lnTo>
                    <a:lnTo>
                      <a:pt x="42" y="198"/>
                    </a:lnTo>
                    <a:lnTo>
                      <a:pt x="42" y="196"/>
                    </a:lnTo>
                    <a:lnTo>
                      <a:pt x="42" y="222"/>
                    </a:lnTo>
                    <a:lnTo>
                      <a:pt x="42" y="222"/>
                    </a:lnTo>
                    <a:lnTo>
                      <a:pt x="42" y="224"/>
                    </a:lnTo>
                    <a:lnTo>
                      <a:pt x="44" y="224"/>
                    </a:lnTo>
                    <a:lnTo>
                      <a:pt x="48" y="226"/>
                    </a:lnTo>
                    <a:lnTo>
                      <a:pt x="50" y="226"/>
                    </a:lnTo>
                    <a:lnTo>
                      <a:pt x="54" y="226"/>
                    </a:lnTo>
                    <a:lnTo>
                      <a:pt x="58" y="226"/>
                    </a:lnTo>
                    <a:lnTo>
                      <a:pt x="64" y="226"/>
                    </a:lnTo>
                    <a:lnTo>
                      <a:pt x="70" y="226"/>
                    </a:lnTo>
                    <a:lnTo>
                      <a:pt x="74" y="224"/>
                    </a:lnTo>
                    <a:lnTo>
                      <a:pt x="74" y="224"/>
                    </a:lnTo>
                    <a:lnTo>
                      <a:pt x="78" y="224"/>
                    </a:lnTo>
                    <a:lnTo>
                      <a:pt x="80" y="222"/>
                    </a:lnTo>
                    <a:lnTo>
                      <a:pt x="84" y="218"/>
                    </a:lnTo>
                    <a:lnTo>
                      <a:pt x="86" y="216"/>
                    </a:lnTo>
                    <a:lnTo>
                      <a:pt x="86" y="214"/>
                    </a:lnTo>
                    <a:lnTo>
                      <a:pt x="90" y="212"/>
                    </a:lnTo>
                    <a:lnTo>
                      <a:pt x="94" y="210"/>
                    </a:lnTo>
                    <a:lnTo>
                      <a:pt x="96" y="210"/>
                    </a:lnTo>
                    <a:lnTo>
                      <a:pt x="100" y="212"/>
                    </a:lnTo>
                    <a:lnTo>
                      <a:pt x="102" y="212"/>
                    </a:lnTo>
                    <a:lnTo>
                      <a:pt x="102" y="212"/>
                    </a:lnTo>
                    <a:lnTo>
                      <a:pt x="104" y="210"/>
                    </a:lnTo>
                    <a:lnTo>
                      <a:pt x="106" y="208"/>
                    </a:lnTo>
                    <a:lnTo>
                      <a:pt x="108" y="206"/>
                    </a:lnTo>
                    <a:lnTo>
                      <a:pt x="110" y="206"/>
                    </a:lnTo>
                    <a:lnTo>
                      <a:pt x="112" y="206"/>
                    </a:lnTo>
                    <a:lnTo>
                      <a:pt x="112" y="208"/>
                    </a:lnTo>
                    <a:lnTo>
                      <a:pt x="112" y="212"/>
                    </a:lnTo>
                    <a:lnTo>
                      <a:pt x="112" y="216"/>
                    </a:lnTo>
                    <a:lnTo>
                      <a:pt x="112" y="226"/>
                    </a:lnTo>
                    <a:lnTo>
                      <a:pt x="114" y="238"/>
                    </a:lnTo>
                    <a:lnTo>
                      <a:pt x="124" y="248"/>
                    </a:lnTo>
                    <a:lnTo>
                      <a:pt x="136" y="252"/>
                    </a:lnTo>
                    <a:lnTo>
                      <a:pt x="146" y="250"/>
                    </a:lnTo>
                    <a:lnTo>
                      <a:pt x="148" y="252"/>
                    </a:lnTo>
                    <a:lnTo>
                      <a:pt x="148" y="254"/>
                    </a:lnTo>
                    <a:lnTo>
                      <a:pt x="150" y="258"/>
                    </a:lnTo>
                    <a:lnTo>
                      <a:pt x="152" y="262"/>
                    </a:lnTo>
                    <a:lnTo>
                      <a:pt x="156" y="266"/>
                    </a:lnTo>
                    <a:lnTo>
                      <a:pt x="162" y="268"/>
                    </a:lnTo>
                    <a:lnTo>
                      <a:pt x="164" y="268"/>
                    </a:lnTo>
                    <a:lnTo>
                      <a:pt x="166" y="272"/>
                    </a:lnTo>
                    <a:lnTo>
                      <a:pt x="170" y="274"/>
                    </a:lnTo>
                    <a:lnTo>
                      <a:pt x="174" y="278"/>
                    </a:lnTo>
                    <a:lnTo>
                      <a:pt x="178" y="284"/>
                    </a:lnTo>
                    <a:lnTo>
                      <a:pt x="182" y="288"/>
                    </a:lnTo>
                    <a:lnTo>
                      <a:pt x="182" y="294"/>
                    </a:lnTo>
                    <a:lnTo>
                      <a:pt x="206" y="296"/>
                    </a:lnTo>
                    <a:lnTo>
                      <a:pt x="206" y="298"/>
                    </a:lnTo>
                    <a:lnTo>
                      <a:pt x="204" y="300"/>
                    </a:lnTo>
                    <a:lnTo>
                      <a:pt x="204" y="304"/>
                    </a:lnTo>
                    <a:lnTo>
                      <a:pt x="204" y="308"/>
                    </a:lnTo>
                    <a:lnTo>
                      <a:pt x="206" y="310"/>
                    </a:lnTo>
                    <a:lnTo>
                      <a:pt x="206" y="310"/>
                    </a:lnTo>
                    <a:lnTo>
                      <a:pt x="208" y="312"/>
                    </a:lnTo>
                    <a:lnTo>
                      <a:pt x="210" y="312"/>
                    </a:lnTo>
                    <a:lnTo>
                      <a:pt x="212" y="314"/>
                    </a:lnTo>
                    <a:lnTo>
                      <a:pt x="214" y="318"/>
                    </a:lnTo>
                    <a:lnTo>
                      <a:pt x="214" y="322"/>
                    </a:lnTo>
                    <a:lnTo>
                      <a:pt x="214" y="326"/>
                    </a:lnTo>
                    <a:lnTo>
                      <a:pt x="214" y="338"/>
                    </a:lnTo>
                    <a:lnTo>
                      <a:pt x="214" y="350"/>
                    </a:lnTo>
                    <a:lnTo>
                      <a:pt x="214" y="362"/>
                    </a:lnTo>
                    <a:lnTo>
                      <a:pt x="210" y="368"/>
                    </a:lnTo>
                    <a:lnTo>
                      <a:pt x="212" y="368"/>
                    </a:lnTo>
                    <a:lnTo>
                      <a:pt x="212" y="370"/>
                    </a:lnTo>
                    <a:lnTo>
                      <a:pt x="214" y="372"/>
                    </a:lnTo>
                    <a:lnTo>
                      <a:pt x="214" y="374"/>
                    </a:lnTo>
                    <a:lnTo>
                      <a:pt x="214" y="380"/>
                    </a:lnTo>
                    <a:lnTo>
                      <a:pt x="216" y="384"/>
                    </a:lnTo>
                    <a:lnTo>
                      <a:pt x="216" y="396"/>
                    </a:lnTo>
                    <a:lnTo>
                      <a:pt x="218" y="408"/>
                    </a:lnTo>
                    <a:lnTo>
                      <a:pt x="218" y="416"/>
                    </a:lnTo>
                    <a:lnTo>
                      <a:pt x="220" y="416"/>
                    </a:lnTo>
                    <a:lnTo>
                      <a:pt x="220" y="418"/>
                    </a:lnTo>
                    <a:lnTo>
                      <a:pt x="222" y="420"/>
                    </a:lnTo>
                    <a:lnTo>
                      <a:pt x="226" y="420"/>
                    </a:lnTo>
                    <a:lnTo>
                      <a:pt x="236" y="424"/>
                    </a:lnTo>
                    <a:lnTo>
                      <a:pt x="238" y="422"/>
                    </a:lnTo>
                    <a:lnTo>
                      <a:pt x="240" y="422"/>
                    </a:lnTo>
                    <a:lnTo>
                      <a:pt x="242" y="422"/>
                    </a:lnTo>
                    <a:lnTo>
                      <a:pt x="244" y="422"/>
                    </a:lnTo>
                    <a:lnTo>
                      <a:pt x="246" y="422"/>
                    </a:lnTo>
                    <a:lnTo>
                      <a:pt x="248" y="424"/>
                    </a:lnTo>
                    <a:lnTo>
                      <a:pt x="248" y="424"/>
                    </a:lnTo>
                    <a:lnTo>
                      <a:pt x="250" y="428"/>
                    </a:lnTo>
                    <a:lnTo>
                      <a:pt x="252" y="432"/>
                    </a:lnTo>
                    <a:lnTo>
                      <a:pt x="254" y="436"/>
                    </a:lnTo>
                    <a:lnTo>
                      <a:pt x="256" y="442"/>
                    </a:lnTo>
                    <a:lnTo>
                      <a:pt x="256" y="446"/>
                    </a:lnTo>
                    <a:lnTo>
                      <a:pt x="256" y="448"/>
                    </a:lnTo>
                    <a:lnTo>
                      <a:pt x="256" y="448"/>
                    </a:lnTo>
                    <a:lnTo>
                      <a:pt x="260" y="450"/>
                    </a:lnTo>
                    <a:lnTo>
                      <a:pt x="264" y="450"/>
                    </a:lnTo>
                    <a:lnTo>
                      <a:pt x="264" y="450"/>
                    </a:lnTo>
                    <a:lnTo>
                      <a:pt x="266" y="452"/>
                    </a:lnTo>
                    <a:lnTo>
                      <a:pt x="266" y="452"/>
                    </a:lnTo>
                    <a:lnTo>
                      <a:pt x="268" y="452"/>
                    </a:lnTo>
                    <a:lnTo>
                      <a:pt x="270" y="454"/>
                    </a:lnTo>
                    <a:lnTo>
                      <a:pt x="270" y="458"/>
                    </a:lnTo>
                    <a:lnTo>
                      <a:pt x="270" y="462"/>
                    </a:lnTo>
                    <a:lnTo>
                      <a:pt x="270" y="466"/>
                    </a:lnTo>
                    <a:lnTo>
                      <a:pt x="266" y="472"/>
                    </a:lnTo>
                    <a:lnTo>
                      <a:pt x="264" y="474"/>
                    </a:lnTo>
                    <a:lnTo>
                      <a:pt x="258" y="480"/>
                    </a:lnTo>
                    <a:lnTo>
                      <a:pt x="248" y="488"/>
                    </a:lnTo>
                    <a:lnTo>
                      <a:pt x="240" y="494"/>
                    </a:lnTo>
                    <a:lnTo>
                      <a:pt x="234" y="500"/>
                    </a:lnTo>
                    <a:lnTo>
                      <a:pt x="232" y="500"/>
                    </a:lnTo>
                    <a:lnTo>
                      <a:pt x="230" y="502"/>
                    </a:lnTo>
                    <a:lnTo>
                      <a:pt x="228" y="506"/>
                    </a:lnTo>
                    <a:lnTo>
                      <a:pt x="224" y="510"/>
                    </a:lnTo>
                    <a:lnTo>
                      <a:pt x="220" y="514"/>
                    </a:lnTo>
                    <a:lnTo>
                      <a:pt x="218" y="518"/>
                    </a:lnTo>
                    <a:lnTo>
                      <a:pt x="216" y="522"/>
                    </a:lnTo>
                    <a:lnTo>
                      <a:pt x="216" y="524"/>
                    </a:lnTo>
                    <a:lnTo>
                      <a:pt x="216" y="524"/>
                    </a:lnTo>
                    <a:lnTo>
                      <a:pt x="218" y="524"/>
                    </a:lnTo>
                    <a:lnTo>
                      <a:pt x="220" y="522"/>
                    </a:lnTo>
                    <a:lnTo>
                      <a:pt x="224" y="524"/>
                    </a:lnTo>
                    <a:lnTo>
                      <a:pt x="226" y="526"/>
                    </a:lnTo>
                    <a:lnTo>
                      <a:pt x="230" y="530"/>
                    </a:lnTo>
                    <a:lnTo>
                      <a:pt x="240" y="538"/>
                    </a:lnTo>
                    <a:lnTo>
                      <a:pt x="240" y="540"/>
                    </a:lnTo>
                    <a:lnTo>
                      <a:pt x="244" y="540"/>
                    </a:lnTo>
                    <a:lnTo>
                      <a:pt x="248" y="542"/>
                    </a:lnTo>
                    <a:lnTo>
                      <a:pt x="254" y="544"/>
                    </a:lnTo>
                    <a:lnTo>
                      <a:pt x="258" y="546"/>
                    </a:lnTo>
                    <a:lnTo>
                      <a:pt x="262" y="548"/>
                    </a:lnTo>
                    <a:lnTo>
                      <a:pt x="264" y="552"/>
                    </a:lnTo>
                    <a:lnTo>
                      <a:pt x="278" y="568"/>
                    </a:lnTo>
                    <a:lnTo>
                      <a:pt x="282" y="572"/>
                    </a:lnTo>
                    <a:lnTo>
                      <a:pt x="290" y="56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3" name="Freeform 332">
                <a:extLst>
                  <a:ext uri="{FF2B5EF4-FFF2-40B4-BE49-F238E27FC236}">
                    <a16:creationId xmlns:a16="http://schemas.microsoft.com/office/drawing/2014/main" id="{D807B6C4-AD79-42BB-AB5C-59358559F2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27090" y="4209977"/>
                <a:ext cx="101175" cy="533396"/>
              </a:xfrm>
              <a:custGeom>
                <a:avLst/>
                <a:gdLst>
                  <a:gd name="T0" fmla="*/ 130 w 150"/>
                  <a:gd name="T1" fmla="*/ 742 h 756"/>
                  <a:gd name="T2" fmla="*/ 102 w 150"/>
                  <a:gd name="T3" fmla="*/ 748 h 756"/>
                  <a:gd name="T4" fmla="*/ 92 w 150"/>
                  <a:gd name="T5" fmla="*/ 748 h 756"/>
                  <a:gd name="T6" fmla="*/ 54 w 150"/>
                  <a:gd name="T7" fmla="*/ 716 h 756"/>
                  <a:gd name="T8" fmla="*/ 70 w 150"/>
                  <a:gd name="T9" fmla="*/ 688 h 756"/>
                  <a:gd name="T10" fmla="*/ 58 w 150"/>
                  <a:gd name="T11" fmla="*/ 678 h 756"/>
                  <a:gd name="T12" fmla="*/ 42 w 150"/>
                  <a:gd name="T13" fmla="*/ 678 h 756"/>
                  <a:gd name="T14" fmla="*/ 34 w 150"/>
                  <a:gd name="T15" fmla="*/ 686 h 756"/>
                  <a:gd name="T16" fmla="*/ 0 w 150"/>
                  <a:gd name="T17" fmla="*/ 622 h 756"/>
                  <a:gd name="T18" fmla="*/ 8 w 150"/>
                  <a:gd name="T19" fmla="*/ 540 h 756"/>
                  <a:gd name="T20" fmla="*/ 30 w 150"/>
                  <a:gd name="T21" fmla="*/ 452 h 756"/>
                  <a:gd name="T22" fmla="*/ 28 w 150"/>
                  <a:gd name="T23" fmla="*/ 398 h 756"/>
                  <a:gd name="T24" fmla="*/ 48 w 150"/>
                  <a:gd name="T25" fmla="*/ 368 h 756"/>
                  <a:gd name="T26" fmla="*/ 46 w 150"/>
                  <a:gd name="T27" fmla="*/ 336 h 756"/>
                  <a:gd name="T28" fmla="*/ 38 w 150"/>
                  <a:gd name="T29" fmla="*/ 352 h 756"/>
                  <a:gd name="T30" fmla="*/ 36 w 150"/>
                  <a:gd name="T31" fmla="*/ 372 h 756"/>
                  <a:gd name="T32" fmla="*/ 30 w 150"/>
                  <a:gd name="T33" fmla="*/ 380 h 756"/>
                  <a:gd name="T34" fmla="*/ 50 w 150"/>
                  <a:gd name="T35" fmla="*/ 260 h 756"/>
                  <a:gd name="T36" fmla="*/ 56 w 150"/>
                  <a:gd name="T37" fmla="*/ 214 h 756"/>
                  <a:gd name="T38" fmla="*/ 66 w 150"/>
                  <a:gd name="T39" fmla="*/ 184 h 756"/>
                  <a:gd name="T40" fmla="*/ 66 w 150"/>
                  <a:gd name="T41" fmla="*/ 166 h 756"/>
                  <a:gd name="T42" fmla="*/ 68 w 150"/>
                  <a:gd name="T43" fmla="*/ 150 h 756"/>
                  <a:gd name="T44" fmla="*/ 70 w 150"/>
                  <a:gd name="T45" fmla="*/ 134 h 756"/>
                  <a:gd name="T46" fmla="*/ 68 w 150"/>
                  <a:gd name="T47" fmla="*/ 110 h 756"/>
                  <a:gd name="T48" fmla="*/ 72 w 150"/>
                  <a:gd name="T49" fmla="*/ 88 h 756"/>
                  <a:gd name="T50" fmla="*/ 64 w 150"/>
                  <a:gd name="T51" fmla="*/ 30 h 756"/>
                  <a:gd name="T52" fmla="*/ 46 w 150"/>
                  <a:gd name="T53" fmla="*/ 10 h 756"/>
                  <a:gd name="T54" fmla="*/ 60 w 150"/>
                  <a:gd name="T55" fmla="*/ 6 h 756"/>
                  <a:gd name="T56" fmla="*/ 74 w 150"/>
                  <a:gd name="T57" fmla="*/ 8 h 756"/>
                  <a:gd name="T58" fmla="*/ 100 w 150"/>
                  <a:gd name="T59" fmla="*/ 46 h 756"/>
                  <a:gd name="T60" fmla="*/ 110 w 150"/>
                  <a:gd name="T61" fmla="*/ 106 h 756"/>
                  <a:gd name="T62" fmla="*/ 116 w 150"/>
                  <a:gd name="T63" fmla="*/ 108 h 756"/>
                  <a:gd name="T64" fmla="*/ 118 w 150"/>
                  <a:gd name="T65" fmla="*/ 116 h 756"/>
                  <a:gd name="T66" fmla="*/ 114 w 150"/>
                  <a:gd name="T67" fmla="*/ 126 h 756"/>
                  <a:gd name="T68" fmla="*/ 104 w 150"/>
                  <a:gd name="T69" fmla="*/ 146 h 756"/>
                  <a:gd name="T70" fmla="*/ 88 w 150"/>
                  <a:gd name="T71" fmla="*/ 178 h 756"/>
                  <a:gd name="T72" fmla="*/ 82 w 150"/>
                  <a:gd name="T73" fmla="*/ 214 h 756"/>
                  <a:gd name="T74" fmla="*/ 80 w 150"/>
                  <a:gd name="T75" fmla="*/ 326 h 756"/>
                  <a:gd name="T76" fmla="*/ 68 w 150"/>
                  <a:gd name="T77" fmla="*/ 344 h 756"/>
                  <a:gd name="T78" fmla="*/ 58 w 150"/>
                  <a:gd name="T79" fmla="*/ 370 h 756"/>
                  <a:gd name="T80" fmla="*/ 60 w 150"/>
                  <a:gd name="T81" fmla="*/ 398 h 756"/>
                  <a:gd name="T82" fmla="*/ 56 w 150"/>
                  <a:gd name="T83" fmla="*/ 420 h 756"/>
                  <a:gd name="T84" fmla="*/ 56 w 150"/>
                  <a:gd name="T85" fmla="*/ 458 h 756"/>
                  <a:gd name="T86" fmla="*/ 54 w 150"/>
                  <a:gd name="T87" fmla="*/ 470 h 756"/>
                  <a:gd name="T88" fmla="*/ 58 w 150"/>
                  <a:gd name="T89" fmla="*/ 478 h 756"/>
                  <a:gd name="T90" fmla="*/ 56 w 150"/>
                  <a:gd name="T91" fmla="*/ 516 h 756"/>
                  <a:gd name="T92" fmla="*/ 46 w 150"/>
                  <a:gd name="T93" fmla="*/ 526 h 756"/>
                  <a:gd name="T94" fmla="*/ 38 w 150"/>
                  <a:gd name="T95" fmla="*/ 554 h 756"/>
                  <a:gd name="T96" fmla="*/ 38 w 150"/>
                  <a:gd name="T97" fmla="*/ 618 h 756"/>
                  <a:gd name="T98" fmla="*/ 38 w 150"/>
                  <a:gd name="T99" fmla="*/ 642 h 756"/>
                  <a:gd name="T100" fmla="*/ 90 w 150"/>
                  <a:gd name="T101" fmla="*/ 658 h 756"/>
                  <a:gd name="T102" fmla="*/ 92 w 150"/>
                  <a:gd name="T103" fmla="*/ 676 h 756"/>
                  <a:gd name="T104" fmla="*/ 150 w 150"/>
                  <a:gd name="T105" fmla="*/ 748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0" h="756">
                    <a:moveTo>
                      <a:pt x="150" y="748"/>
                    </a:moveTo>
                    <a:lnTo>
                      <a:pt x="144" y="752"/>
                    </a:lnTo>
                    <a:lnTo>
                      <a:pt x="136" y="748"/>
                    </a:lnTo>
                    <a:lnTo>
                      <a:pt x="130" y="742"/>
                    </a:lnTo>
                    <a:lnTo>
                      <a:pt x="122" y="744"/>
                    </a:lnTo>
                    <a:lnTo>
                      <a:pt x="112" y="750"/>
                    </a:lnTo>
                    <a:lnTo>
                      <a:pt x="106" y="756"/>
                    </a:lnTo>
                    <a:lnTo>
                      <a:pt x="102" y="748"/>
                    </a:lnTo>
                    <a:lnTo>
                      <a:pt x="104" y="738"/>
                    </a:lnTo>
                    <a:lnTo>
                      <a:pt x="102" y="732"/>
                    </a:lnTo>
                    <a:lnTo>
                      <a:pt x="92" y="736"/>
                    </a:lnTo>
                    <a:lnTo>
                      <a:pt x="92" y="748"/>
                    </a:lnTo>
                    <a:lnTo>
                      <a:pt x="76" y="748"/>
                    </a:lnTo>
                    <a:lnTo>
                      <a:pt x="70" y="728"/>
                    </a:lnTo>
                    <a:lnTo>
                      <a:pt x="54" y="730"/>
                    </a:lnTo>
                    <a:lnTo>
                      <a:pt x="54" y="716"/>
                    </a:lnTo>
                    <a:lnTo>
                      <a:pt x="66" y="712"/>
                    </a:lnTo>
                    <a:lnTo>
                      <a:pt x="72" y="694"/>
                    </a:lnTo>
                    <a:lnTo>
                      <a:pt x="72" y="690"/>
                    </a:lnTo>
                    <a:lnTo>
                      <a:pt x="70" y="688"/>
                    </a:lnTo>
                    <a:lnTo>
                      <a:pt x="66" y="684"/>
                    </a:lnTo>
                    <a:lnTo>
                      <a:pt x="62" y="682"/>
                    </a:lnTo>
                    <a:lnTo>
                      <a:pt x="60" y="680"/>
                    </a:lnTo>
                    <a:lnTo>
                      <a:pt x="58" y="678"/>
                    </a:lnTo>
                    <a:lnTo>
                      <a:pt x="56" y="676"/>
                    </a:lnTo>
                    <a:lnTo>
                      <a:pt x="50" y="676"/>
                    </a:lnTo>
                    <a:lnTo>
                      <a:pt x="46" y="676"/>
                    </a:lnTo>
                    <a:lnTo>
                      <a:pt x="42" y="678"/>
                    </a:lnTo>
                    <a:lnTo>
                      <a:pt x="38" y="680"/>
                    </a:lnTo>
                    <a:lnTo>
                      <a:pt x="36" y="682"/>
                    </a:lnTo>
                    <a:lnTo>
                      <a:pt x="34" y="684"/>
                    </a:lnTo>
                    <a:lnTo>
                      <a:pt x="34" y="686"/>
                    </a:lnTo>
                    <a:lnTo>
                      <a:pt x="34" y="686"/>
                    </a:lnTo>
                    <a:lnTo>
                      <a:pt x="2" y="654"/>
                    </a:lnTo>
                    <a:lnTo>
                      <a:pt x="0" y="642"/>
                    </a:lnTo>
                    <a:lnTo>
                      <a:pt x="0" y="622"/>
                    </a:lnTo>
                    <a:lnTo>
                      <a:pt x="0" y="600"/>
                    </a:lnTo>
                    <a:lnTo>
                      <a:pt x="4" y="576"/>
                    </a:lnTo>
                    <a:lnTo>
                      <a:pt x="6" y="554"/>
                    </a:lnTo>
                    <a:lnTo>
                      <a:pt x="8" y="540"/>
                    </a:lnTo>
                    <a:lnTo>
                      <a:pt x="8" y="534"/>
                    </a:lnTo>
                    <a:lnTo>
                      <a:pt x="26" y="510"/>
                    </a:lnTo>
                    <a:lnTo>
                      <a:pt x="30" y="484"/>
                    </a:lnTo>
                    <a:lnTo>
                      <a:pt x="30" y="452"/>
                    </a:lnTo>
                    <a:lnTo>
                      <a:pt x="16" y="432"/>
                    </a:lnTo>
                    <a:lnTo>
                      <a:pt x="34" y="414"/>
                    </a:lnTo>
                    <a:lnTo>
                      <a:pt x="36" y="398"/>
                    </a:lnTo>
                    <a:lnTo>
                      <a:pt x="28" y="398"/>
                    </a:lnTo>
                    <a:lnTo>
                      <a:pt x="32" y="388"/>
                    </a:lnTo>
                    <a:lnTo>
                      <a:pt x="38" y="388"/>
                    </a:lnTo>
                    <a:lnTo>
                      <a:pt x="46" y="384"/>
                    </a:lnTo>
                    <a:lnTo>
                      <a:pt x="48" y="368"/>
                    </a:lnTo>
                    <a:lnTo>
                      <a:pt x="48" y="358"/>
                    </a:lnTo>
                    <a:lnTo>
                      <a:pt x="50" y="348"/>
                    </a:lnTo>
                    <a:lnTo>
                      <a:pt x="54" y="332"/>
                    </a:lnTo>
                    <a:lnTo>
                      <a:pt x="46" y="336"/>
                    </a:lnTo>
                    <a:lnTo>
                      <a:pt x="42" y="344"/>
                    </a:lnTo>
                    <a:lnTo>
                      <a:pt x="40" y="346"/>
                    </a:lnTo>
                    <a:lnTo>
                      <a:pt x="40" y="348"/>
                    </a:lnTo>
                    <a:lnTo>
                      <a:pt x="38" y="352"/>
                    </a:lnTo>
                    <a:lnTo>
                      <a:pt x="38" y="356"/>
                    </a:lnTo>
                    <a:lnTo>
                      <a:pt x="38" y="362"/>
                    </a:lnTo>
                    <a:lnTo>
                      <a:pt x="38" y="368"/>
                    </a:lnTo>
                    <a:lnTo>
                      <a:pt x="36" y="372"/>
                    </a:lnTo>
                    <a:lnTo>
                      <a:pt x="34" y="376"/>
                    </a:lnTo>
                    <a:lnTo>
                      <a:pt x="32" y="378"/>
                    </a:lnTo>
                    <a:lnTo>
                      <a:pt x="30" y="378"/>
                    </a:lnTo>
                    <a:lnTo>
                      <a:pt x="30" y="380"/>
                    </a:lnTo>
                    <a:lnTo>
                      <a:pt x="28" y="352"/>
                    </a:lnTo>
                    <a:lnTo>
                      <a:pt x="40" y="314"/>
                    </a:lnTo>
                    <a:lnTo>
                      <a:pt x="46" y="282"/>
                    </a:lnTo>
                    <a:lnTo>
                      <a:pt x="50" y="260"/>
                    </a:lnTo>
                    <a:lnTo>
                      <a:pt x="50" y="244"/>
                    </a:lnTo>
                    <a:lnTo>
                      <a:pt x="50" y="240"/>
                    </a:lnTo>
                    <a:lnTo>
                      <a:pt x="50" y="228"/>
                    </a:lnTo>
                    <a:lnTo>
                      <a:pt x="56" y="214"/>
                    </a:lnTo>
                    <a:lnTo>
                      <a:pt x="60" y="200"/>
                    </a:lnTo>
                    <a:lnTo>
                      <a:pt x="64" y="190"/>
                    </a:lnTo>
                    <a:lnTo>
                      <a:pt x="66" y="186"/>
                    </a:lnTo>
                    <a:lnTo>
                      <a:pt x="66" y="184"/>
                    </a:lnTo>
                    <a:lnTo>
                      <a:pt x="66" y="182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6" y="166"/>
                    </a:lnTo>
                    <a:lnTo>
                      <a:pt x="66" y="164"/>
                    </a:lnTo>
                    <a:lnTo>
                      <a:pt x="68" y="160"/>
                    </a:lnTo>
                    <a:lnTo>
                      <a:pt x="68" y="154"/>
                    </a:lnTo>
                    <a:lnTo>
                      <a:pt x="68" y="150"/>
                    </a:lnTo>
                    <a:lnTo>
                      <a:pt x="70" y="146"/>
                    </a:lnTo>
                    <a:lnTo>
                      <a:pt x="70" y="142"/>
                    </a:lnTo>
                    <a:lnTo>
                      <a:pt x="70" y="140"/>
                    </a:lnTo>
                    <a:lnTo>
                      <a:pt x="70" y="134"/>
                    </a:lnTo>
                    <a:lnTo>
                      <a:pt x="70" y="128"/>
                    </a:lnTo>
                    <a:lnTo>
                      <a:pt x="70" y="122"/>
                    </a:lnTo>
                    <a:lnTo>
                      <a:pt x="70" y="116"/>
                    </a:lnTo>
                    <a:lnTo>
                      <a:pt x="68" y="110"/>
                    </a:lnTo>
                    <a:lnTo>
                      <a:pt x="70" y="106"/>
                    </a:lnTo>
                    <a:lnTo>
                      <a:pt x="70" y="100"/>
                    </a:lnTo>
                    <a:lnTo>
                      <a:pt x="72" y="96"/>
                    </a:lnTo>
                    <a:lnTo>
                      <a:pt x="72" y="88"/>
                    </a:lnTo>
                    <a:lnTo>
                      <a:pt x="74" y="74"/>
                    </a:lnTo>
                    <a:lnTo>
                      <a:pt x="72" y="56"/>
                    </a:lnTo>
                    <a:lnTo>
                      <a:pt x="68" y="36"/>
                    </a:lnTo>
                    <a:lnTo>
                      <a:pt x="64" y="30"/>
                    </a:lnTo>
                    <a:lnTo>
                      <a:pt x="60" y="22"/>
                    </a:lnTo>
                    <a:lnTo>
                      <a:pt x="54" y="16"/>
                    </a:lnTo>
                    <a:lnTo>
                      <a:pt x="48" y="12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50" y="8"/>
                    </a:lnTo>
                    <a:lnTo>
                      <a:pt x="54" y="8"/>
                    </a:lnTo>
                    <a:lnTo>
                      <a:pt x="60" y="6"/>
                    </a:lnTo>
                    <a:lnTo>
                      <a:pt x="66" y="2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8"/>
                    </a:lnTo>
                    <a:lnTo>
                      <a:pt x="80" y="18"/>
                    </a:lnTo>
                    <a:lnTo>
                      <a:pt x="90" y="34"/>
                    </a:lnTo>
                    <a:lnTo>
                      <a:pt x="98" y="46"/>
                    </a:lnTo>
                    <a:lnTo>
                      <a:pt x="100" y="46"/>
                    </a:lnTo>
                    <a:lnTo>
                      <a:pt x="100" y="48"/>
                    </a:lnTo>
                    <a:lnTo>
                      <a:pt x="102" y="52"/>
                    </a:lnTo>
                    <a:lnTo>
                      <a:pt x="102" y="60"/>
                    </a:lnTo>
                    <a:lnTo>
                      <a:pt x="110" y="106"/>
                    </a:lnTo>
                    <a:lnTo>
                      <a:pt x="112" y="106"/>
                    </a:lnTo>
                    <a:lnTo>
                      <a:pt x="112" y="106"/>
                    </a:lnTo>
                    <a:lnTo>
                      <a:pt x="114" y="108"/>
                    </a:lnTo>
                    <a:lnTo>
                      <a:pt x="116" y="108"/>
                    </a:lnTo>
                    <a:lnTo>
                      <a:pt x="118" y="106"/>
                    </a:lnTo>
                    <a:lnTo>
                      <a:pt x="118" y="108"/>
                    </a:lnTo>
                    <a:lnTo>
                      <a:pt x="118" y="110"/>
                    </a:lnTo>
                    <a:lnTo>
                      <a:pt x="118" y="116"/>
                    </a:lnTo>
                    <a:lnTo>
                      <a:pt x="118" y="120"/>
                    </a:lnTo>
                    <a:lnTo>
                      <a:pt x="118" y="124"/>
                    </a:lnTo>
                    <a:lnTo>
                      <a:pt x="116" y="124"/>
                    </a:lnTo>
                    <a:lnTo>
                      <a:pt x="114" y="126"/>
                    </a:lnTo>
                    <a:lnTo>
                      <a:pt x="112" y="128"/>
                    </a:lnTo>
                    <a:lnTo>
                      <a:pt x="108" y="132"/>
                    </a:lnTo>
                    <a:lnTo>
                      <a:pt x="106" y="138"/>
                    </a:lnTo>
                    <a:lnTo>
                      <a:pt x="104" y="146"/>
                    </a:lnTo>
                    <a:lnTo>
                      <a:pt x="102" y="150"/>
                    </a:lnTo>
                    <a:lnTo>
                      <a:pt x="98" y="158"/>
                    </a:lnTo>
                    <a:lnTo>
                      <a:pt x="92" y="168"/>
                    </a:lnTo>
                    <a:lnTo>
                      <a:pt x="88" y="178"/>
                    </a:lnTo>
                    <a:lnTo>
                      <a:pt x="86" y="186"/>
                    </a:lnTo>
                    <a:lnTo>
                      <a:pt x="84" y="192"/>
                    </a:lnTo>
                    <a:lnTo>
                      <a:pt x="84" y="200"/>
                    </a:lnTo>
                    <a:lnTo>
                      <a:pt x="82" y="214"/>
                    </a:lnTo>
                    <a:lnTo>
                      <a:pt x="84" y="232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0" y="326"/>
                    </a:lnTo>
                    <a:lnTo>
                      <a:pt x="76" y="330"/>
                    </a:lnTo>
                    <a:lnTo>
                      <a:pt x="74" y="334"/>
                    </a:lnTo>
                    <a:lnTo>
                      <a:pt x="70" y="338"/>
                    </a:lnTo>
                    <a:lnTo>
                      <a:pt x="68" y="344"/>
                    </a:lnTo>
                    <a:lnTo>
                      <a:pt x="66" y="348"/>
                    </a:lnTo>
                    <a:lnTo>
                      <a:pt x="64" y="350"/>
                    </a:lnTo>
                    <a:lnTo>
                      <a:pt x="60" y="368"/>
                    </a:lnTo>
                    <a:lnTo>
                      <a:pt x="58" y="370"/>
                    </a:lnTo>
                    <a:lnTo>
                      <a:pt x="58" y="372"/>
                    </a:lnTo>
                    <a:lnTo>
                      <a:pt x="60" y="380"/>
                    </a:lnTo>
                    <a:lnTo>
                      <a:pt x="58" y="390"/>
                    </a:lnTo>
                    <a:lnTo>
                      <a:pt x="60" y="398"/>
                    </a:lnTo>
                    <a:lnTo>
                      <a:pt x="58" y="410"/>
                    </a:lnTo>
                    <a:lnTo>
                      <a:pt x="54" y="412"/>
                    </a:lnTo>
                    <a:lnTo>
                      <a:pt x="54" y="420"/>
                    </a:lnTo>
                    <a:lnTo>
                      <a:pt x="56" y="420"/>
                    </a:lnTo>
                    <a:lnTo>
                      <a:pt x="56" y="424"/>
                    </a:lnTo>
                    <a:lnTo>
                      <a:pt x="56" y="436"/>
                    </a:lnTo>
                    <a:lnTo>
                      <a:pt x="56" y="448"/>
                    </a:lnTo>
                    <a:lnTo>
                      <a:pt x="56" y="458"/>
                    </a:lnTo>
                    <a:lnTo>
                      <a:pt x="56" y="462"/>
                    </a:lnTo>
                    <a:lnTo>
                      <a:pt x="54" y="466"/>
                    </a:lnTo>
                    <a:lnTo>
                      <a:pt x="54" y="468"/>
                    </a:lnTo>
                    <a:lnTo>
                      <a:pt x="54" y="470"/>
                    </a:lnTo>
                    <a:lnTo>
                      <a:pt x="54" y="472"/>
                    </a:lnTo>
                    <a:lnTo>
                      <a:pt x="56" y="474"/>
                    </a:lnTo>
                    <a:lnTo>
                      <a:pt x="56" y="476"/>
                    </a:lnTo>
                    <a:lnTo>
                      <a:pt x="58" y="478"/>
                    </a:lnTo>
                    <a:lnTo>
                      <a:pt x="58" y="484"/>
                    </a:lnTo>
                    <a:lnTo>
                      <a:pt x="58" y="496"/>
                    </a:lnTo>
                    <a:lnTo>
                      <a:pt x="58" y="508"/>
                    </a:lnTo>
                    <a:lnTo>
                      <a:pt x="56" y="516"/>
                    </a:lnTo>
                    <a:lnTo>
                      <a:pt x="56" y="518"/>
                    </a:lnTo>
                    <a:lnTo>
                      <a:pt x="52" y="520"/>
                    </a:lnTo>
                    <a:lnTo>
                      <a:pt x="50" y="522"/>
                    </a:lnTo>
                    <a:lnTo>
                      <a:pt x="46" y="526"/>
                    </a:lnTo>
                    <a:lnTo>
                      <a:pt x="42" y="530"/>
                    </a:lnTo>
                    <a:lnTo>
                      <a:pt x="40" y="534"/>
                    </a:lnTo>
                    <a:lnTo>
                      <a:pt x="38" y="540"/>
                    </a:lnTo>
                    <a:lnTo>
                      <a:pt x="38" y="554"/>
                    </a:lnTo>
                    <a:lnTo>
                      <a:pt x="38" y="574"/>
                    </a:lnTo>
                    <a:lnTo>
                      <a:pt x="38" y="594"/>
                    </a:lnTo>
                    <a:lnTo>
                      <a:pt x="38" y="612"/>
                    </a:lnTo>
                    <a:lnTo>
                      <a:pt x="38" y="618"/>
                    </a:lnTo>
                    <a:lnTo>
                      <a:pt x="36" y="620"/>
                    </a:lnTo>
                    <a:lnTo>
                      <a:pt x="36" y="624"/>
                    </a:lnTo>
                    <a:lnTo>
                      <a:pt x="38" y="630"/>
                    </a:lnTo>
                    <a:lnTo>
                      <a:pt x="38" y="642"/>
                    </a:lnTo>
                    <a:lnTo>
                      <a:pt x="50" y="656"/>
                    </a:lnTo>
                    <a:lnTo>
                      <a:pt x="88" y="656"/>
                    </a:lnTo>
                    <a:lnTo>
                      <a:pt x="90" y="656"/>
                    </a:lnTo>
                    <a:lnTo>
                      <a:pt x="90" y="658"/>
                    </a:lnTo>
                    <a:lnTo>
                      <a:pt x="90" y="660"/>
                    </a:lnTo>
                    <a:lnTo>
                      <a:pt x="90" y="662"/>
                    </a:lnTo>
                    <a:lnTo>
                      <a:pt x="90" y="668"/>
                    </a:lnTo>
                    <a:lnTo>
                      <a:pt x="92" y="676"/>
                    </a:lnTo>
                    <a:lnTo>
                      <a:pt x="92" y="700"/>
                    </a:lnTo>
                    <a:lnTo>
                      <a:pt x="96" y="726"/>
                    </a:lnTo>
                    <a:lnTo>
                      <a:pt x="136" y="728"/>
                    </a:lnTo>
                    <a:lnTo>
                      <a:pt x="150" y="74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4" name="Freeform 333">
                <a:extLst>
                  <a:ext uri="{FF2B5EF4-FFF2-40B4-BE49-F238E27FC236}">
                    <a16:creationId xmlns:a16="http://schemas.microsoft.com/office/drawing/2014/main" id="{9973A5FB-F7B0-4039-A185-13E19ACA79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48500" y="4245254"/>
                <a:ext cx="74195" cy="88899"/>
              </a:xfrm>
              <a:custGeom>
                <a:avLst/>
                <a:gdLst>
                  <a:gd name="T0" fmla="*/ 110 w 110"/>
                  <a:gd name="T1" fmla="*/ 94 h 126"/>
                  <a:gd name="T2" fmla="*/ 108 w 110"/>
                  <a:gd name="T3" fmla="*/ 84 h 126"/>
                  <a:gd name="T4" fmla="*/ 104 w 110"/>
                  <a:gd name="T5" fmla="*/ 76 h 126"/>
                  <a:gd name="T6" fmla="*/ 102 w 110"/>
                  <a:gd name="T7" fmla="*/ 72 h 126"/>
                  <a:gd name="T8" fmla="*/ 98 w 110"/>
                  <a:gd name="T9" fmla="*/ 70 h 126"/>
                  <a:gd name="T10" fmla="*/ 92 w 110"/>
                  <a:gd name="T11" fmla="*/ 70 h 126"/>
                  <a:gd name="T12" fmla="*/ 90 w 110"/>
                  <a:gd name="T13" fmla="*/ 72 h 126"/>
                  <a:gd name="T14" fmla="*/ 76 w 110"/>
                  <a:gd name="T15" fmla="*/ 68 h 126"/>
                  <a:gd name="T16" fmla="*/ 72 w 110"/>
                  <a:gd name="T17" fmla="*/ 64 h 126"/>
                  <a:gd name="T18" fmla="*/ 72 w 110"/>
                  <a:gd name="T19" fmla="*/ 54 h 126"/>
                  <a:gd name="T20" fmla="*/ 68 w 110"/>
                  <a:gd name="T21" fmla="*/ 32 h 126"/>
                  <a:gd name="T22" fmla="*/ 68 w 110"/>
                  <a:gd name="T23" fmla="*/ 24 h 126"/>
                  <a:gd name="T24" fmla="*/ 68 w 110"/>
                  <a:gd name="T25" fmla="*/ 18 h 126"/>
                  <a:gd name="T26" fmla="*/ 68 w 110"/>
                  <a:gd name="T27" fmla="*/ 18 h 126"/>
                  <a:gd name="T28" fmla="*/ 64 w 110"/>
                  <a:gd name="T29" fmla="*/ 16 h 126"/>
                  <a:gd name="T30" fmla="*/ 56 w 110"/>
                  <a:gd name="T31" fmla="*/ 8 h 126"/>
                  <a:gd name="T32" fmla="*/ 46 w 110"/>
                  <a:gd name="T33" fmla="*/ 2 h 126"/>
                  <a:gd name="T34" fmla="*/ 36 w 110"/>
                  <a:gd name="T35" fmla="*/ 0 h 126"/>
                  <a:gd name="T36" fmla="*/ 30 w 110"/>
                  <a:gd name="T37" fmla="*/ 4 h 126"/>
                  <a:gd name="T38" fmla="*/ 18 w 110"/>
                  <a:gd name="T39" fmla="*/ 10 h 126"/>
                  <a:gd name="T40" fmla="*/ 8 w 110"/>
                  <a:gd name="T41" fmla="*/ 24 h 126"/>
                  <a:gd name="T42" fmla="*/ 6 w 110"/>
                  <a:gd name="T43" fmla="*/ 28 h 126"/>
                  <a:gd name="T44" fmla="*/ 2 w 110"/>
                  <a:gd name="T45" fmla="*/ 38 h 126"/>
                  <a:gd name="T46" fmla="*/ 0 w 110"/>
                  <a:gd name="T47" fmla="*/ 52 h 126"/>
                  <a:gd name="T48" fmla="*/ 2 w 110"/>
                  <a:gd name="T49" fmla="*/ 56 h 126"/>
                  <a:gd name="T50" fmla="*/ 10 w 110"/>
                  <a:gd name="T51" fmla="*/ 60 h 126"/>
                  <a:gd name="T52" fmla="*/ 32 w 110"/>
                  <a:gd name="T53" fmla="*/ 72 h 126"/>
                  <a:gd name="T54" fmla="*/ 50 w 110"/>
                  <a:gd name="T55" fmla="*/ 126 h 126"/>
                  <a:gd name="T56" fmla="*/ 102 w 110"/>
                  <a:gd name="T57" fmla="*/ 124 h 126"/>
                  <a:gd name="T58" fmla="*/ 104 w 110"/>
                  <a:gd name="T59" fmla="*/ 116 h 126"/>
                  <a:gd name="T60" fmla="*/ 106 w 110"/>
                  <a:gd name="T61" fmla="*/ 110 h 126"/>
                  <a:gd name="T62" fmla="*/ 106 w 110"/>
                  <a:gd name="T63" fmla="*/ 104 h 126"/>
                  <a:gd name="T64" fmla="*/ 108 w 110"/>
                  <a:gd name="T65" fmla="*/ 9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26">
                    <a:moveTo>
                      <a:pt x="108" y="96"/>
                    </a:moveTo>
                    <a:lnTo>
                      <a:pt x="110" y="94"/>
                    </a:lnTo>
                    <a:lnTo>
                      <a:pt x="108" y="90"/>
                    </a:lnTo>
                    <a:lnTo>
                      <a:pt x="108" y="84"/>
                    </a:lnTo>
                    <a:lnTo>
                      <a:pt x="106" y="80"/>
                    </a:lnTo>
                    <a:lnTo>
                      <a:pt x="104" y="76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100" y="70"/>
                    </a:lnTo>
                    <a:lnTo>
                      <a:pt x="98" y="70"/>
                    </a:lnTo>
                    <a:lnTo>
                      <a:pt x="94" y="70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78" y="68"/>
                    </a:lnTo>
                    <a:lnTo>
                      <a:pt x="76" y="68"/>
                    </a:lnTo>
                    <a:lnTo>
                      <a:pt x="74" y="66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54"/>
                    </a:lnTo>
                    <a:lnTo>
                      <a:pt x="70" y="42"/>
                    </a:lnTo>
                    <a:lnTo>
                      <a:pt x="68" y="32"/>
                    </a:lnTo>
                    <a:lnTo>
                      <a:pt x="68" y="28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6" y="8"/>
                    </a:lnTo>
                    <a:lnTo>
                      <a:pt x="52" y="6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8" y="10"/>
                    </a:lnTo>
                    <a:lnTo>
                      <a:pt x="12" y="16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2" y="56"/>
                    </a:lnTo>
                    <a:lnTo>
                      <a:pt x="6" y="58"/>
                    </a:lnTo>
                    <a:lnTo>
                      <a:pt x="10" y="60"/>
                    </a:lnTo>
                    <a:lnTo>
                      <a:pt x="26" y="66"/>
                    </a:lnTo>
                    <a:lnTo>
                      <a:pt x="32" y="72"/>
                    </a:lnTo>
                    <a:lnTo>
                      <a:pt x="66" y="90"/>
                    </a:lnTo>
                    <a:lnTo>
                      <a:pt x="50" y="126"/>
                    </a:lnTo>
                    <a:lnTo>
                      <a:pt x="102" y="126"/>
                    </a:lnTo>
                    <a:lnTo>
                      <a:pt x="102" y="124"/>
                    </a:lnTo>
                    <a:lnTo>
                      <a:pt x="102" y="120"/>
                    </a:lnTo>
                    <a:lnTo>
                      <a:pt x="104" y="116"/>
                    </a:lnTo>
                    <a:lnTo>
                      <a:pt x="106" y="112"/>
                    </a:lnTo>
                    <a:lnTo>
                      <a:pt x="106" y="110"/>
                    </a:lnTo>
                    <a:lnTo>
                      <a:pt x="106" y="108"/>
                    </a:lnTo>
                    <a:lnTo>
                      <a:pt x="106" y="104"/>
                    </a:lnTo>
                    <a:lnTo>
                      <a:pt x="108" y="98"/>
                    </a:lnTo>
                    <a:lnTo>
                      <a:pt x="108" y="9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5" name="Freeform 334">
                <a:extLst>
                  <a:ext uri="{FF2B5EF4-FFF2-40B4-BE49-F238E27FC236}">
                    <a16:creationId xmlns:a16="http://schemas.microsoft.com/office/drawing/2014/main" id="{5A6C9001-ACE1-4840-A9C9-E80BA43274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29962" y="3909412"/>
                <a:ext cx="35074" cy="49389"/>
              </a:xfrm>
              <a:custGeom>
                <a:avLst/>
                <a:gdLst>
                  <a:gd name="T0" fmla="*/ 50 w 52"/>
                  <a:gd name="T1" fmla="*/ 64 h 70"/>
                  <a:gd name="T2" fmla="*/ 46 w 52"/>
                  <a:gd name="T3" fmla="*/ 60 h 70"/>
                  <a:gd name="T4" fmla="*/ 44 w 52"/>
                  <a:gd name="T5" fmla="*/ 54 h 70"/>
                  <a:gd name="T6" fmla="*/ 46 w 52"/>
                  <a:gd name="T7" fmla="*/ 46 h 70"/>
                  <a:gd name="T8" fmla="*/ 48 w 52"/>
                  <a:gd name="T9" fmla="*/ 42 h 70"/>
                  <a:gd name="T10" fmla="*/ 48 w 52"/>
                  <a:gd name="T11" fmla="*/ 36 h 70"/>
                  <a:gd name="T12" fmla="*/ 48 w 52"/>
                  <a:gd name="T13" fmla="*/ 32 h 70"/>
                  <a:gd name="T14" fmla="*/ 50 w 52"/>
                  <a:gd name="T15" fmla="*/ 20 h 70"/>
                  <a:gd name="T16" fmla="*/ 52 w 52"/>
                  <a:gd name="T17" fmla="*/ 10 h 70"/>
                  <a:gd name="T18" fmla="*/ 52 w 52"/>
                  <a:gd name="T19" fmla="*/ 6 h 70"/>
                  <a:gd name="T20" fmla="*/ 52 w 52"/>
                  <a:gd name="T21" fmla="*/ 0 h 70"/>
                  <a:gd name="T22" fmla="*/ 48 w 52"/>
                  <a:gd name="T23" fmla="*/ 0 h 70"/>
                  <a:gd name="T24" fmla="*/ 44 w 52"/>
                  <a:gd name="T25" fmla="*/ 0 h 70"/>
                  <a:gd name="T26" fmla="*/ 40 w 52"/>
                  <a:gd name="T27" fmla="*/ 2 h 70"/>
                  <a:gd name="T28" fmla="*/ 36 w 52"/>
                  <a:gd name="T29" fmla="*/ 0 h 70"/>
                  <a:gd name="T30" fmla="*/ 34 w 52"/>
                  <a:gd name="T31" fmla="*/ 2 h 70"/>
                  <a:gd name="T32" fmla="*/ 30 w 52"/>
                  <a:gd name="T33" fmla="*/ 10 h 70"/>
                  <a:gd name="T34" fmla="*/ 28 w 52"/>
                  <a:gd name="T35" fmla="*/ 14 h 70"/>
                  <a:gd name="T36" fmla="*/ 24 w 52"/>
                  <a:gd name="T37" fmla="*/ 20 h 70"/>
                  <a:gd name="T38" fmla="*/ 20 w 52"/>
                  <a:gd name="T39" fmla="*/ 22 h 70"/>
                  <a:gd name="T40" fmla="*/ 16 w 52"/>
                  <a:gd name="T41" fmla="*/ 24 h 70"/>
                  <a:gd name="T42" fmla="*/ 14 w 52"/>
                  <a:gd name="T43" fmla="*/ 28 h 70"/>
                  <a:gd name="T44" fmla="*/ 14 w 52"/>
                  <a:gd name="T45" fmla="*/ 32 h 70"/>
                  <a:gd name="T46" fmla="*/ 10 w 52"/>
                  <a:gd name="T47" fmla="*/ 36 h 70"/>
                  <a:gd name="T48" fmla="*/ 8 w 52"/>
                  <a:gd name="T49" fmla="*/ 38 h 70"/>
                  <a:gd name="T50" fmla="*/ 6 w 52"/>
                  <a:gd name="T51" fmla="*/ 40 h 70"/>
                  <a:gd name="T52" fmla="*/ 6 w 52"/>
                  <a:gd name="T53" fmla="*/ 42 h 70"/>
                  <a:gd name="T54" fmla="*/ 4 w 52"/>
                  <a:gd name="T55" fmla="*/ 44 h 70"/>
                  <a:gd name="T56" fmla="*/ 2 w 52"/>
                  <a:gd name="T57" fmla="*/ 44 h 70"/>
                  <a:gd name="T58" fmla="*/ 0 w 52"/>
                  <a:gd name="T59" fmla="*/ 42 h 70"/>
                  <a:gd name="T60" fmla="*/ 0 w 52"/>
                  <a:gd name="T61" fmla="*/ 44 h 70"/>
                  <a:gd name="T62" fmla="*/ 8 w 52"/>
                  <a:gd name="T63" fmla="*/ 52 h 70"/>
                  <a:gd name="T64" fmla="*/ 12 w 52"/>
                  <a:gd name="T65" fmla="*/ 60 h 70"/>
                  <a:gd name="T66" fmla="*/ 16 w 52"/>
                  <a:gd name="T67" fmla="*/ 64 h 70"/>
                  <a:gd name="T68" fmla="*/ 20 w 52"/>
                  <a:gd name="T69" fmla="*/ 62 h 70"/>
                  <a:gd name="T70" fmla="*/ 26 w 52"/>
                  <a:gd name="T71" fmla="*/ 66 h 70"/>
                  <a:gd name="T72" fmla="*/ 30 w 52"/>
                  <a:gd name="T73" fmla="*/ 66 h 70"/>
                  <a:gd name="T74" fmla="*/ 36 w 52"/>
                  <a:gd name="T75" fmla="*/ 66 h 70"/>
                  <a:gd name="T76" fmla="*/ 40 w 52"/>
                  <a:gd name="T77" fmla="*/ 66 h 70"/>
                  <a:gd name="T78" fmla="*/ 44 w 52"/>
                  <a:gd name="T79" fmla="*/ 68 h 70"/>
                  <a:gd name="T80" fmla="*/ 48 w 52"/>
                  <a:gd name="T81" fmla="*/ 70 h 70"/>
                  <a:gd name="T82" fmla="*/ 50 w 52"/>
                  <a:gd name="T83" fmla="*/ 70 h 70"/>
                  <a:gd name="T84" fmla="*/ 52 w 52"/>
                  <a:gd name="T8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70">
                    <a:moveTo>
                      <a:pt x="52" y="70"/>
                    </a:moveTo>
                    <a:lnTo>
                      <a:pt x="50" y="64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4" y="58"/>
                    </a:lnTo>
                    <a:lnTo>
                      <a:pt x="44" y="54"/>
                    </a:lnTo>
                    <a:lnTo>
                      <a:pt x="44" y="50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8" y="42"/>
                    </a:lnTo>
                    <a:lnTo>
                      <a:pt x="48" y="40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8" y="32"/>
                    </a:lnTo>
                    <a:lnTo>
                      <a:pt x="48" y="26"/>
                    </a:lnTo>
                    <a:lnTo>
                      <a:pt x="50" y="20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2" y="8"/>
                    </a:lnTo>
                    <a:lnTo>
                      <a:pt x="52" y="6"/>
                    </a:lnTo>
                    <a:lnTo>
                      <a:pt x="52" y="2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20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6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0" y="3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4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0" y="56"/>
                    </a:lnTo>
                    <a:lnTo>
                      <a:pt x="12" y="60"/>
                    </a:lnTo>
                    <a:lnTo>
                      <a:pt x="14" y="64"/>
                    </a:lnTo>
                    <a:lnTo>
                      <a:pt x="16" y="64"/>
                    </a:lnTo>
                    <a:lnTo>
                      <a:pt x="18" y="62"/>
                    </a:lnTo>
                    <a:lnTo>
                      <a:pt x="20" y="62"/>
                    </a:lnTo>
                    <a:lnTo>
                      <a:pt x="24" y="64"/>
                    </a:lnTo>
                    <a:lnTo>
                      <a:pt x="26" y="66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48" y="70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2" y="70"/>
                    </a:lnTo>
                    <a:lnTo>
                      <a:pt x="52" y="7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6" name="Freeform 335">
                <a:extLst>
                  <a:ext uri="{FF2B5EF4-FFF2-40B4-BE49-F238E27FC236}">
                    <a16:creationId xmlns:a16="http://schemas.microsoft.com/office/drawing/2014/main" id="{3D8AA8FA-F4FC-41EC-9B10-258CCF3F37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89492" y="3875546"/>
                <a:ext cx="40470" cy="52211"/>
              </a:xfrm>
              <a:custGeom>
                <a:avLst/>
                <a:gdLst>
                  <a:gd name="T0" fmla="*/ 60 w 60"/>
                  <a:gd name="T1" fmla="*/ 40 h 74"/>
                  <a:gd name="T2" fmla="*/ 60 w 60"/>
                  <a:gd name="T3" fmla="*/ 40 h 74"/>
                  <a:gd name="T4" fmla="*/ 58 w 60"/>
                  <a:gd name="T5" fmla="*/ 42 h 74"/>
                  <a:gd name="T6" fmla="*/ 56 w 60"/>
                  <a:gd name="T7" fmla="*/ 46 h 74"/>
                  <a:gd name="T8" fmla="*/ 54 w 60"/>
                  <a:gd name="T9" fmla="*/ 48 h 74"/>
                  <a:gd name="T10" fmla="*/ 50 w 60"/>
                  <a:gd name="T11" fmla="*/ 50 h 74"/>
                  <a:gd name="T12" fmla="*/ 46 w 60"/>
                  <a:gd name="T13" fmla="*/ 52 h 74"/>
                  <a:gd name="T14" fmla="*/ 46 w 60"/>
                  <a:gd name="T15" fmla="*/ 52 h 74"/>
                  <a:gd name="T16" fmla="*/ 44 w 60"/>
                  <a:gd name="T17" fmla="*/ 52 h 74"/>
                  <a:gd name="T18" fmla="*/ 42 w 60"/>
                  <a:gd name="T19" fmla="*/ 54 h 74"/>
                  <a:gd name="T20" fmla="*/ 40 w 60"/>
                  <a:gd name="T21" fmla="*/ 58 h 74"/>
                  <a:gd name="T22" fmla="*/ 40 w 60"/>
                  <a:gd name="T23" fmla="*/ 58 h 74"/>
                  <a:gd name="T24" fmla="*/ 38 w 60"/>
                  <a:gd name="T25" fmla="*/ 60 h 74"/>
                  <a:gd name="T26" fmla="*/ 36 w 60"/>
                  <a:gd name="T27" fmla="*/ 62 h 74"/>
                  <a:gd name="T28" fmla="*/ 32 w 60"/>
                  <a:gd name="T29" fmla="*/ 62 h 74"/>
                  <a:gd name="T30" fmla="*/ 32 w 60"/>
                  <a:gd name="T31" fmla="*/ 62 h 74"/>
                  <a:gd name="T32" fmla="*/ 30 w 60"/>
                  <a:gd name="T33" fmla="*/ 64 h 74"/>
                  <a:gd name="T34" fmla="*/ 26 w 60"/>
                  <a:gd name="T35" fmla="*/ 66 h 74"/>
                  <a:gd name="T36" fmla="*/ 24 w 60"/>
                  <a:gd name="T37" fmla="*/ 68 h 74"/>
                  <a:gd name="T38" fmla="*/ 16 w 60"/>
                  <a:gd name="T39" fmla="*/ 74 h 74"/>
                  <a:gd name="T40" fmla="*/ 10 w 60"/>
                  <a:gd name="T41" fmla="*/ 70 h 74"/>
                  <a:gd name="T42" fmla="*/ 6 w 60"/>
                  <a:gd name="T43" fmla="*/ 66 h 74"/>
                  <a:gd name="T44" fmla="*/ 4 w 60"/>
                  <a:gd name="T45" fmla="*/ 62 h 74"/>
                  <a:gd name="T46" fmla="*/ 0 w 60"/>
                  <a:gd name="T47" fmla="*/ 54 h 74"/>
                  <a:gd name="T48" fmla="*/ 2 w 60"/>
                  <a:gd name="T49" fmla="*/ 54 h 74"/>
                  <a:gd name="T50" fmla="*/ 2 w 60"/>
                  <a:gd name="T51" fmla="*/ 50 h 74"/>
                  <a:gd name="T52" fmla="*/ 4 w 60"/>
                  <a:gd name="T53" fmla="*/ 48 h 74"/>
                  <a:gd name="T54" fmla="*/ 6 w 60"/>
                  <a:gd name="T55" fmla="*/ 44 h 74"/>
                  <a:gd name="T56" fmla="*/ 8 w 60"/>
                  <a:gd name="T57" fmla="*/ 42 h 74"/>
                  <a:gd name="T58" fmla="*/ 8 w 60"/>
                  <a:gd name="T59" fmla="*/ 40 h 74"/>
                  <a:gd name="T60" fmla="*/ 8 w 60"/>
                  <a:gd name="T61" fmla="*/ 38 h 74"/>
                  <a:gd name="T62" fmla="*/ 8 w 60"/>
                  <a:gd name="T63" fmla="*/ 36 h 74"/>
                  <a:gd name="T64" fmla="*/ 6 w 60"/>
                  <a:gd name="T65" fmla="*/ 34 h 74"/>
                  <a:gd name="T66" fmla="*/ 6 w 60"/>
                  <a:gd name="T67" fmla="*/ 32 h 74"/>
                  <a:gd name="T68" fmla="*/ 6 w 60"/>
                  <a:gd name="T69" fmla="*/ 32 h 74"/>
                  <a:gd name="T70" fmla="*/ 6 w 60"/>
                  <a:gd name="T71" fmla="*/ 30 h 74"/>
                  <a:gd name="T72" fmla="*/ 6 w 60"/>
                  <a:gd name="T73" fmla="*/ 28 h 74"/>
                  <a:gd name="T74" fmla="*/ 8 w 60"/>
                  <a:gd name="T75" fmla="*/ 28 h 74"/>
                  <a:gd name="T76" fmla="*/ 32 w 60"/>
                  <a:gd name="T77" fmla="*/ 28 h 74"/>
                  <a:gd name="T78" fmla="*/ 32 w 60"/>
                  <a:gd name="T79" fmla="*/ 18 h 74"/>
                  <a:gd name="T80" fmla="*/ 22 w 60"/>
                  <a:gd name="T81" fmla="*/ 8 h 74"/>
                  <a:gd name="T82" fmla="*/ 26 w 60"/>
                  <a:gd name="T83" fmla="*/ 8 h 74"/>
                  <a:gd name="T84" fmla="*/ 26 w 60"/>
                  <a:gd name="T85" fmla="*/ 0 h 74"/>
                  <a:gd name="T86" fmla="*/ 46 w 60"/>
                  <a:gd name="T87" fmla="*/ 0 h 74"/>
                  <a:gd name="T88" fmla="*/ 46 w 60"/>
                  <a:gd name="T89" fmla="*/ 2 h 74"/>
                  <a:gd name="T90" fmla="*/ 46 w 60"/>
                  <a:gd name="T91" fmla="*/ 32 h 74"/>
                  <a:gd name="T92" fmla="*/ 54 w 60"/>
                  <a:gd name="T93" fmla="*/ 32 h 74"/>
                  <a:gd name="T94" fmla="*/ 54 w 60"/>
                  <a:gd name="T95" fmla="*/ 34 h 74"/>
                  <a:gd name="T96" fmla="*/ 54 w 60"/>
                  <a:gd name="T97" fmla="*/ 34 h 74"/>
                  <a:gd name="T98" fmla="*/ 54 w 60"/>
                  <a:gd name="T99" fmla="*/ 36 h 74"/>
                  <a:gd name="T100" fmla="*/ 56 w 60"/>
                  <a:gd name="T101" fmla="*/ 38 h 74"/>
                  <a:gd name="T102" fmla="*/ 60 w 60"/>
                  <a:gd name="T103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" h="74">
                    <a:moveTo>
                      <a:pt x="60" y="40"/>
                    </a:moveTo>
                    <a:lnTo>
                      <a:pt x="60" y="40"/>
                    </a:lnTo>
                    <a:lnTo>
                      <a:pt x="58" y="42"/>
                    </a:lnTo>
                    <a:lnTo>
                      <a:pt x="56" y="46"/>
                    </a:lnTo>
                    <a:lnTo>
                      <a:pt x="54" y="48"/>
                    </a:lnTo>
                    <a:lnTo>
                      <a:pt x="50" y="50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44" y="52"/>
                    </a:lnTo>
                    <a:lnTo>
                      <a:pt x="42" y="54"/>
                    </a:lnTo>
                    <a:lnTo>
                      <a:pt x="40" y="58"/>
                    </a:lnTo>
                    <a:lnTo>
                      <a:pt x="40" y="58"/>
                    </a:lnTo>
                    <a:lnTo>
                      <a:pt x="38" y="60"/>
                    </a:lnTo>
                    <a:lnTo>
                      <a:pt x="36" y="62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30" y="64"/>
                    </a:lnTo>
                    <a:lnTo>
                      <a:pt x="26" y="66"/>
                    </a:lnTo>
                    <a:lnTo>
                      <a:pt x="24" y="68"/>
                    </a:lnTo>
                    <a:lnTo>
                      <a:pt x="16" y="74"/>
                    </a:lnTo>
                    <a:lnTo>
                      <a:pt x="10" y="70"/>
                    </a:lnTo>
                    <a:lnTo>
                      <a:pt x="6" y="66"/>
                    </a:lnTo>
                    <a:lnTo>
                      <a:pt x="4" y="62"/>
                    </a:lnTo>
                    <a:lnTo>
                      <a:pt x="0" y="54"/>
                    </a:lnTo>
                    <a:lnTo>
                      <a:pt x="2" y="54"/>
                    </a:lnTo>
                    <a:lnTo>
                      <a:pt x="2" y="50"/>
                    </a:lnTo>
                    <a:lnTo>
                      <a:pt x="4" y="48"/>
                    </a:lnTo>
                    <a:lnTo>
                      <a:pt x="6" y="44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8"/>
                    </a:lnTo>
                    <a:lnTo>
                      <a:pt x="8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32" y="28"/>
                    </a:lnTo>
                    <a:lnTo>
                      <a:pt x="32" y="18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6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32"/>
                    </a:lnTo>
                    <a:lnTo>
                      <a:pt x="54" y="32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4" y="36"/>
                    </a:lnTo>
                    <a:lnTo>
                      <a:pt x="56" y="38"/>
                    </a:lnTo>
                    <a:lnTo>
                      <a:pt x="60" y="4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7" name="Freeform 336">
                <a:extLst>
                  <a:ext uri="{FF2B5EF4-FFF2-40B4-BE49-F238E27FC236}">
                    <a16:creationId xmlns:a16="http://schemas.microsoft.com/office/drawing/2014/main" id="{6BED3EE2-7A5A-4895-B57B-572F5C772C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20519" y="3869901"/>
                <a:ext cx="9443" cy="28222"/>
              </a:xfrm>
              <a:custGeom>
                <a:avLst/>
                <a:gdLst>
                  <a:gd name="T0" fmla="*/ 14 w 14"/>
                  <a:gd name="T1" fmla="*/ 0 h 40"/>
                  <a:gd name="T2" fmla="*/ 14 w 14"/>
                  <a:gd name="T3" fmla="*/ 0 h 40"/>
                  <a:gd name="T4" fmla="*/ 12 w 14"/>
                  <a:gd name="T5" fmla="*/ 0 h 40"/>
                  <a:gd name="T6" fmla="*/ 10 w 14"/>
                  <a:gd name="T7" fmla="*/ 0 h 40"/>
                  <a:gd name="T8" fmla="*/ 10 w 14"/>
                  <a:gd name="T9" fmla="*/ 2 h 40"/>
                  <a:gd name="T10" fmla="*/ 8 w 14"/>
                  <a:gd name="T11" fmla="*/ 2 h 40"/>
                  <a:gd name="T12" fmla="*/ 6 w 14"/>
                  <a:gd name="T13" fmla="*/ 4 h 40"/>
                  <a:gd name="T14" fmla="*/ 6 w 14"/>
                  <a:gd name="T15" fmla="*/ 4 h 40"/>
                  <a:gd name="T16" fmla="*/ 4 w 14"/>
                  <a:gd name="T17" fmla="*/ 6 h 40"/>
                  <a:gd name="T18" fmla="*/ 2 w 14"/>
                  <a:gd name="T19" fmla="*/ 4 h 40"/>
                  <a:gd name="T20" fmla="*/ 0 w 14"/>
                  <a:gd name="T21" fmla="*/ 4 h 40"/>
                  <a:gd name="T22" fmla="*/ 0 w 14"/>
                  <a:gd name="T23" fmla="*/ 6 h 40"/>
                  <a:gd name="T24" fmla="*/ 0 w 14"/>
                  <a:gd name="T25" fmla="*/ 8 h 40"/>
                  <a:gd name="T26" fmla="*/ 0 w 14"/>
                  <a:gd name="T27" fmla="*/ 8 h 40"/>
                  <a:gd name="T28" fmla="*/ 0 w 14"/>
                  <a:gd name="T29" fmla="*/ 40 h 40"/>
                  <a:gd name="T30" fmla="*/ 8 w 14"/>
                  <a:gd name="T31" fmla="*/ 40 h 40"/>
                  <a:gd name="T32" fmla="*/ 8 w 14"/>
                  <a:gd name="T33" fmla="*/ 40 h 40"/>
                  <a:gd name="T34" fmla="*/ 8 w 14"/>
                  <a:gd name="T35" fmla="*/ 38 h 40"/>
                  <a:gd name="T36" fmla="*/ 10 w 14"/>
                  <a:gd name="T37" fmla="*/ 36 h 40"/>
                  <a:gd name="T38" fmla="*/ 12 w 14"/>
                  <a:gd name="T39" fmla="*/ 34 h 40"/>
                  <a:gd name="T40" fmla="*/ 12 w 14"/>
                  <a:gd name="T41" fmla="*/ 32 h 40"/>
                  <a:gd name="T42" fmla="*/ 12 w 14"/>
                  <a:gd name="T43" fmla="*/ 30 h 40"/>
                  <a:gd name="T44" fmla="*/ 12 w 14"/>
                  <a:gd name="T45" fmla="*/ 28 h 40"/>
                  <a:gd name="T46" fmla="*/ 10 w 14"/>
                  <a:gd name="T47" fmla="*/ 24 h 40"/>
                  <a:gd name="T48" fmla="*/ 10 w 14"/>
                  <a:gd name="T49" fmla="*/ 18 h 40"/>
                  <a:gd name="T50" fmla="*/ 10 w 14"/>
                  <a:gd name="T51" fmla="*/ 14 h 40"/>
                  <a:gd name="T52" fmla="*/ 10 w 14"/>
                  <a:gd name="T53" fmla="*/ 12 h 40"/>
                  <a:gd name="T54" fmla="*/ 12 w 14"/>
                  <a:gd name="T55" fmla="*/ 10 h 40"/>
                  <a:gd name="T56" fmla="*/ 12 w 14"/>
                  <a:gd name="T57" fmla="*/ 8 h 40"/>
                  <a:gd name="T58" fmla="*/ 14 w 14"/>
                  <a:gd name="T59" fmla="*/ 4 h 40"/>
                  <a:gd name="T60" fmla="*/ 14 w 14"/>
                  <a:gd name="T6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40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38"/>
                    </a:lnTo>
                    <a:lnTo>
                      <a:pt x="10" y="36"/>
                    </a:lnTo>
                    <a:lnTo>
                      <a:pt x="12" y="34"/>
                    </a:lnTo>
                    <a:lnTo>
                      <a:pt x="12" y="32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0" y="24"/>
                    </a:lnTo>
                    <a:lnTo>
                      <a:pt x="10" y="18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4"/>
                    </a:lnTo>
                    <a:lnTo>
                      <a:pt x="1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8" name="Freeform 337">
                <a:extLst>
                  <a:ext uri="{FF2B5EF4-FFF2-40B4-BE49-F238E27FC236}">
                    <a16:creationId xmlns:a16="http://schemas.microsoft.com/office/drawing/2014/main" id="{85A96C0E-F169-412C-B8B3-4147D55961C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39405" y="3954567"/>
                <a:ext cx="32376" cy="28222"/>
              </a:xfrm>
              <a:custGeom>
                <a:avLst/>
                <a:gdLst>
                  <a:gd name="T0" fmla="*/ 48 w 48"/>
                  <a:gd name="T1" fmla="*/ 16 h 40"/>
                  <a:gd name="T2" fmla="*/ 46 w 48"/>
                  <a:gd name="T3" fmla="*/ 14 h 40"/>
                  <a:gd name="T4" fmla="*/ 42 w 48"/>
                  <a:gd name="T5" fmla="*/ 12 h 40"/>
                  <a:gd name="T6" fmla="*/ 40 w 48"/>
                  <a:gd name="T7" fmla="*/ 8 h 40"/>
                  <a:gd name="T8" fmla="*/ 38 w 48"/>
                  <a:gd name="T9" fmla="*/ 6 h 40"/>
                  <a:gd name="T10" fmla="*/ 36 w 48"/>
                  <a:gd name="T11" fmla="*/ 6 h 40"/>
                  <a:gd name="T12" fmla="*/ 34 w 48"/>
                  <a:gd name="T13" fmla="*/ 6 h 40"/>
                  <a:gd name="T14" fmla="*/ 30 w 48"/>
                  <a:gd name="T15" fmla="*/ 4 h 40"/>
                  <a:gd name="T16" fmla="*/ 26 w 48"/>
                  <a:gd name="T17" fmla="*/ 2 h 40"/>
                  <a:gd name="T18" fmla="*/ 22 w 48"/>
                  <a:gd name="T19" fmla="*/ 2 h 40"/>
                  <a:gd name="T20" fmla="*/ 16 w 48"/>
                  <a:gd name="T21" fmla="*/ 2 h 40"/>
                  <a:gd name="T22" fmla="*/ 12 w 48"/>
                  <a:gd name="T23" fmla="*/ 2 h 40"/>
                  <a:gd name="T24" fmla="*/ 6 w 48"/>
                  <a:gd name="T25" fmla="*/ 0 h 40"/>
                  <a:gd name="T26" fmla="*/ 2 w 48"/>
                  <a:gd name="T27" fmla="*/ 0 h 40"/>
                  <a:gd name="T28" fmla="*/ 2 w 48"/>
                  <a:gd name="T29" fmla="*/ 2 h 40"/>
                  <a:gd name="T30" fmla="*/ 2 w 48"/>
                  <a:gd name="T31" fmla="*/ 6 h 40"/>
                  <a:gd name="T32" fmla="*/ 2 w 48"/>
                  <a:gd name="T33" fmla="*/ 10 h 40"/>
                  <a:gd name="T34" fmla="*/ 2 w 48"/>
                  <a:gd name="T35" fmla="*/ 16 h 40"/>
                  <a:gd name="T36" fmla="*/ 8 w 48"/>
                  <a:gd name="T37" fmla="*/ 24 h 40"/>
                  <a:gd name="T38" fmla="*/ 8 w 48"/>
                  <a:gd name="T39" fmla="*/ 20 h 40"/>
                  <a:gd name="T40" fmla="*/ 6 w 48"/>
                  <a:gd name="T41" fmla="*/ 18 h 40"/>
                  <a:gd name="T42" fmla="*/ 8 w 48"/>
                  <a:gd name="T43" fmla="*/ 16 h 40"/>
                  <a:gd name="T44" fmla="*/ 14 w 48"/>
                  <a:gd name="T45" fmla="*/ 20 h 40"/>
                  <a:gd name="T46" fmla="*/ 24 w 48"/>
                  <a:gd name="T47" fmla="*/ 30 h 40"/>
                  <a:gd name="T48" fmla="*/ 22 w 48"/>
                  <a:gd name="T49" fmla="*/ 32 h 40"/>
                  <a:gd name="T50" fmla="*/ 24 w 48"/>
                  <a:gd name="T51" fmla="*/ 36 h 40"/>
                  <a:gd name="T52" fmla="*/ 24 w 48"/>
                  <a:gd name="T53" fmla="*/ 36 h 40"/>
                  <a:gd name="T54" fmla="*/ 26 w 48"/>
                  <a:gd name="T55" fmla="*/ 34 h 40"/>
                  <a:gd name="T56" fmla="*/ 26 w 48"/>
                  <a:gd name="T57" fmla="*/ 34 h 40"/>
                  <a:gd name="T58" fmla="*/ 28 w 48"/>
                  <a:gd name="T59" fmla="*/ 34 h 40"/>
                  <a:gd name="T60" fmla="*/ 28 w 48"/>
                  <a:gd name="T61" fmla="*/ 36 h 40"/>
                  <a:gd name="T62" fmla="*/ 32 w 48"/>
                  <a:gd name="T63" fmla="*/ 40 h 40"/>
                  <a:gd name="T64" fmla="*/ 36 w 48"/>
                  <a:gd name="T65" fmla="*/ 38 h 40"/>
                  <a:gd name="T66" fmla="*/ 40 w 48"/>
                  <a:gd name="T67" fmla="*/ 32 h 40"/>
                  <a:gd name="T68" fmla="*/ 40 w 48"/>
                  <a:gd name="T69" fmla="*/ 28 h 40"/>
                  <a:gd name="T70" fmla="*/ 44 w 48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40">
                    <a:moveTo>
                      <a:pt x="48" y="16"/>
                    </a:moveTo>
                    <a:lnTo>
                      <a:pt x="48" y="16"/>
                    </a:lnTo>
                    <a:lnTo>
                      <a:pt x="48" y="16"/>
                    </a:lnTo>
                    <a:lnTo>
                      <a:pt x="46" y="14"/>
                    </a:lnTo>
                    <a:lnTo>
                      <a:pt x="44" y="14"/>
                    </a:lnTo>
                    <a:lnTo>
                      <a:pt x="42" y="12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0" y="22"/>
                    </a:lnTo>
                    <a:lnTo>
                      <a:pt x="8" y="20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8" y="24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6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0" y="38"/>
                    </a:lnTo>
                    <a:lnTo>
                      <a:pt x="32" y="40"/>
                    </a:lnTo>
                    <a:lnTo>
                      <a:pt x="34" y="38"/>
                    </a:lnTo>
                    <a:lnTo>
                      <a:pt x="36" y="38"/>
                    </a:lnTo>
                    <a:lnTo>
                      <a:pt x="38" y="36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2" y="24"/>
                    </a:lnTo>
                    <a:lnTo>
                      <a:pt x="44" y="22"/>
                    </a:lnTo>
                    <a:lnTo>
                      <a:pt x="48" y="1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09" name="Freeform 338">
                <a:extLst>
                  <a:ext uri="{FF2B5EF4-FFF2-40B4-BE49-F238E27FC236}">
                    <a16:creationId xmlns:a16="http://schemas.microsoft.com/office/drawing/2014/main" id="{C2ED91A0-067D-4EA6-87A0-7710D3BE91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62338" y="3967267"/>
                <a:ext cx="55309" cy="21167"/>
              </a:xfrm>
              <a:custGeom>
                <a:avLst/>
                <a:gdLst>
                  <a:gd name="T0" fmla="*/ 12 w 82"/>
                  <a:gd name="T1" fmla="*/ 6 h 30"/>
                  <a:gd name="T2" fmla="*/ 8 w 82"/>
                  <a:gd name="T3" fmla="*/ 10 h 30"/>
                  <a:gd name="T4" fmla="*/ 6 w 82"/>
                  <a:gd name="T5" fmla="*/ 14 h 30"/>
                  <a:gd name="T6" fmla="*/ 2 w 82"/>
                  <a:gd name="T7" fmla="*/ 20 h 30"/>
                  <a:gd name="T8" fmla="*/ 0 w 82"/>
                  <a:gd name="T9" fmla="*/ 20 h 30"/>
                  <a:gd name="T10" fmla="*/ 6 w 82"/>
                  <a:gd name="T11" fmla="*/ 22 h 30"/>
                  <a:gd name="T12" fmla="*/ 10 w 82"/>
                  <a:gd name="T13" fmla="*/ 20 h 30"/>
                  <a:gd name="T14" fmla="*/ 16 w 82"/>
                  <a:gd name="T15" fmla="*/ 20 h 30"/>
                  <a:gd name="T16" fmla="*/ 28 w 82"/>
                  <a:gd name="T17" fmla="*/ 18 h 30"/>
                  <a:gd name="T18" fmla="*/ 32 w 82"/>
                  <a:gd name="T19" fmla="*/ 18 h 30"/>
                  <a:gd name="T20" fmla="*/ 40 w 82"/>
                  <a:gd name="T21" fmla="*/ 20 h 30"/>
                  <a:gd name="T22" fmla="*/ 42 w 82"/>
                  <a:gd name="T23" fmla="*/ 22 h 30"/>
                  <a:gd name="T24" fmla="*/ 46 w 82"/>
                  <a:gd name="T25" fmla="*/ 26 h 30"/>
                  <a:gd name="T26" fmla="*/ 50 w 82"/>
                  <a:gd name="T27" fmla="*/ 28 h 30"/>
                  <a:gd name="T28" fmla="*/ 56 w 82"/>
                  <a:gd name="T29" fmla="*/ 28 h 30"/>
                  <a:gd name="T30" fmla="*/ 56 w 82"/>
                  <a:gd name="T31" fmla="*/ 26 h 30"/>
                  <a:gd name="T32" fmla="*/ 56 w 82"/>
                  <a:gd name="T33" fmla="*/ 26 h 30"/>
                  <a:gd name="T34" fmla="*/ 54 w 82"/>
                  <a:gd name="T35" fmla="*/ 24 h 30"/>
                  <a:gd name="T36" fmla="*/ 52 w 82"/>
                  <a:gd name="T37" fmla="*/ 22 h 30"/>
                  <a:gd name="T38" fmla="*/ 54 w 82"/>
                  <a:gd name="T39" fmla="*/ 20 h 30"/>
                  <a:gd name="T40" fmla="*/ 60 w 82"/>
                  <a:gd name="T41" fmla="*/ 18 h 30"/>
                  <a:gd name="T42" fmla="*/ 62 w 82"/>
                  <a:gd name="T43" fmla="*/ 14 h 30"/>
                  <a:gd name="T44" fmla="*/ 64 w 82"/>
                  <a:gd name="T45" fmla="*/ 12 h 30"/>
                  <a:gd name="T46" fmla="*/ 68 w 82"/>
                  <a:gd name="T47" fmla="*/ 12 h 30"/>
                  <a:gd name="T48" fmla="*/ 72 w 82"/>
                  <a:gd name="T49" fmla="*/ 12 h 30"/>
                  <a:gd name="T50" fmla="*/ 76 w 82"/>
                  <a:gd name="T51" fmla="*/ 14 h 30"/>
                  <a:gd name="T52" fmla="*/ 80 w 82"/>
                  <a:gd name="T53" fmla="*/ 18 h 30"/>
                  <a:gd name="T54" fmla="*/ 82 w 82"/>
                  <a:gd name="T55" fmla="*/ 14 h 30"/>
                  <a:gd name="T56" fmla="*/ 80 w 82"/>
                  <a:gd name="T57" fmla="*/ 10 h 30"/>
                  <a:gd name="T58" fmla="*/ 78 w 82"/>
                  <a:gd name="T59" fmla="*/ 6 h 30"/>
                  <a:gd name="T60" fmla="*/ 70 w 82"/>
                  <a:gd name="T61" fmla="*/ 4 h 30"/>
                  <a:gd name="T62" fmla="*/ 66 w 82"/>
                  <a:gd name="T63" fmla="*/ 4 h 30"/>
                  <a:gd name="T64" fmla="*/ 62 w 82"/>
                  <a:gd name="T65" fmla="*/ 4 h 30"/>
                  <a:gd name="T66" fmla="*/ 50 w 82"/>
                  <a:gd name="T67" fmla="*/ 8 h 30"/>
                  <a:gd name="T68" fmla="*/ 44 w 82"/>
                  <a:gd name="T69" fmla="*/ 10 h 30"/>
                  <a:gd name="T70" fmla="*/ 40 w 82"/>
                  <a:gd name="T71" fmla="*/ 10 h 30"/>
                  <a:gd name="T72" fmla="*/ 34 w 82"/>
                  <a:gd name="T73" fmla="*/ 8 h 30"/>
                  <a:gd name="T74" fmla="*/ 32 w 82"/>
                  <a:gd name="T75" fmla="*/ 8 h 30"/>
                  <a:gd name="T76" fmla="*/ 30 w 82"/>
                  <a:gd name="T77" fmla="*/ 6 h 30"/>
                  <a:gd name="T78" fmla="*/ 16 w 82"/>
                  <a:gd name="T7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30">
                    <a:moveTo>
                      <a:pt x="16" y="0"/>
                    </a:moveTo>
                    <a:lnTo>
                      <a:pt x="12" y="6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10" y="20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2" y="18"/>
                    </a:lnTo>
                    <a:lnTo>
                      <a:pt x="36" y="18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6" y="26"/>
                    </a:lnTo>
                    <a:lnTo>
                      <a:pt x="50" y="30"/>
                    </a:lnTo>
                    <a:lnTo>
                      <a:pt x="50" y="28"/>
                    </a:lnTo>
                    <a:lnTo>
                      <a:pt x="54" y="28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8" y="18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2" y="14"/>
                    </a:lnTo>
                    <a:lnTo>
                      <a:pt x="64" y="14"/>
                    </a:lnTo>
                    <a:lnTo>
                      <a:pt x="64" y="12"/>
                    </a:lnTo>
                    <a:lnTo>
                      <a:pt x="66" y="12"/>
                    </a:lnTo>
                    <a:lnTo>
                      <a:pt x="68" y="12"/>
                    </a:lnTo>
                    <a:lnTo>
                      <a:pt x="70" y="10"/>
                    </a:lnTo>
                    <a:lnTo>
                      <a:pt x="72" y="12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6"/>
                    </a:lnTo>
                    <a:lnTo>
                      <a:pt x="80" y="18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4" y="4"/>
                    </a:lnTo>
                    <a:lnTo>
                      <a:pt x="62" y="4"/>
                    </a:lnTo>
                    <a:lnTo>
                      <a:pt x="56" y="6"/>
                    </a:lnTo>
                    <a:lnTo>
                      <a:pt x="50" y="8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0" name="Freeform 339">
                <a:extLst>
                  <a:ext uri="{FF2B5EF4-FFF2-40B4-BE49-F238E27FC236}">
                    <a16:creationId xmlns:a16="http://schemas.microsoft.com/office/drawing/2014/main" id="{80C748BF-E56C-416C-AD7D-3E5A862FD3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77699" y="3738669"/>
                <a:ext cx="260357" cy="174977"/>
              </a:xfrm>
              <a:custGeom>
                <a:avLst/>
                <a:gdLst>
                  <a:gd name="T0" fmla="*/ 380 w 386"/>
                  <a:gd name="T1" fmla="*/ 178 h 248"/>
                  <a:gd name="T2" fmla="*/ 384 w 386"/>
                  <a:gd name="T3" fmla="*/ 170 h 248"/>
                  <a:gd name="T4" fmla="*/ 386 w 386"/>
                  <a:gd name="T5" fmla="*/ 164 h 248"/>
                  <a:gd name="T6" fmla="*/ 374 w 386"/>
                  <a:gd name="T7" fmla="*/ 162 h 248"/>
                  <a:gd name="T8" fmla="*/ 356 w 386"/>
                  <a:gd name="T9" fmla="*/ 162 h 248"/>
                  <a:gd name="T10" fmla="*/ 346 w 386"/>
                  <a:gd name="T11" fmla="*/ 166 h 248"/>
                  <a:gd name="T12" fmla="*/ 340 w 386"/>
                  <a:gd name="T13" fmla="*/ 164 h 248"/>
                  <a:gd name="T14" fmla="*/ 334 w 386"/>
                  <a:gd name="T15" fmla="*/ 170 h 248"/>
                  <a:gd name="T16" fmla="*/ 332 w 386"/>
                  <a:gd name="T17" fmla="*/ 184 h 248"/>
                  <a:gd name="T18" fmla="*/ 326 w 386"/>
                  <a:gd name="T19" fmla="*/ 192 h 248"/>
                  <a:gd name="T20" fmla="*/ 314 w 386"/>
                  <a:gd name="T21" fmla="*/ 196 h 248"/>
                  <a:gd name="T22" fmla="*/ 302 w 386"/>
                  <a:gd name="T23" fmla="*/ 198 h 248"/>
                  <a:gd name="T24" fmla="*/ 268 w 386"/>
                  <a:gd name="T25" fmla="*/ 190 h 248"/>
                  <a:gd name="T26" fmla="*/ 258 w 386"/>
                  <a:gd name="T27" fmla="*/ 184 h 248"/>
                  <a:gd name="T28" fmla="*/ 254 w 386"/>
                  <a:gd name="T29" fmla="*/ 162 h 248"/>
                  <a:gd name="T30" fmla="*/ 244 w 386"/>
                  <a:gd name="T31" fmla="*/ 136 h 248"/>
                  <a:gd name="T32" fmla="*/ 244 w 386"/>
                  <a:gd name="T33" fmla="*/ 116 h 248"/>
                  <a:gd name="T34" fmla="*/ 232 w 386"/>
                  <a:gd name="T35" fmla="*/ 90 h 248"/>
                  <a:gd name="T36" fmla="*/ 208 w 386"/>
                  <a:gd name="T37" fmla="*/ 62 h 248"/>
                  <a:gd name="T38" fmla="*/ 194 w 386"/>
                  <a:gd name="T39" fmla="*/ 50 h 248"/>
                  <a:gd name="T40" fmla="*/ 184 w 386"/>
                  <a:gd name="T41" fmla="*/ 54 h 248"/>
                  <a:gd name="T42" fmla="*/ 164 w 386"/>
                  <a:gd name="T43" fmla="*/ 48 h 248"/>
                  <a:gd name="T44" fmla="*/ 142 w 386"/>
                  <a:gd name="T45" fmla="*/ 12 h 248"/>
                  <a:gd name="T46" fmla="*/ 126 w 386"/>
                  <a:gd name="T47" fmla="*/ 10 h 248"/>
                  <a:gd name="T48" fmla="*/ 100 w 386"/>
                  <a:gd name="T49" fmla="*/ 20 h 248"/>
                  <a:gd name="T50" fmla="*/ 54 w 386"/>
                  <a:gd name="T51" fmla="*/ 14 h 248"/>
                  <a:gd name="T52" fmla="*/ 26 w 386"/>
                  <a:gd name="T53" fmla="*/ 0 h 248"/>
                  <a:gd name="T54" fmla="*/ 6 w 386"/>
                  <a:gd name="T55" fmla="*/ 22 h 248"/>
                  <a:gd name="T56" fmla="*/ 22 w 386"/>
                  <a:gd name="T57" fmla="*/ 58 h 248"/>
                  <a:gd name="T58" fmla="*/ 30 w 386"/>
                  <a:gd name="T59" fmla="*/ 80 h 248"/>
                  <a:gd name="T60" fmla="*/ 44 w 386"/>
                  <a:gd name="T61" fmla="*/ 88 h 248"/>
                  <a:gd name="T62" fmla="*/ 58 w 386"/>
                  <a:gd name="T63" fmla="*/ 108 h 248"/>
                  <a:gd name="T64" fmla="*/ 82 w 386"/>
                  <a:gd name="T65" fmla="*/ 142 h 248"/>
                  <a:gd name="T66" fmla="*/ 94 w 386"/>
                  <a:gd name="T67" fmla="*/ 148 h 248"/>
                  <a:gd name="T68" fmla="*/ 94 w 386"/>
                  <a:gd name="T69" fmla="*/ 140 h 248"/>
                  <a:gd name="T70" fmla="*/ 80 w 386"/>
                  <a:gd name="T71" fmla="*/ 116 h 248"/>
                  <a:gd name="T72" fmla="*/ 52 w 386"/>
                  <a:gd name="T73" fmla="*/ 72 h 248"/>
                  <a:gd name="T74" fmla="*/ 30 w 386"/>
                  <a:gd name="T75" fmla="*/ 24 h 248"/>
                  <a:gd name="T76" fmla="*/ 30 w 386"/>
                  <a:gd name="T77" fmla="*/ 16 h 248"/>
                  <a:gd name="T78" fmla="*/ 42 w 386"/>
                  <a:gd name="T79" fmla="*/ 18 h 248"/>
                  <a:gd name="T80" fmla="*/ 68 w 386"/>
                  <a:gd name="T81" fmla="*/ 66 h 248"/>
                  <a:gd name="T82" fmla="*/ 84 w 386"/>
                  <a:gd name="T83" fmla="*/ 80 h 248"/>
                  <a:gd name="T84" fmla="*/ 96 w 386"/>
                  <a:gd name="T85" fmla="*/ 90 h 248"/>
                  <a:gd name="T86" fmla="*/ 116 w 386"/>
                  <a:gd name="T87" fmla="*/ 116 h 248"/>
                  <a:gd name="T88" fmla="*/ 142 w 386"/>
                  <a:gd name="T89" fmla="*/ 148 h 248"/>
                  <a:gd name="T90" fmla="*/ 150 w 386"/>
                  <a:gd name="T91" fmla="*/ 198 h 248"/>
                  <a:gd name="T92" fmla="*/ 174 w 386"/>
                  <a:gd name="T93" fmla="*/ 204 h 248"/>
                  <a:gd name="T94" fmla="*/ 226 w 386"/>
                  <a:gd name="T95" fmla="*/ 224 h 248"/>
                  <a:gd name="T96" fmla="*/ 272 w 386"/>
                  <a:gd name="T97" fmla="*/ 240 h 248"/>
                  <a:gd name="T98" fmla="*/ 304 w 386"/>
                  <a:gd name="T99" fmla="*/ 240 h 248"/>
                  <a:gd name="T100" fmla="*/ 314 w 386"/>
                  <a:gd name="T101" fmla="*/ 244 h 248"/>
                  <a:gd name="T102" fmla="*/ 318 w 386"/>
                  <a:gd name="T103" fmla="*/ 242 h 248"/>
                  <a:gd name="T104" fmla="*/ 322 w 386"/>
                  <a:gd name="T105" fmla="*/ 232 h 248"/>
                  <a:gd name="T106" fmla="*/ 320 w 386"/>
                  <a:gd name="T107" fmla="*/ 226 h 248"/>
                  <a:gd name="T108" fmla="*/ 346 w 386"/>
                  <a:gd name="T109" fmla="*/ 222 h 248"/>
                  <a:gd name="T110" fmla="*/ 340 w 386"/>
                  <a:gd name="T111" fmla="*/ 194 h 248"/>
                  <a:gd name="T112" fmla="*/ 360 w 386"/>
                  <a:gd name="T113" fmla="*/ 190 h 248"/>
                  <a:gd name="T114" fmla="*/ 366 w 386"/>
                  <a:gd name="T115" fmla="*/ 190 h 248"/>
                  <a:gd name="T116" fmla="*/ 374 w 386"/>
                  <a:gd name="T117" fmla="*/ 186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6" h="248">
                    <a:moveTo>
                      <a:pt x="374" y="186"/>
                    </a:moveTo>
                    <a:lnTo>
                      <a:pt x="378" y="182"/>
                    </a:lnTo>
                    <a:lnTo>
                      <a:pt x="378" y="178"/>
                    </a:lnTo>
                    <a:lnTo>
                      <a:pt x="380" y="178"/>
                    </a:lnTo>
                    <a:lnTo>
                      <a:pt x="382" y="174"/>
                    </a:lnTo>
                    <a:lnTo>
                      <a:pt x="382" y="172"/>
                    </a:lnTo>
                    <a:lnTo>
                      <a:pt x="384" y="172"/>
                    </a:lnTo>
                    <a:lnTo>
                      <a:pt x="384" y="170"/>
                    </a:lnTo>
                    <a:lnTo>
                      <a:pt x="386" y="168"/>
                    </a:lnTo>
                    <a:lnTo>
                      <a:pt x="386" y="166"/>
                    </a:lnTo>
                    <a:lnTo>
                      <a:pt x="386" y="164"/>
                    </a:lnTo>
                    <a:lnTo>
                      <a:pt x="386" y="164"/>
                    </a:lnTo>
                    <a:lnTo>
                      <a:pt x="384" y="164"/>
                    </a:lnTo>
                    <a:lnTo>
                      <a:pt x="382" y="162"/>
                    </a:lnTo>
                    <a:lnTo>
                      <a:pt x="376" y="162"/>
                    </a:lnTo>
                    <a:lnTo>
                      <a:pt x="374" y="162"/>
                    </a:lnTo>
                    <a:lnTo>
                      <a:pt x="372" y="162"/>
                    </a:lnTo>
                    <a:lnTo>
                      <a:pt x="366" y="162"/>
                    </a:lnTo>
                    <a:lnTo>
                      <a:pt x="362" y="162"/>
                    </a:lnTo>
                    <a:lnTo>
                      <a:pt x="356" y="162"/>
                    </a:lnTo>
                    <a:lnTo>
                      <a:pt x="352" y="164"/>
                    </a:lnTo>
                    <a:lnTo>
                      <a:pt x="350" y="164"/>
                    </a:lnTo>
                    <a:lnTo>
                      <a:pt x="348" y="164"/>
                    </a:lnTo>
                    <a:lnTo>
                      <a:pt x="346" y="166"/>
                    </a:lnTo>
                    <a:lnTo>
                      <a:pt x="342" y="164"/>
                    </a:lnTo>
                    <a:lnTo>
                      <a:pt x="342" y="164"/>
                    </a:lnTo>
                    <a:lnTo>
                      <a:pt x="340" y="164"/>
                    </a:lnTo>
                    <a:lnTo>
                      <a:pt x="340" y="164"/>
                    </a:lnTo>
                    <a:lnTo>
                      <a:pt x="338" y="164"/>
                    </a:lnTo>
                    <a:lnTo>
                      <a:pt x="336" y="166"/>
                    </a:lnTo>
                    <a:lnTo>
                      <a:pt x="334" y="170"/>
                    </a:lnTo>
                    <a:lnTo>
                      <a:pt x="334" y="170"/>
                    </a:lnTo>
                    <a:lnTo>
                      <a:pt x="334" y="174"/>
                    </a:lnTo>
                    <a:lnTo>
                      <a:pt x="332" y="178"/>
                    </a:lnTo>
                    <a:lnTo>
                      <a:pt x="332" y="182"/>
                    </a:lnTo>
                    <a:lnTo>
                      <a:pt x="332" y="184"/>
                    </a:lnTo>
                    <a:lnTo>
                      <a:pt x="332" y="186"/>
                    </a:lnTo>
                    <a:lnTo>
                      <a:pt x="332" y="188"/>
                    </a:lnTo>
                    <a:lnTo>
                      <a:pt x="328" y="190"/>
                    </a:lnTo>
                    <a:lnTo>
                      <a:pt x="326" y="192"/>
                    </a:lnTo>
                    <a:lnTo>
                      <a:pt x="324" y="192"/>
                    </a:lnTo>
                    <a:lnTo>
                      <a:pt x="322" y="192"/>
                    </a:lnTo>
                    <a:lnTo>
                      <a:pt x="318" y="194"/>
                    </a:lnTo>
                    <a:lnTo>
                      <a:pt x="314" y="196"/>
                    </a:lnTo>
                    <a:lnTo>
                      <a:pt x="314" y="196"/>
                    </a:lnTo>
                    <a:lnTo>
                      <a:pt x="312" y="196"/>
                    </a:lnTo>
                    <a:lnTo>
                      <a:pt x="308" y="198"/>
                    </a:lnTo>
                    <a:lnTo>
                      <a:pt x="302" y="198"/>
                    </a:lnTo>
                    <a:lnTo>
                      <a:pt x="294" y="198"/>
                    </a:lnTo>
                    <a:lnTo>
                      <a:pt x="284" y="196"/>
                    </a:lnTo>
                    <a:lnTo>
                      <a:pt x="276" y="194"/>
                    </a:lnTo>
                    <a:lnTo>
                      <a:pt x="268" y="190"/>
                    </a:lnTo>
                    <a:lnTo>
                      <a:pt x="262" y="188"/>
                    </a:lnTo>
                    <a:lnTo>
                      <a:pt x="262" y="186"/>
                    </a:lnTo>
                    <a:lnTo>
                      <a:pt x="260" y="186"/>
                    </a:lnTo>
                    <a:lnTo>
                      <a:pt x="258" y="184"/>
                    </a:lnTo>
                    <a:lnTo>
                      <a:pt x="256" y="180"/>
                    </a:lnTo>
                    <a:lnTo>
                      <a:pt x="256" y="176"/>
                    </a:lnTo>
                    <a:lnTo>
                      <a:pt x="254" y="172"/>
                    </a:lnTo>
                    <a:lnTo>
                      <a:pt x="254" y="162"/>
                    </a:lnTo>
                    <a:lnTo>
                      <a:pt x="250" y="152"/>
                    </a:lnTo>
                    <a:lnTo>
                      <a:pt x="244" y="142"/>
                    </a:lnTo>
                    <a:lnTo>
                      <a:pt x="244" y="140"/>
                    </a:lnTo>
                    <a:lnTo>
                      <a:pt x="244" y="136"/>
                    </a:lnTo>
                    <a:lnTo>
                      <a:pt x="244" y="132"/>
                    </a:lnTo>
                    <a:lnTo>
                      <a:pt x="242" y="126"/>
                    </a:lnTo>
                    <a:lnTo>
                      <a:pt x="242" y="122"/>
                    </a:lnTo>
                    <a:lnTo>
                      <a:pt x="244" y="116"/>
                    </a:lnTo>
                    <a:lnTo>
                      <a:pt x="244" y="112"/>
                    </a:lnTo>
                    <a:lnTo>
                      <a:pt x="242" y="96"/>
                    </a:lnTo>
                    <a:lnTo>
                      <a:pt x="240" y="96"/>
                    </a:lnTo>
                    <a:lnTo>
                      <a:pt x="232" y="90"/>
                    </a:lnTo>
                    <a:lnTo>
                      <a:pt x="222" y="80"/>
                    </a:lnTo>
                    <a:lnTo>
                      <a:pt x="210" y="64"/>
                    </a:lnTo>
                    <a:lnTo>
                      <a:pt x="210" y="64"/>
                    </a:lnTo>
                    <a:lnTo>
                      <a:pt x="208" y="62"/>
                    </a:lnTo>
                    <a:lnTo>
                      <a:pt x="206" y="58"/>
                    </a:lnTo>
                    <a:lnTo>
                      <a:pt x="202" y="56"/>
                    </a:lnTo>
                    <a:lnTo>
                      <a:pt x="198" y="52"/>
                    </a:lnTo>
                    <a:lnTo>
                      <a:pt x="194" y="50"/>
                    </a:lnTo>
                    <a:lnTo>
                      <a:pt x="190" y="50"/>
                    </a:lnTo>
                    <a:lnTo>
                      <a:pt x="188" y="52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80" y="54"/>
                    </a:lnTo>
                    <a:lnTo>
                      <a:pt x="174" y="54"/>
                    </a:lnTo>
                    <a:lnTo>
                      <a:pt x="168" y="50"/>
                    </a:lnTo>
                    <a:lnTo>
                      <a:pt x="164" y="48"/>
                    </a:lnTo>
                    <a:lnTo>
                      <a:pt x="156" y="42"/>
                    </a:lnTo>
                    <a:lnTo>
                      <a:pt x="148" y="30"/>
                    </a:lnTo>
                    <a:lnTo>
                      <a:pt x="144" y="14"/>
                    </a:lnTo>
                    <a:lnTo>
                      <a:pt x="142" y="12"/>
                    </a:lnTo>
                    <a:lnTo>
                      <a:pt x="140" y="12"/>
                    </a:lnTo>
                    <a:lnTo>
                      <a:pt x="136" y="10"/>
                    </a:lnTo>
                    <a:lnTo>
                      <a:pt x="130" y="10"/>
                    </a:lnTo>
                    <a:lnTo>
                      <a:pt x="126" y="10"/>
                    </a:lnTo>
                    <a:lnTo>
                      <a:pt x="120" y="10"/>
                    </a:lnTo>
                    <a:lnTo>
                      <a:pt x="116" y="14"/>
                    </a:lnTo>
                    <a:lnTo>
                      <a:pt x="112" y="16"/>
                    </a:lnTo>
                    <a:lnTo>
                      <a:pt x="100" y="20"/>
                    </a:lnTo>
                    <a:lnTo>
                      <a:pt x="82" y="20"/>
                    </a:lnTo>
                    <a:lnTo>
                      <a:pt x="78" y="20"/>
                    </a:lnTo>
                    <a:lnTo>
                      <a:pt x="68" y="18"/>
                    </a:lnTo>
                    <a:lnTo>
                      <a:pt x="54" y="14"/>
                    </a:lnTo>
                    <a:lnTo>
                      <a:pt x="42" y="10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6" y="22"/>
                    </a:lnTo>
                    <a:lnTo>
                      <a:pt x="12" y="36"/>
                    </a:lnTo>
                    <a:lnTo>
                      <a:pt x="18" y="48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4" y="62"/>
                    </a:lnTo>
                    <a:lnTo>
                      <a:pt x="26" y="68"/>
                    </a:lnTo>
                    <a:lnTo>
                      <a:pt x="28" y="74"/>
                    </a:lnTo>
                    <a:lnTo>
                      <a:pt x="30" y="80"/>
                    </a:lnTo>
                    <a:lnTo>
                      <a:pt x="32" y="82"/>
                    </a:lnTo>
                    <a:lnTo>
                      <a:pt x="34" y="82"/>
                    </a:lnTo>
                    <a:lnTo>
                      <a:pt x="38" y="84"/>
                    </a:lnTo>
                    <a:lnTo>
                      <a:pt x="44" y="88"/>
                    </a:lnTo>
                    <a:lnTo>
                      <a:pt x="48" y="92"/>
                    </a:lnTo>
                    <a:lnTo>
                      <a:pt x="52" y="98"/>
                    </a:lnTo>
                    <a:lnTo>
                      <a:pt x="56" y="106"/>
                    </a:lnTo>
                    <a:lnTo>
                      <a:pt x="58" y="108"/>
                    </a:lnTo>
                    <a:lnTo>
                      <a:pt x="62" y="118"/>
                    </a:lnTo>
                    <a:lnTo>
                      <a:pt x="68" y="128"/>
                    </a:lnTo>
                    <a:lnTo>
                      <a:pt x="76" y="136"/>
                    </a:lnTo>
                    <a:lnTo>
                      <a:pt x="82" y="142"/>
                    </a:lnTo>
                    <a:lnTo>
                      <a:pt x="84" y="144"/>
                    </a:lnTo>
                    <a:lnTo>
                      <a:pt x="88" y="146"/>
                    </a:lnTo>
                    <a:lnTo>
                      <a:pt x="92" y="148"/>
                    </a:lnTo>
                    <a:lnTo>
                      <a:pt x="94" y="148"/>
                    </a:lnTo>
                    <a:lnTo>
                      <a:pt x="96" y="148"/>
                    </a:lnTo>
                    <a:lnTo>
                      <a:pt x="98" y="148"/>
                    </a:lnTo>
                    <a:lnTo>
                      <a:pt x="98" y="144"/>
                    </a:lnTo>
                    <a:lnTo>
                      <a:pt x="94" y="140"/>
                    </a:lnTo>
                    <a:lnTo>
                      <a:pt x="90" y="134"/>
                    </a:lnTo>
                    <a:lnTo>
                      <a:pt x="86" y="126"/>
                    </a:lnTo>
                    <a:lnTo>
                      <a:pt x="82" y="120"/>
                    </a:lnTo>
                    <a:lnTo>
                      <a:pt x="80" y="116"/>
                    </a:lnTo>
                    <a:lnTo>
                      <a:pt x="74" y="108"/>
                    </a:lnTo>
                    <a:lnTo>
                      <a:pt x="68" y="94"/>
                    </a:lnTo>
                    <a:lnTo>
                      <a:pt x="62" y="82"/>
                    </a:lnTo>
                    <a:lnTo>
                      <a:pt x="52" y="72"/>
                    </a:lnTo>
                    <a:lnTo>
                      <a:pt x="42" y="58"/>
                    </a:lnTo>
                    <a:lnTo>
                      <a:pt x="34" y="42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20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2" y="18"/>
                    </a:lnTo>
                    <a:lnTo>
                      <a:pt x="44" y="24"/>
                    </a:lnTo>
                    <a:lnTo>
                      <a:pt x="50" y="36"/>
                    </a:lnTo>
                    <a:lnTo>
                      <a:pt x="58" y="52"/>
                    </a:lnTo>
                    <a:lnTo>
                      <a:pt x="68" y="66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80" y="78"/>
                    </a:lnTo>
                    <a:lnTo>
                      <a:pt x="84" y="80"/>
                    </a:lnTo>
                    <a:lnTo>
                      <a:pt x="88" y="80"/>
                    </a:lnTo>
                    <a:lnTo>
                      <a:pt x="92" y="84"/>
                    </a:lnTo>
                    <a:lnTo>
                      <a:pt x="94" y="86"/>
                    </a:lnTo>
                    <a:lnTo>
                      <a:pt x="96" y="90"/>
                    </a:lnTo>
                    <a:lnTo>
                      <a:pt x="98" y="96"/>
                    </a:lnTo>
                    <a:lnTo>
                      <a:pt x="100" y="98"/>
                    </a:lnTo>
                    <a:lnTo>
                      <a:pt x="106" y="106"/>
                    </a:lnTo>
                    <a:lnTo>
                      <a:pt x="116" y="116"/>
                    </a:lnTo>
                    <a:lnTo>
                      <a:pt x="124" y="126"/>
                    </a:lnTo>
                    <a:lnTo>
                      <a:pt x="134" y="136"/>
                    </a:lnTo>
                    <a:lnTo>
                      <a:pt x="140" y="142"/>
                    </a:lnTo>
                    <a:lnTo>
                      <a:pt x="142" y="148"/>
                    </a:lnTo>
                    <a:lnTo>
                      <a:pt x="144" y="160"/>
                    </a:lnTo>
                    <a:lnTo>
                      <a:pt x="148" y="176"/>
                    </a:lnTo>
                    <a:lnTo>
                      <a:pt x="148" y="198"/>
                    </a:lnTo>
                    <a:lnTo>
                      <a:pt x="150" y="198"/>
                    </a:lnTo>
                    <a:lnTo>
                      <a:pt x="154" y="200"/>
                    </a:lnTo>
                    <a:lnTo>
                      <a:pt x="160" y="202"/>
                    </a:lnTo>
                    <a:lnTo>
                      <a:pt x="170" y="204"/>
                    </a:lnTo>
                    <a:lnTo>
                      <a:pt x="174" y="204"/>
                    </a:lnTo>
                    <a:lnTo>
                      <a:pt x="186" y="208"/>
                    </a:lnTo>
                    <a:lnTo>
                      <a:pt x="198" y="216"/>
                    </a:lnTo>
                    <a:lnTo>
                      <a:pt x="208" y="224"/>
                    </a:lnTo>
                    <a:lnTo>
                      <a:pt x="226" y="224"/>
                    </a:lnTo>
                    <a:lnTo>
                      <a:pt x="230" y="226"/>
                    </a:lnTo>
                    <a:lnTo>
                      <a:pt x="240" y="230"/>
                    </a:lnTo>
                    <a:lnTo>
                      <a:pt x="254" y="236"/>
                    </a:lnTo>
                    <a:lnTo>
                      <a:pt x="272" y="240"/>
                    </a:lnTo>
                    <a:lnTo>
                      <a:pt x="278" y="240"/>
                    </a:lnTo>
                    <a:lnTo>
                      <a:pt x="290" y="240"/>
                    </a:lnTo>
                    <a:lnTo>
                      <a:pt x="304" y="240"/>
                    </a:lnTo>
                    <a:lnTo>
                      <a:pt x="304" y="240"/>
                    </a:lnTo>
                    <a:lnTo>
                      <a:pt x="306" y="240"/>
                    </a:lnTo>
                    <a:lnTo>
                      <a:pt x="308" y="240"/>
                    </a:lnTo>
                    <a:lnTo>
                      <a:pt x="310" y="242"/>
                    </a:lnTo>
                    <a:lnTo>
                      <a:pt x="314" y="244"/>
                    </a:lnTo>
                    <a:lnTo>
                      <a:pt x="314" y="248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18" y="242"/>
                    </a:lnTo>
                    <a:lnTo>
                      <a:pt x="320" y="238"/>
                    </a:lnTo>
                    <a:lnTo>
                      <a:pt x="322" y="236"/>
                    </a:lnTo>
                    <a:lnTo>
                      <a:pt x="322" y="234"/>
                    </a:lnTo>
                    <a:lnTo>
                      <a:pt x="322" y="232"/>
                    </a:lnTo>
                    <a:lnTo>
                      <a:pt x="322" y="230"/>
                    </a:lnTo>
                    <a:lnTo>
                      <a:pt x="320" y="228"/>
                    </a:lnTo>
                    <a:lnTo>
                      <a:pt x="320" y="226"/>
                    </a:lnTo>
                    <a:lnTo>
                      <a:pt x="320" y="226"/>
                    </a:lnTo>
                    <a:lnTo>
                      <a:pt x="320" y="224"/>
                    </a:lnTo>
                    <a:lnTo>
                      <a:pt x="320" y="222"/>
                    </a:lnTo>
                    <a:lnTo>
                      <a:pt x="322" y="222"/>
                    </a:lnTo>
                    <a:lnTo>
                      <a:pt x="346" y="222"/>
                    </a:lnTo>
                    <a:lnTo>
                      <a:pt x="346" y="212"/>
                    </a:lnTo>
                    <a:lnTo>
                      <a:pt x="336" y="202"/>
                    </a:lnTo>
                    <a:lnTo>
                      <a:pt x="340" y="202"/>
                    </a:lnTo>
                    <a:lnTo>
                      <a:pt x="340" y="194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2"/>
                    </a:lnTo>
                    <a:lnTo>
                      <a:pt x="360" y="190"/>
                    </a:lnTo>
                    <a:lnTo>
                      <a:pt x="362" y="190"/>
                    </a:lnTo>
                    <a:lnTo>
                      <a:pt x="364" y="192"/>
                    </a:lnTo>
                    <a:lnTo>
                      <a:pt x="366" y="190"/>
                    </a:lnTo>
                    <a:lnTo>
                      <a:pt x="366" y="190"/>
                    </a:lnTo>
                    <a:lnTo>
                      <a:pt x="368" y="188"/>
                    </a:lnTo>
                    <a:lnTo>
                      <a:pt x="370" y="188"/>
                    </a:lnTo>
                    <a:lnTo>
                      <a:pt x="372" y="188"/>
                    </a:lnTo>
                    <a:lnTo>
                      <a:pt x="374" y="186"/>
                    </a:lnTo>
                    <a:lnTo>
                      <a:pt x="374" y="18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1" name="Freeform 340">
                <a:extLst>
                  <a:ext uri="{FF2B5EF4-FFF2-40B4-BE49-F238E27FC236}">
                    <a16:creationId xmlns:a16="http://schemas.microsoft.com/office/drawing/2014/main" id="{5A60E663-FE25-4ED3-8FE7-9E0D04C85F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09727" y="3903768"/>
                <a:ext cx="55309" cy="32455"/>
              </a:xfrm>
              <a:custGeom>
                <a:avLst/>
                <a:gdLst>
                  <a:gd name="T0" fmla="*/ 80 w 82"/>
                  <a:gd name="T1" fmla="*/ 8 h 46"/>
                  <a:gd name="T2" fmla="*/ 76 w 82"/>
                  <a:gd name="T3" fmla="*/ 8 h 46"/>
                  <a:gd name="T4" fmla="*/ 72 w 82"/>
                  <a:gd name="T5" fmla="*/ 8 h 46"/>
                  <a:gd name="T6" fmla="*/ 68 w 82"/>
                  <a:gd name="T7" fmla="*/ 8 h 46"/>
                  <a:gd name="T8" fmla="*/ 66 w 82"/>
                  <a:gd name="T9" fmla="*/ 8 h 46"/>
                  <a:gd name="T10" fmla="*/ 62 w 82"/>
                  <a:gd name="T11" fmla="*/ 12 h 46"/>
                  <a:gd name="T12" fmla="*/ 60 w 82"/>
                  <a:gd name="T13" fmla="*/ 18 h 46"/>
                  <a:gd name="T14" fmla="*/ 56 w 82"/>
                  <a:gd name="T15" fmla="*/ 24 h 46"/>
                  <a:gd name="T16" fmla="*/ 50 w 82"/>
                  <a:gd name="T17" fmla="*/ 30 h 46"/>
                  <a:gd name="T18" fmla="*/ 48 w 82"/>
                  <a:gd name="T19" fmla="*/ 30 h 46"/>
                  <a:gd name="T20" fmla="*/ 44 w 82"/>
                  <a:gd name="T21" fmla="*/ 34 h 46"/>
                  <a:gd name="T22" fmla="*/ 44 w 82"/>
                  <a:gd name="T23" fmla="*/ 38 h 46"/>
                  <a:gd name="T24" fmla="*/ 42 w 82"/>
                  <a:gd name="T25" fmla="*/ 42 h 46"/>
                  <a:gd name="T26" fmla="*/ 38 w 82"/>
                  <a:gd name="T27" fmla="*/ 44 h 46"/>
                  <a:gd name="T28" fmla="*/ 36 w 82"/>
                  <a:gd name="T29" fmla="*/ 46 h 46"/>
                  <a:gd name="T30" fmla="*/ 34 w 82"/>
                  <a:gd name="T31" fmla="*/ 42 h 46"/>
                  <a:gd name="T32" fmla="*/ 32 w 82"/>
                  <a:gd name="T33" fmla="*/ 42 h 46"/>
                  <a:gd name="T34" fmla="*/ 30 w 82"/>
                  <a:gd name="T35" fmla="*/ 44 h 46"/>
                  <a:gd name="T36" fmla="*/ 30 w 82"/>
                  <a:gd name="T37" fmla="*/ 42 h 46"/>
                  <a:gd name="T38" fmla="*/ 30 w 82"/>
                  <a:gd name="T39" fmla="*/ 36 h 46"/>
                  <a:gd name="T40" fmla="*/ 30 w 82"/>
                  <a:gd name="T41" fmla="*/ 34 h 46"/>
                  <a:gd name="T42" fmla="*/ 26 w 82"/>
                  <a:gd name="T43" fmla="*/ 32 h 46"/>
                  <a:gd name="T44" fmla="*/ 22 w 82"/>
                  <a:gd name="T45" fmla="*/ 30 h 46"/>
                  <a:gd name="T46" fmla="*/ 18 w 82"/>
                  <a:gd name="T47" fmla="*/ 30 h 46"/>
                  <a:gd name="T48" fmla="*/ 16 w 82"/>
                  <a:gd name="T49" fmla="*/ 32 h 46"/>
                  <a:gd name="T50" fmla="*/ 12 w 82"/>
                  <a:gd name="T51" fmla="*/ 30 h 46"/>
                  <a:gd name="T52" fmla="*/ 10 w 82"/>
                  <a:gd name="T53" fmla="*/ 28 h 46"/>
                  <a:gd name="T54" fmla="*/ 2 w 82"/>
                  <a:gd name="T55" fmla="*/ 24 h 46"/>
                  <a:gd name="T56" fmla="*/ 2 w 82"/>
                  <a:gd name="T57" fmla="*/ 22 h 46"/>
                  <a:gd name="T58" fmla="*/ 2 w 82"/>
                  <a:gd name="T59" fmla="*/ 22 h 46"/>
                  <a:gd name="T60" fmla="*/ 6 w 82"/>
                  <a:gd name="T61" fmla="*/ 22 h 46"/>
                  <a:gd name="T62" fmla="*/ 10 w 82"/>
                  <a:gd name="T63" fmla="*/ 18 h 46"/>
                  <a:gd name="T64" fmla="*/ 12 w 82"/>
                  <a:gd name="T65" fmla="*/ 14 h 46"/>
                  <a:gd name="T66" fmla="*/ 16 w 82"/>
                  <a:gd name="T67" fmla="*/ 12 h 46"/>
                  <a:gd name="T68" fmla="*/ 20 w 82"/>
                  <a:gd name="T69" fmla="*/ 10 h 46"/>
                  <a:gd name="T70" fmla="*/ 26 w 82"/>
                  <a:gd name="T71" fmla="*/ 4 h 46"/>
                  <a:gd name="T72" fmla="*/ 28 w 82"/>
                  <a:gd name="T73" fmla="*/ 2 h 46"/>
                  <a:gd name="T74" fmla="*/ 32 w 82"/>
                  <a:gd name="T75" fmla="*/ 0 h 46"/>
                  <a:gd name="T76" fmla="*/ 34 w 82"/>
                  <a:gd name="T77" fmla="*/ 0 h 46"/>
                  <a:gd name="T78" fmla="*/ 40 w 82"/>
                  <a:gd name="T79" fmla="*/ 0 h 46"/>
                  <a:gd name="T80" fmla="*/ 42 w 82"/>
                  <a:gd name="T81" fmla="*/ 0 h 46"/>
                  <a:gd name="T82" fmla="*/ 48 w 82"/>
                  <a:gd name="T83" fmla="*/ 0 h 46"/>
                  <a:gd name="T84" fmla="*/ 58 w 82"/>
                  <a:gd name="T85" fmla="*/ 0 h 46"/>
                  <a:gd name="T86" fmla="*/ 70 w 82"/>
                  <a:gd name="T87" fmla="*/ 2 h 46"/>
                  <a:gd name="T88" fmla="*/ 80 w 82"/>
                  <a:gd name="T89" fmla="*/ 2 h 46"/>
                  <a:gd name="T90" fmla="*/ 82 w 82"/>
                  <a:gd name="T91" fmla="*/ 4 h 46"/>
                  <a:gd name="T92" fmla="*/ 82 w 82"/>
                  <a:gd name="T93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" h="46">
                    <a:moveTo>
                      <a:pt x="82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4" y="8"/>
                    </a:lnTo>
                    <a:lnTo>
                      <a:pt x="72" y="8"/>
                    </a:lnTo>
                    <a:lnTo>
                      <a:pt x="70" y="1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58" y="22"/>
                    </a:lnTo>
                    <a:lnTo>
                      <a:pt x="56" y="24"/>
                    </a:lnTo>
                    <a:lnTo>
                      <a:pt x="54" y="28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4" y="34"/>
                    </a:lnTo>
                    <a:lnTo>
                      <a:pt x="44" y="36"/>
                    </a:lnTo>
                    <a:lnTo>
                      <a:pt x="44" y="38"/>
                    </a:lnTo>
                    <a:lnTo>
                      <a:pt x="44" y="40"/>
                    </a:lnTo>
                    <a:lnTo>
                      <a:pt x="42" y="42"/>
                    </a:lnTo>
                    <a:lnTo>
                      <a:pt x="40" y="44"/>
                    </a:lnTo>
                    <a:lnTo>
                      <a:pt x="38" y="44"/>
                    </a:lnTo>
                    <a:lnTo>
                      <a:pt x="38" y="46"/>
                    </a:lnTo>
                    <a:lnTo>
                      <a:pt x="36" y="46"/>
                    </a:lnTo>
                    <a:lnTo>
                      <a:pt x="34" y="44"/>
                    </a:lnTo>
                    <a:lnTo>
                      <a:pt x="34" y="42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30" y="44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30" y="34"/>
                    </a:lnTo>
                    <a:lnTo>
                      <a:pt x="28" y="32"/>
                    </a:lnTo>
                    <a:lnTo>
                      <a:pt x="26" y="32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0" y="28"/>
                    </a:lnTo>
                    <a:lnTo>
                      <a:pt x="6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6" y="22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0" y="10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2"/>
                    </a:lnTo>
                    <a:lnTo>
                      <a:pt x="76" y="2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82" y="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2" name="Freeform 341">
                <a:extLst>
                  <a:ext uri="{FF2B5EF4-FFF2-40B4-BE49-F238E27FC236}">
                    <a16:creationId xmlns:a16="http://schemas.microsoft.com/office/drawing/2014/main" id="{0E7BA711-0F0E-49F7-9D97-89D2799075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01633" y="3920701"/>
                <a:ext cx="29678" cy="16933"/>
              </a:xfrm>
              <a:custGeom>
                <a:avLst/>
                <a:gdLst>
                  <a:gd name="T0" fmla="*/ 44 w 44"/>
                  <a:gd name="T1" fmla="*/ 20 h 24"/>
                  <a:gd name="T2" fmla="*/ 42 w 44"/>
                  <a:gd name="T3" fmla="*/ 22 h 24"/>
                  <a:gd name="T4" fmla="*/ 40 w 44"/>
                  <a:gd name="T5" fmla="*/ 22 h 24"/>
                  <a:gd name="T6" fmla="*/ 40 w 44"/>
                  <a:gd name="T7" fmla="*/ 24 h 24"/>
                  <a:gd name="T8" fmla="*/ 32 w 44"/>
                  <a:gd name="T9" fmla="*/ 22 h 24"/>
                  <a:gd name="T10" fmla="*/ 26 w 44"/>
                  <a:gd name="T11" fmla="*/ 22 h 24"/>
                  <a:gd name="T12" fmla="*/ 20 w 44"/>
                  <a:gd name="T13" fmla="*/ 20 h 24"/>
                  <a:gd name="T14" fmla="*/ 16 w 44"/>
                  <a:gd name="T15" fmla="*/ 18 h 24"/>
                  <a:gd name="T16" fmla="*/ 12 w 44"/>
                  <a:gd name="T17" fmla="*/ 18 h 24"/>
                  <a:gd name="T18" fmla="*/ 12 w 44"/>
                  <a:gd name="T19" fmla="*/ 16 h 24"/>
                  <a:gd name="T20" fmla="*/ 6 w 44"/>
                  <a:gd name="T21" fmla="*/ 14 h 24"/>
                  <a:gd name="T22" fmla="*/ 2 w 44"/>
                  <a:gd name="T23" fmla="*/ 12 h 24"/>
                  <a:gd name="T24" fmla="*/ 0 w 44"/>
                  <a:gd name="T25" fmla="*/ 10 h 24"/>
                  <a:gd name="T26" fmla="*/ 8 w 44"/>
                  <a:gd name="T27" fmla="*/ 4 h 24"/>
                  <a:gd name="T28" fmla="*/ 10 w 44"/>
                  <a:gd name="T29" fmla="*/ 2 h 24"/>
                  <a:gd name="T30" fmla="*/ 12 w 44"/>
                  <a:gd name="T31" fmla="*/ 0 h 24"/>
                  <a:gd name="T32" fmla="*/ 14 w 44"/>
                  <a:gd name="T33" fmla="*/ 0 h 24"/>
                  <a:gd name="T34" fmla="*/ 16 w 44"/>
                  <a:gd name="T35" fmla="*/ 0 h 24"/>
                  <a:gd name="T36" fmla="*/ 20 w 44"/>
                  <a:gd name="T37" fmla="*/ 2 h 24"/>
                  <a:gd name="T38" fmla="*/ 24 w 44"/>
                  <a:gd name="T39" fmla="*/ 4 h 24"/>
                  <a:gd name="T40" fmla="*/ 24 w 44"/>
                  <a:gd name="T41" fmla="*/ 6 h 24"/>
                  <a:gd name="T42" fmla="*/ 26 w 44"/>
                  <a:gd name="T43" fmla="*/ 6 h 24"/>
                  <a:gd name="T44" fmla="*/ 26 w 44"/>
                  <a:gd name="T45" fmla="*/ 8 h 24"/>
                  <a:gd name="T46" fmla="*/ 30 w 44"/>
                  <a:gd name="T47" fmla="*/ 8 h 24"/>
                  <a:gd name="T48" fmla="*/ 30 w 44"/>
                  <a:gd name="T49" fmla="*/ 8 h 24"/>
                  <a:gd name="T50" fmla="*/ 32 w 44"/>
                  <a:gd name="T51" fmla="*/ 6 h 24"/>
                  <a:gd name="T52" fmla="*/ 34 w 44"/>
                  <a:gd name="T53" fmla="*/ 6 h 24"/>
                  <a:gd name="T54" fmla="*/ 38 w 44"/>
                  <a:gd name="T55" fmla="*/ 6 h 24"/>
                  <a:gd name="T56" fmla="*/ 38 w 44"/>
                  <a:gd name="T57" fmla="*/ 6 h 24"/>
                  <a:gd name="T58" fmla="*/ 40 w 44"/>
                  <a:gd name="T59" fmla="*/ 8 h 24"/>
                  <a:gd name="T60" fmla="*/ 42 w 44"/>
                  <a:gd name="T61" fmla="*/ 10 h 24"/>
                  <a:gd name="T62" fmla="*/ 44 w 44"/>
                  <a:gd name="T63" fmla="*/ 12 h 24"/>
                  <a:gd name="T64" fmla="*/ 44 w 44"/>
                  <a:gd name="T65" fmla="*/ 14 h 24"/>
                  <a:gd name="T66" fmla="*/ 44 w 44"/>
                  <a:gd name="T67" fmla="*/ 16 h 24"/>
                  <a:gd name="T68" fmla="*/ 44 w 44"/>
                  <a:gd name="T69" fmla="*/ 18 h 24"/>
                  <a:gd name="T70" fmla="*/ 44 w 44"/>
                  <a:gd name="T71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" h="24">
                    <a:moveTo>
                      <a:pt x="44" y="20"/>
                    </a:moveTo>
                    <a:lnTo>
                      <a:pt x="42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32" y="22"/>
                    </a:lnTo>
                    <a:lnTo>
                      <a:pt x="26" y="22"/>
                    </a:lnTo>
                    <a:lnTo>
                      <a:pt x="20" y="20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6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2" y="6"/>
                    </a:lnTo>
                    <a:lnTo>
                      <a:pt x="34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0" y="8"/>
                    </a:lnTo>
                    <a:lnTo>
                      <a:pt x="42" y="10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4" y="2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3" name="Freeform 342">
                <a:extLst>
                  <a:ext uri="{FF2B5EF4-FFF2-40B4-BE49-F238E27FC236}">
                    <a16:creationId xmlns:a16="http://schemas.microsoft.com/office/drawing/2014/main" id="{129070D9-7D07-49CB-9D65-D0D1C0915D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70258" y="3869901"/>
                <a:ext cx="25631" cy="19755"/>
              </a:xfrm>
              <a:custGeom>
                <a:avLst/>
                <a:gdLst>
                  <a:gd name="T0" fmla="*/ 4 w 38"/>
                  <a:gd name="T1" fmla="*/ 0 h 28"/>
                  <a:gd name="T2" fmla="*/ 6 w 38"/>
                  <a:gd name="T3" fmla="*/ 2 h 28"/>
                  <a:gd name="T4" fmla="*/ 6 w 38"/>
                  <a:gd name="T5" fmla="*/ 6 h 28"/>
                  <a:gd name="T6" fmla="*/ 6 w 38"/>
                  <a:gd name="T7" fmla="*/ 10 h 28"/>
                  <a:gd name="T8" fmla="*/ 4 w 38"/>
                  <a:gd name="T9" fmla="*/ 12 h 28"/>
                  <a:gd name="T10" fmla="*/ 2 w 38"/>
                  <a:gd name="T11" fmla="*/ 14 h 28"/>
                  <a:gd name="T12" fmla="*/ 0 w 38"/>
                  <a:gd name="T13" fmla="*/ 14 h 28"/>
                  <a:gd name="T14" fmla="*/ 0 w 38"/>
                  <a:gd name="T15" fmla="*/ 16 h 28"/>
                  <a:gd name="T16" fmla="*/ 0 w 38"/>
                  <a:gd name="T17" fmla="*/ 20 h 28"/>
                  <a:gd name="T18" fmla="*/ 2 w 38"/>
                  <a:gd name="T19" fmla="*/ 22 h 28"/>
                  <a:gd name="T20" fmla="*/ 2 w 38"/>
                  <a:gd name="T21" fmla="*/ 24 h 28"/>
                  <a:gd name="T22" fmla="*/ 4 w 38"/>
                  <a:gd name="T23" fmla="*/ 26 h 28"/>
                  <a:gd name="T24" fmla="*/ 4 w 38"/>
                  <a:gd name="T25" fmla="*/ 28 h 28"/>
                  <a:gd name="T26" fmla="*/ 4 w 38"/>
                  <a:gd name="T27" fmla="*/ 28 h 28"/>
                  <a:gd name="T28" fmla="*/ 6 w 38"/>
                  <a:gd name="T29" fmla="*/ 28 h 28"/>
                  <a:gd name="T30" fmla="*/ 8 w 38"/>
                  <a:gd name="T31" fmla="*/ 28 h 28"/>
                  <a:gd name="T32" fmla="*/ 12 w 38"/>
                  <a:gd name="T33" fmla="*/ 26 h 28"/>
                  <a:gd name="T34" fmla="*/ 14 w 38"/>
                  <a:gd name="T35" fmla="*/ 24 h 28"/>
                  <a:gd name="T36" fmla="*/ 16 w 38"/>
                  <a:gd name="T37" fmla="*/ 24 h 28"/>
                  <a:gd name="T38" fmla="*/ 18 w 38"/>
                  <a:gd name="T39" fmla="*/ 22 h 28"/>
                  <a:gd name="T40" fmla="*/ 20 w 38"/>
                  <a:gd name="T41" fmla="*/ 22 h 28"/>
                  <a:gd name="T42" fmla="*/ 22 w 38"/>
                  <a:gd name="T43" fmla="*/ 24 h 28"/>
                  <a:gd name="T44" fmla="*/ 22 w 38"/>
                  <a:gd name="T45" fmla="*/ 24 h 28"/>
                  <a:gd name="T46" fmla="*/ 32 w 38"/>
                  <a:gd name="T47" fmla="*/ 22 h 28"/>
                  <a:gd name="T48" fmla="*/ 38 w 38"/>
                  <a:gd name="T49" fmla="*/ 20 h 28"/>
                  <a:gd name="T50" fmla="*/ 38 w 38"/>
                  <a:gd name="T51" fmla="*/ 12 h 28"/>
                  <a:gd name="T52" fmla="*/ 32 w 38"/>
                  <a:gd name="T53" fmla="*/ 10 h 28"/>
                  <a:gd name="T54" fmla="*/ 24 w 38"/>
                  <a:gd name="T55" fmla="*/ 8 h 28"/>
                  <a:gd name="T56" fmla="*/ 30 w 38"/>
                  <a:gd name="T57" fmla="*/ 6 h 28"/>
                  <a:gd name="T58" fmla="*/ 20 w 38"/>
                  <a:gd name="T59" fmla="*/ 6 h 28"/>
                  <a:gd name="T60" fmla="*/ 14 w 38"/>
                  <a:gd name="T61" fmla="*/ 2 h 28"/>
                  <a:gd name="T62" fmla="*/ 4 w 38"/>
                  <a:gd name="T6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8">
                    <a:moveTo>
                      <a:pt x="4" y="0"/>
                    </a:moveTo>
                    <a:lnTo>
                      <a:pt x="6" y="2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12" y="26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32" y="22"/>
                    </a:lnTo>
                    <a:lnTo>
                      <a:pt x="38" y="20"/>
                    </a:lnTo>
                    <a:lnTo>
                      <a:pt x="38" y="12"/>
                    </a:lnTo>
                    <a:lnTo>
                      <a:pt x="32" y="10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4" name="Freeform 343">
                <a:extLst>
                  <a:ext uri="{FF2B5EF4-FFF2-40B4-BE49-F238E27FC236}">
                    <a16:creationId xmlns:a16="http://schemas.microsoft.com/office/drawing/2014/main" id="{AB03C95F-027E-43C2-8D62-913BC779BA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44627" y="3865668"/>
                <a:ext cx="29678" cy="25400"/>
              </a:xfrm>
              <a:custGeom>
                <a:avLst/>
                <a:gdLst>
                  <a:gd name="T0" fmla="*/ 12 w 44"/>
                  <a:gd name="T1" fmla="*/ 2 h 36"/>
                  <a:gd name="T2" fmla="*/ 8 w 44"/>
                  <a:gd name="T3" fmla="*/ 6 h 36"/>
                  <a:gd name="T4" fmla="*/ 12 w 44"/>
                  <a:gd name="T5" fmla="*/ 8 h 36"/>
                  <a:gd name="T6" fmla="*/ 14 w 44"/>
                  <a:gd name="T7" fmla="*/ 8 h 36"/>
                  <a:gd name="T8" fmla="*/ 16 w 44"/>
                  <a:gd name="T9" fmla="*/ 8 h 36"/>
                  <a:gd name="T10" fmla="*/ 18 w 44"/>
                  <a:gd name="T11" fmla="*/ 8 h 36"/>
                  <a:gd name="T12" fmla="*/ 22 w 44"/>
                  <a:gd name="T13" fmla="*/ 10 h 36"/>
                  <a:gd name="T14" fmla="*/ 24 w 44"/>
                  <a:gd name="T15" fmla="*/ 10 h 36"/>
                  <a:gd name="T16" fmla="*/ 26 w 44"/>
                  <a:gd name="T17" fmla="*/ 14 h 36"/>
                  <a:gd name="T18" fmla="*/ 26 w 44"/>
                  <a:gd name="T19" fmla="*/ 14 h 36"/>
                  <a:gd name="T20" fmla="*/ 26 w 44"/>
                  <a:gd name="T21" fmla="*/ 16 h 36"/>
                  <a:gd name="T22" fmla="*/ 26 w 44"/>
                  <a:gd name="T23" fmla="*/ 18 h 36"/>
                  <a:gd name="T24" fmla="*/ 26 w 44"/>
                  <a:gd name="T25" fmla="*/ 20 h 36"/>
                  <a:gd name="T26" fmla="*/ 24 w 44"/>
                  <a:gd name="T27" fmla="*/ 22 h 36"/>
                  <a:gd name="T28" fmla="*/ 20 w 44"/>
                  <a:gd name="T29" fmla="*/ 22 h 36"/>
                  <a:gd name="T30" fmla="*/ 10 w 44"/>
                  <a:gd name="T31" fmla="*/ 18 h 36"/>
                  <a:gd name="T32" fmla="*/ 4 w 44"/>
                  <a:gd name="T33" fmla="*/ 18 h 36"/>
                  <a:gd name="T34" fmla="*/ 0 w 44"/>
                  <a:gd name="T35" fmla="*/ 22 h 36"/>
                  <a:gd name="T36" fmla="*/ 6 w 44"/>
                  <a:gd name="T37" fmla="*/ 26 h 36"/>
                  <a:gd name="T38" fmla="*/ 6 w 44"/>
                  <a:gd name="T39" fmla="*/ 26 h 36"/>
                  <a:gd name="T40" fmla="*/ 10 w 44"/>
                  <a:gd name="T41" fmla="*/ 26 h 36"/>
                  <a:gd name="T42" fmla="*/ 14 w 44"/>
                  <a:gd name="T43" fmla="*/ 26 h 36"/>
                  <a:gd name="T44" fmla="*/ 16 w 44"/>
                  <a:gd name="T45" fmla="*/ 26 h 36"/>
                  <a:gd name="T46" fmla="*/ 20 w 44"/>
                  <a:gd name="T47" fmla="*/ 28 h 36"/>
                  <a:gd name="T48" fmla="*/ 20 w 44"/>
                  <a:gd name="T49" fmla="*/ 30 h 36"/>
                  <a:gd name="T50" fmla="*/ 22 w 44"/>
                  <a:gd name="T51" fmla="*/ 32 h 36"/>
                  <a:gd name="T52" fmla="*/ 26 w 44"/>
                  <a:gd name="T53" fmla="*/ 34 h 36"/>
                  <a:gd name="T54" fmla="*/ 30 w 44"/>
                  <a:gd name="T55" fmla="*/ 36 h 36"/>
                  <a:gd name="T56" fmla="*/ 34 w 44"/>
                  <a:gd name="T57" fmla="*/ 36 h 36"/>
                  <a:gd name="T58" fmla="*/ 36 w 44"/>
                  <a:gd name="T59" fmla="*/ 36 h 36"/>
                  <a:gd name="T60" fmla="*/ 40 w 44"/>
                  <a:gd name="T61" fmla="*/ 36 h 36"/>
                  <a:gd name="T62" fmla="*/ 42 w 44"/>
                  <a:gd name="T63" fmla="*/ 36 h 36"/>
                  <a:gd name="T64" fmla="*/ 42 w 44"/>
                  <a:gd name="T65" fmla="*/ 34 h 36"/>
                  <a:gd name="T66" fmla="*/ 42 w 44"/>
                  <a:gd name="T67" fmla="*/ 30 h 36"/>
                  <a:gd name="T68" fmla="*/ 40 w 44"/>
                  <a:gd name="T69" fmla="*/ 30 h 36"/>
                  <a:gd name="T70" fmla="*/ 40 w 44"/>
                  <a:gd name="T71" fmla="*/ 28 h 36"/>
                  <a:gd name="T72" fmla="*/ 38 w 44"/>
                  <a:gd name="T73" fmla="*/ 24 h 36"/>
                  <a:gd name="T74" fmla="*/ 38 w 44"/>
                  <a:gd name="T75" fmla="*/ 22 h 36"/>
                  <a:gd name="T76" fmla="*/ 38 w 44"/>
                  <a:gd name="T77" fmla="*/ 18 h 36"/>
                  <a:gd name="T78" fmla="*/ 40 w 44"/>
                  <a:gd name="T79" fmla="*/ 18 h 36"/>
                  <a:gd name="T80" fmla="*/ 42 w 44"/>
                  <a:gd name="T81" fmla="*/ 16 h 36"/>
                  <a:gd name="T82" fmla="*/ 44 w 44"/>
                  <a:gd name="T83" fmla="*/ 14 h 36"/>
                  <a:gd name="T84" fmla="*/ 44 w 44"/>
                  <a:gd name="T85" fmla="*/ 12 h 36"/>
                  <a:gd name="T86" fmla="*/ 44 w 44"/>
                  <a:gd name="T87" fmla="*/ 8 h 36"/>
                  <a:gd name="T88" fmla="*/ 42 w 44"/>
                  <a:gd name="T89" fmla="*/ 4 h 36"/>
                  <a:gd name="T90" fmla="*/ 28 w 44"/>
                  <a:gd name="T91" fmla="*/ 2 h 36"/>
                  <a:gd name="T92" fmla="*/ 20 w 44"/>
                  <a:gd name="T93" fmla="*/ 0 h 36"/>
                  <a:gd name="T94" fmla="*/ 12 w 44"/>
                  <a:gd name="T9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" h="36">
                    <a:moveTo>
                      <a:pt x="12" y="2"/>
                    </a:moveTo>
                    <a:lnTo>
                      <a:pt x="8" y="6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8" y="8"/>
                    </a:lnTo>
                    <a:lnTo>
                      <a:pt x="22" y="10"/>
                    </a:lnTo>
                    <a:lnTo>
                      <a:pt x="24" y="10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6"/>
                    </a:lnTo>
                    <a:lnTo>
                      <a:pt x="26" y="18"/>
                    </a:lnTo>
                    <a:lnTo>
                      <a:pt x="26" y="20"/>
                    </a:lnTo>
                    <a:lnTo>
                      <a:pt x="24" y="22"/>
                    </a:lnTo>
                    <a:lnTo>
                      <a:pt x="20" y="22"/>
                    </a:lnTo>
                    <a:lnTo>
                      <a:pt x="10" y="18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6" y="26"/>
                    </a:lnTo>
                    <a:lnTo>
                      <a:pt x="20" y="28"/>
                    </a:lnTo>
                    <a:lnTo>
                      <a:pt x="20" y="30"/>
                    </a:lnTo>
                    <a:lnTo>
                      <a:pt x="22" y="32"/>
                    </a:lnTo>
                    <a:lnTo>
                      <a:pt x="26" y="34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6" y="36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4" y="8"/>
                    </a:lnTo>
                    <a:lnTo>
                      <a:pt x="42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2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5" name="Freeform 344">
                <a:extLst>
                  <a:ext uri="{FF2B5EF4-FFF2-40B4-BE49-F238E27FC236}">
                    <a16:creationId xmlns:a16="http://schemas.microsoft.com/office/drawing/2014/main" id="{E5E255C0-EAA9-4F5B-99F9-69F5AFBC37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52895" y="3833213"/>
                <a:ext cx="94430" cy="38100"/>
              </a:xfrm>
              <a:custGeom>
                <a:avLst/>
                <a:gdLst>
                  <a:gd name="T0" fmla="*/ 18 w 140"/>
                  <a:gd name="T1" fmla="*/ 2 h 54"/>
                  <a:gd name="T2" fmla="*/ 16 w 140"/>
                  <a:gd name="T3" fmla="*/ 2 h 54"/>
                  <a:gd name="T4" fmla="*/ 14 w 140"/>
                  <a:gd name="T5" fmla="*/ 4 h 54"/>
                  <a:gd name="T6" fmla="*/ 10 w 140"/>
                  <a:gd name="T7" fmla="*/ 6 h 54"/>
                  <a:gd name="T8" fmla="*/ 6 w 140"/>
                  <a:gd name="T9" fmla="*/ 8 h 54"/>
                  <a:gd name="T10" fmla="*/ 2 w 140"/>
                  <a:gd name="T11" fmla="*/ 10 h 54"/>
                  <a:gd name="T12" fmla="*/ 0 w 140"/>
                  <a:gd name="T13" fmla="*/ 14 h 54"/>
                  <a:gd name="T14" fmla="*/ 0 w 140"/>
                  <a:gd name="T15" fmla="*/ 18 h 54"/>
                  <a:gd name="T16" fmla="*/ 0 w 140"/>
                  <a:gd name="T17" fmla="*/ 18 h 54"/>
                  <a:gd name="T18" fmla="*/ 2 w 140"/>
                  <a:gd name="T19" fmla="*/ 20 h 54"/>
                  <a:gd name="T20" fmla="*/ 4 w 140"/>
                  <a:gd name="T21" fmla="*/ 22 h 54"/>
                  <a:gd name="T22" fmla="*/ 8 w 140"/>
                  <a:gd name="T23" fmla="*/ 22 h 54"/>
                  <a:gd name="T24" fmla="*/ 12 w 140"/>
                  <a:gd name="T25" fmla="*/ 22 h 54"/>
                  <a:gd name="T26" fmla="*/ 16 w 140"/>
                  <a:gd name="T27" fmla="*/ 20 h 54"/>
                  <a:gd name="T28" fmla="*/ 20 w 140"/>
                  <a:gd name="T29" fmla="*/ 18 h 54"/>
                  <a:gd name="T30" fmla="*/ 24 w 140"/>
                  <a:gd name="T31" fmla="*/ 16 h 54"/>
                  <a:gd name="T32" fmla="*/ 28 w 140"/>
                  <a:gd name="T33" fmla="*/ 16 h 54"/>
                  <a:gd name="T34" fmla="*/ 32 w 140"/>
                  <a:gd name="T35" fmla="*/ 16 h 54"/>
                  <a:gd name="T36" fmla="*/ 34 w 140"/>
                  <a:gd name="T37" fmla="*/ 18 h 54"/>
                  <a:gd name="T38" fmla="*/ 36 w 140"/>
                  <a:gd name="T39" fmla="*/ 18 h 54"/>
                  <a:gd name="T40" fmla="*/ 40 w 140"/>
                  <a:gd name="T41" fmla="*/ 20 h 54"/>
                  <a:gd name="T42" fmla="*/ 44 w 140"/>
                  <a:gd name="T43" fmla="*/ 22 h 54"/>
                  <a:gd name="T44" fmla="*/ 48 w 140"/>
                  <a:gd name="T45" fmla="*/ 22 h 54"/>
                  <a:gd name="T46" fmla="*/ 50 w 140"/>
                  <a:gd name="T47" fmla="*/ 24 h 54"/>
                  <a:gd name="T48" fmla="*/ 52 w 140"/>
                  <a:gd name="T49" fmla="*/ 24 h 54"/>
                  <a:gd name="T50" fmla="*/ 68 w 140"/>
                  <a:gd name="T51" fmla="*/ 32 h 54"/>
                  <a:gd name="T52" fmla="*/ 68 w 140"/>
                  <a:gd name="T53" fmla="*/ 32 h 54"/>
                  <a:gd name="T54" fmla="*/ 70 w 140"/>
                  <a:gd name="T55" fmla="*/ 34 h 54"/>
                  <a:gd name="T56" fmla="*/ 74 w 140"/>
                  <a:gd name="T57" fmla="*/ 36 h 54"/>
                  <a:gd name="T58" fmla="*/ 80 w 140"/>
                  <a:gd name="T59" fmla="*/ 40 h 54"/>
                  <a:gd name="T60" fmla="*/ 88 w 140"/>
                  <a:gd name="T61" fmla="*/ 40 h 54"/>
                  <a:gd name="T62" fmla="*/ 98 w 140"/>
                  <a:gd name="T63" fmla="*/ 42 h 54"/>
                  <a:gd name="T64" fmla="*/ 98 w 140"/>
                  <a:gd name="T65" fmla="*/ 46 h 54"/>
                  <a:gd name="T66" fmla="*/ 90 w 140"/>
                  <a:gd name="T67" fmla="*/ 50 h 54"/>
                  <a:gd name="T68" fmla="*/ 92 w 140"/>
                  <a:gd name="T69" fmla="*/ 54 h 54"/>
                  <a:gd name="T70" fmla="*/ 94 w 140"/>
                  <a:gd name="T71" fmla="*/ 54 h 54"/>
                  <a:gd name="T72" fmla="*/ 96 w 140"/>
                  <a:gd name="T73" fmla="*/ 54 h 54"/>
                  <a:gd name="T74" fmla="*/ 102 w 140"/>
                  <a:gd name="T75" fmla="*/ 54 h 54"/>
                  <a:gd name="T76" fmla="*/ 108 w 140"/>
                  <a:gd name="T77" fmla="*/ 54 h 54"/>
                  <a:gd name="T78" fmla="*/ 114 w 140"/>
                  <a:gd name="T79" fmla="*/ 54 h 54"/>
                  <a:gd name="T80" fmla="*/ 120 w 140"/>
                  <a:gd name="T81" fmla="*/ 54 h 54"/>
                  <a:gd name="T82" fmla="*/ 122 w 140"/>
                  <a:gd name="T83" fmla="*/ 54 h 54"/>
                  <a:gd name="T84" fmla="*/ 138 w 140"/>
                  <a:gd name="T85" fmla="*/ 52 h 54"/>
                  <a:gd name="T86" fmla="*/ 138 w 140"/>
                  <a:gd name="T87" fmla="*/ 52 h 54"/>
                  <a:gd name="T88" fmla="*/ 138 w 140"/>
                  <a:gd name="T89" fmla="*/ 50 h 54"/>
                  <a:gd name="T90" fmla="*/ 140 w 140"/>
                  <a:gd name="T91" fmla="*/ 48 h 54"/>
                  <a:gd name="T92" fmla="*/ 140 w 140"/>
                  <a:gd name="T93" fmla="*/ 46 h 54"/>
                  <a:gd name="T94" fmla="*/ 138 w 140"/>
                  <a:gd name="T95" fmla="*/ 42 h 54"/>
                  <a:gd name="T96" fmla="*/ 120 w 140"/>
                  <a:gd name="T97" fmla="*/ 34 h 54"/>
                  <a:gd name="T98" fmla="*/ 116 w 140"/>
                  <a:gd name="T99" fmla="*/ 30 h 54"/>
                  <a:gd name="T100" fmla="*/ 86 w 140"/>
                  <a:gd name="T101" fmla="*/ 22 h 54"/>
                  <a:gd name="T102" fmla="*/ 76 w 140"/>
                  <a:gd name="T103" fmla="*/ 20 h 54"/>
                  <a:gd name="T104" fmla="*/ 74 w 140"/>
                  <a:gd name="T105" fmla="*/ 20 h 54"/>
                  <a:gd name="T106" fmla="*/ 70 w 140"/>
                  <a:gd name="T107" fmla="*/ 16 h 54"/>
                  <a:gd name="T108" fmla="*/ 66 w 140"/>
                  <a:gd name="T109" fmla="*/ 14 h 54"/>
                  <a:gd name="T110" fmla="*/ 58 w 140"/>
                  <a:gd name="T111" fmla="*/ 8 h 54"/>
                  <a:gd name="T112" fmla="*/ 32 w 140"/>
                  <a:gd name="T113" fmla="*/ 0 h 54"/>
                  <a:gd name="T114" fmla="*/ 18 w 140"/>
                  <a:gd name="T115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0" h="54">
                    <a:moveTo>
                      <a:pt x="18" y="2"/>
                    </a:moveTo>
                    <a:lnTo>
                      <a:pt x="16" y="2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6" y="8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2" y="22"/>
                    </a:lnTo>
                    <a:lnTo>
                      <a:pt x="16" y="20"/>
                    </a:lnTo>
                    <a:lnTo>
                      <a:pt x="20" y="18"/>
                    </a:lnTo>
                    <a:lnTo>
                      <a:pt x="24" y="16"/>
                    </a:lnTo>
                    <a:lnTo>
                      <a:pt x="28" y="16"/>
                    </a:lnTo>
                    <a:lnTo>
                      <a:pt x="32" y="16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20"/>
                    </a:lnTo>
                    <a:lnTo>
                      <a:pt x="44" y="22"/>
                    </a:lnTo>
                    <a:lnTo>
                      <a:pt x="48" y="22"/>
                    </a:lnTo>
                    <a:lnTo>
                      <a:pt x="50" y="24"/>
                    </a:lnTo>
                    <a:lnTo>
                      <a:pt x="52" y="24"/>
                    </a:lnTo>
                    <a:lnTo>
                      <a:pt x="68" y="32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4" y="36"/>
                    </a:lnTo>
                    <a:lnTo>
                      <a:pt x="80" y="40"/>
                    </a:lnTo>
                    <a:lnTo>
                      <a:pt x="88" y="40"/>
                    </a:lnTo>
                    <a:lnTo>
                      <a:pt x="98" y="42"/>
                    </a:lnTo>
                    <a:lnTo>
                      <a:pt x="98" y="46"/>
                    </a:lnTo>
                    <a:lnTo>
                      <a:pt x="90" y="50"/>
                    </a:lnTo>
                    <a:lnTo>
                      <a:pt x="92" y="54"/>
                    </a:lnTo>
                    <a:lnTo>
                      <a:pt x="94" y="54"/>
                    </a:lnTo>
                    <a:lnTo>
                      <a:pt x="96" y="54"/>
                    </a:lnTo>
                    <a:lnTo>
                      <a:pt x="102" y="54"/>
                    </a:lnTo>
                    <a:lnTo>
                      <a:pt x="108" y="54"/>
                    </a:lnTo>
                    <a:lnTo>
                      <a:pt x="114" y="54"/>
                    </a:lnTo>
                    <a:lnTo>
                      <a:pt x="120" y="54"/>
                    </a:lnTo>
                    <a:lnTo>
                      <a:pt x="122" y="54"/>
                    </a:lnTo>
                    <a:lnTo>
                      <a:pt x="138" y="52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40" y="48"/>
                    </a:lnTo>
                    <a:lnTo>
                      <a:pt x="140" y="46"/>
                    </a:lnTo>
                    <a:lnTo>
                      <a:pt x="138" y="42"/>
                    </a:lnTo>
                    <a:lnTo>
                      <a:pt x="120" y="34"/>
                    </a:lnTo>
                    <a:lnTo>
                      <a:pt x="116" y="30"/>
                    </a:lnTo>
                    <a:lnTo>
                      <a:pt x="86" y="22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0" y="16"/>
                    </a:lnTo>
                    <a:lnTo>
                      <a:pt x="66" y="14"/>
                    </a:lnTo>
                    <a:lnTo>
                      <a:pt x="58" y="8"/>
                    </a:lnTo>
                    <a:lnTo>
                      <a:pt x="32" y="0"/>
                    </a:lnTo>
                    <a:lnTo>
                      <a:pt x="18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6" name="Freeform 345">
                <a:extLst>
                  <a:ext uri="{FF2B5EF4-FFF2-40B4-BE49-F238E27FC236}">
                    <a16:creationId xmlns:a16="http://schemas.microsoft.com/office/drawing/2014/main" id="{7A2124BB-9D99-4802-A306-2969833476B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12077" y="2875075"/>
                <a:ext cx="296780" cy="464252"/>
              </a:xfrm>
              <a:custGeom>
                <a:avLst/>
                <a:gdLst>
                  <a:gd name="T0" fmla="*/ 96 w 440"/>
                  <a:gd name="T1" fmla="*/ 110 h 658"/>
                  <a:gd name="T2" fmla="*/ 70 w 440"/>
                  <a:gd name="T3" fmla="*/ 128 h 658"/>
                  <a:gd name="T4" fmla="*/ 50 w 440"/>
                  <a:gd name="T5" fmla="*/ 154 h 658"/>
                  <a:gd name="T6" fmla="*/ 66 w 440"/>
                  <a:gd name="T7" fmla="*/ 176 h 658"/>
                  <a:gd name="T8" fmla="*/ 54 w 440"/>
                  <a:gd name="T9" fmla="*/ 202 h 658"/>
                  <a:gd name="T10" fmla="*/ 22 w 440"/>
                  <a:gd name="T11" fmla="*/ 214 h 658"/>
                  <a:gd name="T12" fmla="*/ 2 w 440"/>
                  <a:gd name="T13" fmla="*/ 226 h 658"/>
                  <a:gd name="T14" fmla="*/ 26 w 440"/>
                  <a:gd name="T15" fmla="*/ 256 h 658"/>
                  <a:gd name="T16" fmla="*/ 52 w 440"/>
                  <a:gd name="T17" fmla="*/ 258 h 658"/>
                  <a:gd name="T18" fmla="*/ 38 w 440"/>
                  <a:gd name="T19" fmla="*/ 272 h 658"/>
                  <a:gd name="T20" fmla="*/ 20 w 440"/>
                  <a:gd name="T21" fmla="*/ 274 h 658"/>
                  <a:gd name="T22" fmla="*/ 24 w 440"/>
                  <a:gd name="T23" fmla="*/ 296 h 658"/>
                  <a:gd name="T24" fmla="*/ 46 w 440"/>
                  <a:gd name="T25" fmla="*/ 318 h 658"/>
                  <a:gd name="T26" fmla="*/ 94 w 440"/>
                  <a:gd name="T27" fmla="*/ 304 h 658"/>
                  <a:gd name="T28" fmla="*/ 120 w 440"/>
                  <a:gd name="T29" fmla="*/ 314 h 658"/>
                  <a:gd name="T30" fmla="*/ 142 w 440"/>
                  <a:gd name="T31" fmla="*/ 378 h 658"/>
                  <a:gd name="T32" fmla="*/ 144 w 440"/>
                  <a:gd name="T33" fmla="*/ 410 h 658"/>
                  <a:gd name="T34" fmla="*/ 142 w 440"/>
                  <a:gd name="T35" fmla="*/ 428 h 658"/>
                  <a:gd name="T36" fmla="*/ 148 w 440"/>
                  <a:gd name="T37" fmla="*/ 434 h 658"/>
                  <a:gd name="T38" fmla="*/ 166 w 440"/>
                  <a:gd name="T39" fmla="*/ 448 h 658"/>
                  <a:gd name="T40" fmla="*/ 162 w 440"/>
                  <a:gd name="T41" fmla="*/ 456 h 658"/>
                  <a:gd name="T42" fmla="*/ 166 w 440"/>
                  <a:gd name="T43" fmla="*/ 470 h 658"/>
                  <a:gd name="T44" fmla="*/ 160 w 440"/>
                  <a:gd name="T45" fmla="*/ 502 h 658"/>
                  <a:gd name="T46" fmla="*/ 150 w 440"/>
                  <a:gd name="T47" fmla="*/ 532 h 658"/>
                  <a:gd name="T48" fmla="*/ 166 w 440"/>
                  <a:gd name="T49" fmla="*/ 598 h 658"/>
                  <a:gd name="T50" fmla="*/ 194 w 440"/>
                  <a:gd name="T51" fmla="*/ 646 h 658"/>
                  <a:gd name="T52" fmla="*/ 214 w 440"/>
                  <a:gd name="T53" fmla="*/ 648 h 658"/>
                  <a:gd name="T54" fmla="*/ 234 w 440"/>
                  <a:gd name="T55" fmla="*/ 652 h 658"/>
                  <a:gd name="T56" fmla="*/ 242 w 440"/>
                  <a:gd name="T57" fmla="*/ 610 h 658"/>
                  <a:gd name="T58" fmla="*/ 258 w 440"/>
                  <a:gd name="T59" fmla="*/ 564 h 658"/>
                  <a:gd name="T60" fmla="*/ 282 w 440"/>
                  <a:gd name="T61" fmla="*/ 556 h 658"/>
                  <a:gd name="T62" fmla="*/ 328 w 440"/>
                  <a:gd name="T63" fmla="*/ 510 h 658"/>
                  <a:gd name="T64" fmla="*/ 348 w 440"/>
                  <a:gd name="T65" fmla="*/ 500 h 658"/>
                  <a:gd name="T66" fmla="*/ 372 w 440"/>
                  <a:gd name="T67" fmla="*/ 486 h 658"/>
                  <a:gd name="T68" fmla="*/ 378 w 440"/>
                  <a:gd name="T69" fmla="*/ 464 h 658"/>
                  <a:gd name="T70" fmla="*/ 340 w 440"/>
                  <a:gd name="T71" fmla="*/ 474 h 658"/>
                  <a:gd name="T72" fmla="*/ 344 w 440"/>
                  <a:gd name="T73" fmla="*/ 468 h 658"/>
                  <a:gd name="T74" fmla="*/ 360 w 440"/>
                  <a:gd name="T75" fmla="*/ 438 h 658"/>
                  <a:gd name="T76" fmla="*/ 370 w 440"/>
                  <a:gd name="T77" fmla="*/ 436 h 658"/>
                  <a:gd name="T78" fmla="*/ 390 w 440"/>
                  <a:gd name="T79" fmla="*/ 426 h 658"/>
                  <a:gd name="T80" fmla="*/ 384 w 440"/>
                  <a:gd name="T81" fmla="*/ 392 h 658"/>
                  <a:gd name="T82" fmla="*/ 402 w 440"/>
                  <a:gd name="T83" fmla="*/ 374 h 658"/>
                  <a:gd name="T84" fmla="*/ 414 w 440"/>
                  <a:gd name="T85" fmla="*/ 322 h 658"/>
                  <a:gd name="T86" fmla="*/ 382 w 440"/>
                  <a:gd name="T87" fmla="*/ 310 h 658"/>
                  <a:gd name="T88" fmla="*/ 380 w 440"/>
                  <a:gd name="T89" fmla="*/ 270 h 658"/>
                  <a:gd name="T90" fmla="*/ 380 w 440"/>
                  <a:gd name="T91" fmla="*/ 210 h 658"/>
                  <a:gd name="T92" fmla="*/ 396 w 440"/>
                  <a:gd name="T93" fmla="*/ 174 h 658"/>
                  <a:gd name="T94" fmla="*/ 414 w 440"/>
                  <a:gd name="T95" fmla="*/ 140 h 658"/>
                  <a:gd name="T96" fmla="*/ 410 w 440"/>
                  <a:gd name="T97" fmla="*/ 130 h 658"/>
                  <a:gd name="T98" fmla="*/ 436 w 440"/>
                  <a:gd name="T99" fmla="*/ 86 h 658"/>
                  <a:gd name="T100" fmla="*/ 408 w 440"/>
                  <a:gd name="T101" fmla="*/ 74 h 658"/>
                  <a:gd name="T102" fmla="*/ 398 w 440"/>
                  <a:gd name="T103" fmla="*/ 108 h 658"/>
                  <a:gd name="T104" fmla="*/ 398 w 440"/>
                  <a:gd name="T105" fmla="*/ 66 h 658"/>
                  <a:gd name="T106" fmla="*/ 368 w 440"/>
                  <a:gd name="T107" fmla="*/ 78 h 658"/>
                  <a:gd name="T108" fmla="*/ 364 w 440"/>
                  <a:gd name="T109" fmla="*/ 60 h 658"/>
                  <a:gd name="T110" fmla="*/ 332 w 440"/>
                  <a:gd name="T111" fmla="*/ 62 h 658"/>
                  <a:gd name="T112" fmla="*/ 368 w 440"/>
                  <a:gd name="T113" fmla="*/ 44 h 658"/>
                  <a:gd name="T114" fmla="*/ 338 w 440"/>
                  <a:gd name="T115" fmla="*/ 18 h 658"/>
                  <a:gd name="T116" fmla="*/ 288 w 440"/>
                  <a:gd name="T117" fmla="*/ 38 h 658"/>
                  <a:gd name="T118" fmla="*/ 318 w 440"/>
                  <a:gd name="T119" fmla="*/ 4 h 658"/>
                  <a:gd name="T120" fmla="*/ 224 w 440"/>
                  <a:gd name="T121" fmla="*/ 42 h 658"/>
                  <a:gd name="T122" fmla="*/ 164 w 440"/>
                  <a:gd name="T123" fmla="*/ 66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0" h="658">
                    <a:moveTo>
                      <a:pt x="104" y="78"/>
                    </a:moveTo>
                    <a:lnTo>
                      <a:pt x="102" y="78"/>
                    </a:lnTo>
                    <a:lnTo>
                      <a:pt x="102" y="80"/>
                    </a:lnTo>
                    <a:lnTo>
                      <a:pt x="98" y="82"/>
                    </a:lnTo>
                    <a:lnTo>
                      <a:pt x="96" y="86"/>
                    </a:lnTo>
                    <a:lnTo>
                      <a:pt x="96" y="88"/>
                    </a:lnTo>
                    <a:lnTo>
                      <a:pt x="94" y="92"/>
                    </a:lnTo>
                    <a:lnTo>
                      <a:pt x="96" y="94"/>
                    </a:lnTo>
                    <a:lnTo>
                      <a:pt x="96" y="96"/>
                    </a:lnTo>
                    <a:lnTo>
                      <a:pt x="96" y="102"/>
                    </a:lnTo>
                    <a:lnTo>
                      <a:pt x="96" y="110"/>
                    </a:lnTo>
                    <a:lnTo>
                      <a:pt x="96" y="110"/>
                    </a:lnTo>
                    <a:lnTo>
                      <a:pt x="96" y="112"/>
                    </a:lnTo>
                    <a:lnTo>
                      <a:pt x="96" y="116"/>
                    </a:lnTo>
                    <a:lnTo>
                      <a:pt x="96" y="118"/>
                    </a:lnTo>
                    <a:lnTo>
                      <a:pt x="94" y="122"/>
                    </a:lnTo>
                    <a:lnTo>
                      <a:pt x="90" y="122"/>
                    </a:lnTo>
                    <a:lnTo>
                      <a:pt x="76" y="122"/>
                    </a:lnTo>
                    <a:lnTo>
                      <a:pt x="74" y="122"/>
                    </a:lnTo>
                    <a:lnTo>
                      <a:pt x="74" y="124"/>
                    </a:lnTo>
                    <a:lnTo>
                      <a:pt x="72" y="126"/>
                    </a:lnTo>
                    <a:lnTo>
                      <a:pt x="70" y="128"/>
                    </a:lnTo>
                    <a:lnTo>
                      <a:pt x="68" y="128"/>
                    </a:lnTo>
                    <a:lnTo>
                      <a:pt x="56" y="130"/>
                    </a:lnTo>
                    <a:lnTo>
                      <a:pt x="56" y="132"/>
                    </a:lnTo>
                    <a:lnTo>
                      <a:pt x="56" y="134"/>
                    </a:lnTo>
                    <a:lnTo>
                      <a:pt x="56" y="138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0" y="144"/>
                    </a:lnTo>
                    <a:lnTo>
                      <a:pt x="48" y="146"/>
                    </a:lnTo>
                    <a:lnTo>
                      <a:pt x="48" y="150"/>
                    </a:lnTo>
                    <a:lnTo>
                      <a:pt x="50" y="154"/>
                    </a:lnTo>
                    <a:lnTo>
                      <a:pt x="50" y="154"/>
                    </a:lnTo>
                    <a:lnTo>
                      <a:pt x="54" y="156"/>
                    </a:lnTo>
                    <a:lnTo>
                      <a:pt x="58" y="156"/>
                    </a:lnTo>
                    <a:lnTo>
                      <a:pt x="62" y="158"/>
                    </a:lnTo>
                    <a:lnTo>
                      <a:pt x="68" y="158"/>
                    </a:lnTo>
                    <a:lnTo>
                      <a:pt x="68" y="160"/>
                    </a:lnTo>
                    <a:lnTo>
                      <a:pt x="68" y="162"/>
                    </a:lnTo>
                    <a:lnTo>
                      <a:pt x="68" y="166"/>
                    </a:lnTo>
                    <a:lnTo>
                      <a:pt x="68" y="168"/>
                    </a:lnTo>
                    <a:lnTo>
                      <a:pt x="66" y="172"/>
                    </a:lnTo>
                    <a:lnTo>
                      <a:pt x="66" y="176"/>
                    </a:lnTo>
                    <a:lnTo>
                      <a:pt x="68" y="180"/>
                    </a:lnTo>
                    <a:lnTo>
                      <a:pt x="68" y="182"/>
                    </a:lnTo>
                    <a:lnTo>
                      <a:pt x="68" y="186"/>
                    </a:lnTo>
                    <a:lnTo>
                      <a:pt x="68" y="190"/>
                    </a:lnTo>
                    <a:lnTo>
                      <a:pt x="66" y="192"/>
                    </a:lnTo>
                    <a:lnTo>
                      <a:pt x="64" y="194"/>
                    </a:lnTo>
                    <a:lnTo>
                      <a:pt x="62" y="194"/>
                    </a:lnTo>
                    <a:lnTo>
                      <a:pt x="58" y="194"/>
                    </a:lnTo>
                    <a:lnTo>
                      <a:pt x="56" y="196"/>
                    </a:lnTo>
                    <a:lnTo>
                      <a:pt x="56" y="200"/>
                    </a:lnTo>
                    <a:lnTo>
                      <a:pt x="54" y="202"/>
                    </a:lnTo>
                    <a:lnTo>
                      <a:pt x="54" y="202"/>
                    </a:lnTo>
                    <a:lnTo>
                      <a:pt x="52" y="202"/>
                    </a:lnTo>
                    <a:lnTo>
                      <a:pt x="48" y="202"/>
                    </a:lnTo>
                    <a:lnTo>
                      <a:pt x="46" y="202"/>
                    </a:lnTo>
                    <a:lnTo>
                      <a:pt x="44" y="202"/>
                    </a:lnTo>
                    <a:lnTo>
                      <a:pt x="42" y="204"/>
                    </a:lnTo>
                    <a:lnTo>
                      <a:pt x="42" y="206"/>
                    </a:lnTo>
                    <a:lnTo>
                      <a:pt x="38" y="208"/>
                    </a:lnTo>
                    <a:lnTo>
                      <a:pt x="32" y="212"/>
                    </a:lnTo>
                    <a:lnTo>
                      <a:pt x="28" y="214"/>
                    </a:lnTo>
                    <a:lnTo>
                      <a:pt x="22" y="214"/>
                    </a:lnTo>
                    <a:lnTo>
                      <a:pt x="22" y="214"/>
                    </a:lnTo>
                    <a:lnTo>
                      <a:pt x="20" y="214"/>
                    </a:lnTo>
                    <a:lnTo>
                      <a:pt x="16" y="214"/>
                    </a:lnTo>
                    <a:lnTo>
                      <a:pt x="14" y="216"/>
                    </a:lnTo>
                    <a:lnTo>
                      <a:pt x="10" y="218"/>
                    </a:lnTo>
                    <a:lnTo>
                      <a:pt x="10" y="220"/>
                    </a:lnTo>
                    <a:lnTo>
                      <a:pt x="8" y="222"/>
                    </a:lnTo>
                    <a:lnTo>
                      <a:pt x="6" y="222"/>
                    </a:lnTo>
                    <a:lnTo>
                      <a:pt x="6" y="224"/>
                    </a:lnTo>
                    <a:lnTo>
                      <a:pt x="4" y="224"/>
                    </a:lnTo>
                    <a:lnTo>
                      <a:pt x="2" y="226"/>
                    </a:lnTo>
                    <a:lnTo>
                      <a:pt x="0" y="230"/>
                    </a:lnTo>
                    <a:lnTo>
                      <a:pt x="2" y="234"/>
                    </a:lnTo>
                    <a:lnTo>
                      <a:pt x="4" y="238"/>
                    </a:lnTo>
                    <a:lnTo>
                      <a:pt x="6" y="240"/>
                    </a:lnTo>
                    <a:lnTo>
                      <a:pt x="10" y="240"/>
                    </a:lnTo>
                    <a:lnTo>
                      <a:pt x="18" y="246"/>
                    </a:lnTo>
                    <a:lnTo>
                      <a:pt x="20" y="248"/>
                    </a:lnTo>
                    <a:lnTo>
                      <a:pt x="22" y="250"/>
                    </a:lnTo>
                    <a:lnTo>
                      <a:pt x="24" y="252"/>
                    </a:lnTo>
                    <a:lnTo>
                      <a:pt x="24" y="254"/>
                    </a:lnTo>
                    <a:lnTo>
                      <a:pt x="26" y="256"/>
                    </a:lnTo>
                    <a:lnTo>
                      <a:pt x="30" y="256"/>
                    </a:lnTo>
                    <a:lnTo>
                      <a:pt x="34" y="256"/>
                    </a:lnTo>
                    <a:lnTo>
                      <a:pt x="40" y="256"/>
                    </a:lnTo>
                    <a:lnTo>
                      <a:pt x="40" y="254"/>
                    </a:lnTo>
                    <a:lnTo>
                      <a:pt x="40" y="252"/>
                    </a:lnTo>
                    <a:lnTo>
                      <a:pt x="42" y="252"/>
                    </a:lnTo>
                    <a:lnTo>
                      <a:pt x="44" y="250"/>
                    </a:lnTo>
                    <a:lnTo>
                      <a:pt x="46" y="252"/>
                    </a:lnTo>
                    <a:lnTo>
                      <a:pt x="48" y="254"/>
                    </a:lnTo>
                    <a:lnTo>
                      <a:pt x="50" y="256"/>
                    </a:lnTo>
                    <a:lnTo>
                      <a:pt x="52" y="258"/>
                    </a:lnTo>
                    <a:lnTo>
                      <a:pt x="52" y="260"/>
                    </a:lnTo>
                    <a:lnTo>
                      <a:pt x="48" y="262"/>
                    </a:lnTo>
                    <a:lnTo>
                      <a:pt x="44" y="264"/>
                    </a:lnTo>
                    <a:lnTo>
                      <a:pt x="42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4" y="272"/>
                    </a:lnTo>
                    <a:lnTo>
                      <a:pt x="44" y="274"/>
                    </a:lnTo>
                    <a:lnTo>
                      <a:pt x="44" y="274"/>
                    </a:lnTo>
                    <a:lnTo>
                      <a:pt x="42" y="274"/>
                    </a:lnTo>
                    <a:lnTo>
                      <a:pt x="38" y="272"/>
                    </a:lnTo>
                    <a:lnTo>
                      <a:pt x="36" y="270"/>
                    </a:lnTo>
                    <a:lnTo>
                      <a:pt x="32" y="268"/>
                    </a:lnTo>
                    <a:lnTo>
                      <a:pt x="32" y="268"/>
                    </a:lnTo>
                    <a:lnTo>
                      <a:pt x="32" y="270"/>
                    </a:lnTo>
                    <a:lnTo>
                      <a:pt x="30" y="272"/>
                    </a:lnTo>
                    <a:lnTo>
                      <a:pt x="30" y="276"/>
                    </a:lnTo>
                    <a:lnTo>
                      <a:pt x="30" y="278"/>
                    </a:lnTo>
                    <a:lnTo>
                      <a:pt x="28" y="278"/>
                    </a:lnTo>
                    <a:lnTo>
                      <a:pt x="26" y="278"/>
                    </a:lnTo>
                    <a:lnTo>
                      <a:pt x="24" y="276"/>
                    </a:lnTo>
                    <a:lnTo>
                      <a:pt x="20" y="274"/>
                    </a:lnTo>
                    <a:lnTo>
                      <a:pt x="18" y="272"/>
                    </a:lnTo>
                    <a:lnTo>
                      <a:pt x="16" y="274"/>
                    </a:lnTo>
                    <a:lnTo>
                      <a:pt x="12" y="276"/>
                    </a:lnTo>
                    <a:lnTo>
                      <a:pt x="10" y="278"/>
                    </a:lnTo>
                    <a:lnTo>
                      <a:pt x="8" y="280"/>
                    </a:lnTo>
                    <a:lnTo>
                      <a:pt x="10" y="282"/>
                    </a:lnTo>
                    <a:lnTo>
                      <a:pt x="12" y="286"/>
                    </a:lnTo>
                    <a:lnTo>
                      <a:pt x="14" y="290"/>
                    </a:lnTo>
                    <a:lnTo>
                      <a:pt x="18" y="292"/>
                    </a:lnTo>
                    <a:lnTo>
                      <a:pt x="22" y="294"/>
                    </a:lnTo>
                    <a:lnTo>
                      <a:pt x="24" y="296"/>
                    </a:lnTo>
                    <a:lnTo>
                      <a:pt x="26" y="296"/>
                    </a:lnTo>
                    <a:lnTo>
                      <a:pt x="26" y="304"/>
                    </a:lnTo>
                    <a:lnTo>
                      <a:pt x="28" y="304"/>
                    </a:lnTo>
                    <a:lnTo>
                      <a:pt x="30" y="304"/>
                    </a:lnTo>
                    <a:lnTo>
                      <a:pt x="34" y="306"/>
                    </a:lnTo>
                    <a:lnTo>
                      <a:pt x="38" y="308"/>
                    </a:lnTo>
                    <a:lnTo>
                      <a:pt x="40" y="310"/>
                    </a:lnTo>
                    <a:lnTo>
                      <a:pt x="42" y="312"/>
                    </a:lnTo>
                    <a:lnTo>
                      <a:pt x="44" y="314"/>
                    </a:lnTo>
                    <a:lnTo>
                      <a:pt x="44" y="316"/>
                    </a:lnTo>
                    <a:lnTo>
                      <a:pt x="46" y="318"/>
                    </a:lnTo>
                    <a:lnTo>
                      <a:pt x="48" y="318"/>
                    </a:lnTo>
                    <a:lnTo>
                      <a:pt x="50" y="318"/>
                    </a:lnTo>
                    <a:lnTo>
                      <a:pt x="54" y="318"/>
                    </a:lnTo>
                    <a:lnTo>
                      <a:pt x="58" y="316"/>
                    </a:lnTo>
                    <a:lnTo>
                      <a:pt x="66" y="312"/>
                    </a:lnTo>
                    <a:lnTo>
                      <a:pt x="70" y="308"/>
                    </a:lnTo>
                    <a:lnTo>
                      <a:pt x="74" y="306"/>
                    </a:lnTo>
                    <a:lnTo>
                      <a:pt x="78" y="304"/>
                    </a:lnTo>
                    <a:lnTo>
                      <a:pt x="82" y="304"/>
                    </a:lnTo>
                    <a:lnTo>
                      <a:pt x="88" y="304"/>
                    </a:lnTo>
                    <a:lnTo>
                      <a:pt x="94" y="304"/>
                    </a:lnTo>
                    <a:lnTo>
                      <a:pt x="98" y="302"/>
                    </a:lnTo>
                    <a:lnTo>
                      <a:pt x="104" y="302"/>
                    </a:lnTo>
                    <a:lnTo>
                      <a:pt x="108" y="302"/>
                    </a:lnTo>
                    <a:lnTo>
                      <a:pt x="108" y="302"/>
                    </a:lnTo>
                    <a:lnTo>
                      <a:pt x="110" y="302"/>
                    </a:lnTo>
                    <a:lnTo>
                      <a:pt x="112" y="304"/>
                    </a:lnTo>
                    <a:lnTo>
                      <a:pt x="114" y="306"/>
                    </a:lnTo>
                    <a:lnTo>
                      <a:pt x="116" y="310"/>
                    </a:lnTo>
                    <a:lnTo>
                      <a:pt x="118" y="314"/>
                    </a:lnTo>
                    <a:lnTo>
                      <a:pt x="118" y="314"/>
                    </a:lnTo>
                    <a:lnTo>
                      <a:pt x="120" y="314"/>
                    </a:lnTo>
                    <a:lnTo>
                      <a:pt x="124" y="316"/>
                    </a:lnTo>
                    <a:lnTo>
                      <a:pt x="126" y="318"/>
                    </a:lnTo>
                    <a:lnTo>
                      <a:pt x="128" y="324"/>
                    </a:lnTo>
                    <a:lnTo>
                      <a:pt x="132" y="330"/>
                    </a:lnTo>
                    <a:lnTo>
                      <a:pt x="132" y="348"/>
                    </a:lnTo>
                    <a:lnTo>
                      <a:pt x="132" y="350"/>
                    </a:lnTo>
                    <a:lnTo>
                      <a:pt x="134" y="352"/>
                    </a:lnTo>
                    <a:lnTo>
                      <a:pt x="136" y="358"/>
                    </a:lnTo>
                    <a:lnTo>
                      <a:pt x="138" y="364"/>
                    </a:lnTo>
                    <a:lnTo>
                      <a:pt x="140" y="370"/>
                    </a:lnTo>
                    <a:lnTo>
                      <a:pt x="142" y="378"/>
                    </a:lnTo>
                    <a:lnTo>
                      <a:pt x="140" y="384"/>
                    </a:lnTo>
                    <a:lnTo>
                      <a:pt x="140" y="390"/>
                    </a:lnTo>
                    <a:lnTo>
                      <a:pt x="142" y="394"/>
                    </a:lnTo>
                    <a:lnTo>
                      <a:pt x="144" y="398"/>
                    </a:lnTo>
                    <a:lnTo>
                      <a:pt x="148" y="402"/>
                    </a:lnTo>
                    <a:lnTo>
                      <a:pt x="148" y="404"/>
                    </a:lnTo>
                    <a:lnTo>
                      <a:pt x="148" y="406"/>
                    </a:lnTo>
                    <a:lnTo>
                      <a:pt x="146" y="408"/>
                    </a:lnTo>
                    <a:lnTo>
                      <a:pt x="146" y="410"/>
                    </a:lnTo>
                    <a:lnTo>
                      <a:pt x="144" y="410"/>
                    </a:lnTo>
                    <a:lnTo>
                      <a:pt x="144" y="410"/>
                    </a:lnTo>
                    <a:lnTo>
                      <a:pt x="142" y="410"/>
                    </a:lnTo>
                    <a:lnTo>
                      <a:pt x="140" y="410"/>
                    </a:lnTo>
                    <a:lnTo>
                      <a:pt x="140" y="410"/>
                    </a:lnTo>
                    <a:lnTo>
                      <a:pt x="138" y="412"/>
                    </a:lnTo>
                    <a:lnTo>
                      <a:pt x="138" y="416"/>
                    </a:lnTo>
                    <a:lnTo>
                      <a:pt x="140" y="418"/>
                    </a:lnTo>
                    <a:lnTo>
                      <a:pt x="142" y="420"/>
                    </a:lnTo>
                    <a:lnTo>
                      <a:pt x="144" y="422"/>
                    </a:lnTo>
                    <a:lnTo>
                      <a:pt x="144" y="424"/>
                    </a:lnTo>
                    <a:lnTo>
                      <a:pt x="144" y="426"/>
                    </a:lnTo>
                    <a:lnTo>
                      <a:pt x="142" y="428"/>
                    </a:lnTo>
                    <a:lnTo>
                      <a:pt x="138" y="430"/>
                    </a:lnTo>
                    <a:lnTo>
                      <a:pt x="136" y="434"/>
                    </a:lnTo>
                    <a:lnTo>
                      <a:pt x="134" y="436"/>
                    </a:lnTo>
                    <a:lnTo>
                      <a:pt x="132" y="438"/>
                    </a:lnTo>
                    <a:lnTo>
                      <a:pt x="132" y="440"/>
                    </a:lnTo>
                    <a:lnTo>
                      <a:pt x="134" y="440"/>
                    </a:lnTo>
                    <a:lnTo>
                      <a:pt x="138" y="440"/>
                    </a:lnTo>
                    <a:lnTo>
                      <a:pt x="142" y="440"/>
                    </a:lnTo>
                    <a:lnTo>
                      <a:pt x="146" y="438"/>
                    </a:lnTo>
                    <a:lnTo>
                      <a:pt x="146" y="436"/>
                    </a:lnTo>
                    <a:lnTo>
                      <a:pt x="148" y="434"/>
                    </a:lnTo>
                    <a:lnTo>
                      <a:pt x="150" y="430"/>
                    </a:lnTo>
                    <a:lnTo>
                      <a:pt x="152" y="426"/>
                    </a:lnTo>
                    <a:lnTo>
                      <a:pt x="154" y="424"/>
                    </a:lnTo>
                    <a:lnTo>
                      <a:pt x="156" y="424"/>
                    </a:lnTo>
                    <a:lnTo>
                      <a:pt x="158" y="426"/>
                    </a:lnTo>
                    <a:lnTo>
                      <a:pt x="160" y="430"/>
                    </a:lnTo>
                    <a:lnTo>
                      <a:pt x="162" y="434"/>
                    </a:lnTo>
                    <a:lnTo>
                      <a:pt x="162" y="438"/>
                    </a:lnTo>
                    <a:lnTo>
                      <a:pt x="164" y="442"/>
                    </a:lnTo>
                    <a:lnTo>
                      <a:pt x="164" y="446"/>
                    </a:lnTo>
                    <a:lnTo>
                      <a:pt x="166" y="448"/>
                    </a:lnTo>
                    <a:lnTo>
                      <a:pt x="168" y="450"/>
                    </a:lnTo>
                    <a:lnTo>
                      <a:pt x="172" y="450"/>
                    </a:lnTo>
                    <a:lnTo>
                      <a:pt x="176" y="452"/>
                    </a:lnTo>
                    <a:lnTo>
                      <a:pt x="178" y="456"/>
                    </a:lnTo>
                    <a:lnTo>
                      <a:pt x="178" y="460"/>
                    </a:lnTo>
                    <a:lnTo>
                      <a:pt x="178" y="464"/>
                    </a:lnTo>
                    <a:lnTo>
                      <a:pt x="178" y="464"/>
                    </a:lnTo>
                    <a:lnTo>
                      <a:pt x="174" y="464"/>
                    </a:lnTo>
                    <a:lnTo>
                      <a:pt x="170" y="462"/>
                    </a:lnTo>
                    <a:lnTo>
                      <a:pt x="166" y="458"/>
                    </a:lnTo>
                    <a:lnTo>
                      <a:pt x="162" y="456"/>
                    </a:lnTo>
                    <a:lnTo>
                      <a:pt x="156" y="454"/>
                    </a:lnTo>
                    <a:lnTo>
                      <a:pt x="152" y="454"/>
                    </a:lnTo>
                    <a:lnTo>
                      <a:pt x="148" y="454"/>
                    </a:lnTo>
                    <a:lnTo>
                      <a:pt x="148" y="456"/>
                    </a:lnTo>
                    <a:lnTo>
                      <a:pt x="148" y="456"/>
                    </a:lnTo>
                    <a:lnTo>
                      <a:pt x="148" y="458"/>
                    </a:lnTo>
                    <a:lnTo>
                      <a:pt x="150" y="460"/>
                    </a:lnTo>
                    <a:lnTo>
                      <a:pt x="152" y="464"/>
                    </a:lnTo>
                    <a:lnTo>
                      <a:pt x="156" y="466"/>
                    </a:lnTo>
                    <a:lnTo>
                      <a:pt x="162" y="468"/>
                    </a:lnTo>
                    <a:lnTo>
                      <a:pt x="166" y="470"/>
                    </a:lnTo>
                    <a:lnTo>
                      <a:pt x="170" y="470"/>
                    </a:lnTo>
                    <a:lnTo>
                      <a:pt x="172" y="472"/>
                    </a:lnTo>
                    <a:lnTo>
                      <a:pt x="174" y="474"/>
                    </a:lnTo>
                    <a:lnTo>
                      <a:pt x="176" y="476"/>
                    </a:lnTo>
                    <a:lnTo>
                      <a:pt x="176" y="480"/>
                    </a:lnTo>
                    <a:lnTo>
                      <a:pt x="176" y="484"/>
                    </a:lnTo>
                    <a:lnTo>
                      <a:pt x="172" y="490"/>
                    </a:lnTo>
                    <a:lnTo>
                      <a:pt x="168" y="494"/>
                    </a:lnTo>
                    <a:lnTo>
                      <a:pt x="166" y="498"/>
                    </a:lnTo>
                    <a:lnTo>
                      <a:pt x="162" y="500"/>
                    </a:lnTo>
                    <a:lnTo>
                      <a:pt x="160" y="502"/>
                    </a:lnTo>
                    <a:lnTo>
                      <a:pt x="158" y="502"/>
                    </a:lnTo>
                    <a:lnTo>
                      <a:pt x="156" y="504"/>
                    </a:lnTo>
                    <a:lnTo>
                      <a:pt x="158" y="506"/>
                    </a:lnTo>
                    <a:lnTo>
                      <a:pt x="158" y="508"/>
                    </a:lnTo>
                    <a:lnTo>
                      <a:pt x="160" y="508"/>
                    </a:lnTo>
                    <a:lnTo>
                      <a:pt x="162" y="508"/>
                    </a:lnTo>
                    <a:lnTo>
                      <a:pt x="156" y="514"/>
                    </a:lnTo>
                    <a:lnTo>
                      <a:pt x="148" y="526"/>
                    </a:lnTo>
                    <a:lnTo>
                      <a:pt x="148" y="526"/>
                    </a:lnTo>
                    <a:lnTo>
                      <a:pt x="150" y="528"/>
                    </a:lnTo>
                    <a:lnTo>
                      <a:pt x="150" y="532"/>
                    </a:lnTo>
                    <a:lnTo>
                      <a:pt x="152" y="538"/>
                    </a:lnTo>
                    <a:lnTo>
                      <a:pt x="152" y="544"/>
                    </a:lnTo>
                    <a:lnTo>
                      <a:pt x="154" y="550"/>
                    </a:lnTo>
                    <a:lnTo>
                      <a:pt x="154" y="558"/>
                    </a:lnTo>
                    <a:lnTo>
                      <a:pt x="156" y="566"/>
                    </a:lnTo>
                    <a:lnTo>
                      <a:pt x="158" y="572"/>
                    </a:lnTo>
                    <a:lnTo>
                      <a:pt x="160" y="578"/>
                    </a:lnTo>
                    <a:lnTo>
                      <a:pt x="162" y="584"/>
                    </a:lnTo>
                    <a:lnTo>
                      <a:pt x="164" y="588"/>
                    </a:lnTo>
                    <a:lnTo>
                      <a:pt x="166" y="594"/>
                    </a:lnTo>
                    <a:lnTo>
                      <a:pt x="166" y="598"/>
                    </a:lnTo>
                    <a:lnTo>
                      <a:pt x="166" y="600"/>
                    </a:lnTo>
                    <a:lnTo>
                      <a:pt x="178" y="620"/>
                    </a:lnTo>
                    <a:lnTo>
                      <a:pt x="180" y="620"/>
                    </a:lnTo>
                    <a:lnTo>
                      <a:pt x="180" y="624"/>
                    </a:lnTo>
                    <a:lnTo>
                      <a:pt x="180" y="628"/>
                    </a:lnTo>
                    <a:lnTo>
                      <a:pt x="182" y="634"/>
                    </a:lnTo>
                    <a:lnTo>
                      <a:pt x="184" y="638"/>
                    </a:lnTo>
                    <a:lnTo>
                      <a:pt x="184" y="642"/>
                    </a:lnTo>
                    <a:lnTo>
                      <a:pt x="186" y="644"/>
                    </a:lnTo>
                    <a:lnTo>
                      <a:pt x="190" y="646"/>
                    </a:lnTo>
                    <a:lnTo>
                      <a:pt x="194" y="646"/>
                    </a:lnTo>
                    <a:lnTo>
                      <a:pt x="202" y="646"/>
                    </a:lnTo>
                    <a:lnTo>
                      <a:pt x="208" y="644"/>
                    </a:lnTo>
                    <a:lnTo>
                      <a:pt x="212" y="642"/>
                    </a:lnTo>
                    <a:lnTo>
                      <a:pt x="214" y="642"/>
                    </a:lnTo>
                    <a:lnTo>
                      <a:pt x="216" y="640"/>
                    </a:lnTo>
                    <a:lnTo>
                      <a:pt x="218" y="640"/>
                    </a:lnTo>
                    <a:lnTo>
                      <a:pt x="220" y="640"/>
                    </a:lnTo>
                    <a:lnTo>
                      <a:pt x="220" y="642"/>
                    </a:lnTo>
                    <a:lnTo>
                      <a:pt x="218" y="644"/>
                    </a:lnTo>
                    <a:lnTo>
                      <a:pt x="216" y="646"/>
                    </a:lnTo>
                    <a:lnTo>
                      <a:pt x="214" y="648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2" y="652"/>
                    </a:lnTo>
                    <a:lnTo>
                      <a:pt x="214" y="654"/>
                    </a:lnTo>
                    <a:lnTo>
                      <a:pt x="218" y="656"/>
                    </a:lnTo>
                    <a:lnTo>
                      <a:pt x="222" y="656"/>
                    </a:lnTo>
                    <a:lnTo>
                      <a:pt x="226" y="658"/>
                    </a:lnTo>
                    <a:lnTo>
                      <a:pt x="228" y="658"/>
                    </a:lnTo>
                    <a:lnTo>
                      <a:pt x="232" y="658"/>
                    </a:lnTo>
                    <a:lnTo>
                      <a:pt x="234" y="656"/>
                    </a:lnTo>
                    <a:lnTo>
                      <a:pt x="234" y="652"/>
                    </a:lnTo>
                    <a:lnTo>
                      <a:pt x="234" y="644"/>
                    </a:lnTo>
                    <a:lnTo>
                      <a:pt x="234" y="638"/>
                    </a:lnTo>
                    <a:lnTo>
                      <a:pt x="236" y="632"/>
                    </a:lnTo>
                    <a:lnTo>
                      <a:pt x="238" y="630"/>
                    </a:lnTo>
                    <a:lnTo>
                      <a:pt x="240" y="626"/>
                    </a:lnTo>
                    <a:lnTo>
                      <a:pt x="240" y="622"/>
                    </a:lnTo>
                    <a:lnTo>
                      <a:pt x="240" y="618"/>
                    </a:lnTo>
                    <a:lnTo>
                      <a:pt x="238" y="616"/>
                    </a:lnTo>
                    <a:lnTo>
                      <a:pt x="238" y="614"/>
                    </a:lnTo>
                    <a:lnTo>
                      <a:pt x="238" y="612"/>
                    </a:lnTo>
                    <a:lnTo>
                      <a:pt x="242" y="610"/>
                    </a:lnTo>
                    <a:lnTo>
                      <a:pt x="244" y="608"/>
                    </a:lnTo>
                    <a:lnTo>
                      <a:pt x="246" y="608"/>
                    </a:lnTo>
                    <a:lnTo>
                      <a:pt x="246" y="606"/>
                    </a:lnTo>
                    <a:lnTo>
                      <a:pt x="250" y="590"/>
                    </a:lnTo>
                    <a:lnTo>
                      <a:pt x="252" y="576"/>
                    </a:lnTo>
                    <a:lnTo>
                      <a:pt x="252" y="574"/>
                    </a:lnTo>
                    <a:lnTo>
                      <a:pt x="252" y="572"/>
                    </a:lnTo>
                    <a:lnTo>
                      <a:pt x="250" y="570"/>
                    </a:lnTo>
                    <a:lnTo>
                      <a:pt x="252" y="566"/>
                    </a:lnTo>
                    <a:lnTo>
                      <a:pt x="254" y="566"/>
                    </a:lnTo>
                    <a:lnTo>
                      <a:pt x="258" y="564"/>
                    </a:lnTo>
                    <a:lnTo>
                      <a:pt x="260" y="564"/>
                    </a:lnTo>
                    <a:lnTo>
                      <a:pt x="260" y="566"/>
                    </a:lnTo>
                    <a:lnTo>
                      <a:pt x="260" y="566"/>
                    </a:lnTo>
                    <a:lnTo>
                      <a:pt x="262" y="566"/>
                    </a:lnTo>
                    <a:lnTo>
                      <a:pt x="266" y="566"/>
                    </a:lnTo>
                    <a:lnTo>
                      <a:pt x="268" y="564"/>
                    </a:lnTo>
                    <a:lnTo>
                      <a:pt x="270" y="562"/>
                    </a:lnTo>
                    <a:lnTo>
                      <a:pt x="272" y="560"/>
                    </a:lnTo>
                    <a:lnTo>
                      <a:pt x="276" y="558"/>
                    </a:lnTo>
                    <a:lnTo>
                      <a:pt x="280" y="556"/>
                    </a:lnTo>
                    <a:lnTo>
                      <a:pt x="282" y="556"/>
                    </a:lnTo>
                    <a:lnTo>
                      <a:pt x="284" y="556"/>
                    </a:lnTo>
                    <a:lnTo>
                      <a:pt x="286" y="552"/>
                    </a:lnTo>
                    <a:lnTo>
                      <a:pt x="292" y="544"/>
                    </a:lnTo>
                    <a:lnTo>
                      <a:pt x="302" y="534"/>
                    </a:lnTo>
                    <a:lnTo>
                      <a:pt x="310" y="526"/>
                    </a:lnTo>
                    <a:lnTo>
                      <a:pt x="318" y="518"/>
                    </a:lnTo>
                    <a:lnTo>
                      <a:pt x="322" y="516"/>
                    </a:lnTo>
                    <a:lnTo>
                      <a:pt x="324" y="518"/>
                    </a:lnTo>
                    <a:lnTo>
                      <a:pt x="326" y="516"/>
                    </a:lnTo>
                    <a:lnTo>
                      <a:pt x="326" y="512"/>
                    </a:lnTo>
                    <a:lnTo>
                      <a:pt x="328" y="510"/>
                    </a:lnTo>
                    <a:lnTo>
                      <a:pt x="330" y="506"/>
                    </a:lnTo>
                    <a:lnTo>
                      <a:pt x="330" y="504"/>
                    </a:lnTo>
                    <a:lnTo>
                      <a:pt x="332" y="502"/>
                    </a:lnTo>
                    <a:lnTo>
                      <a:pt x="334" y="500"/>
                    </a:lnTo>
                    <a:lnTo>
                      <a:pt x="336" y="498"/>
                    </a:lnTo>
                    <a:lnTo>
                      <a:pt x="338" y="498"/>
                    </a:lnTo>
                    <a:lnTo>
                      <a:pt x="340" y="500"/>
                    </a:lnTo>
                    <a:lnTo>
                      <a:pt x="342" y="504"/>
                    </a:lnTo>
                    <a:lnTo>
                      <a:pt x="346" y="504"/>
                    </a:lnTo>
                    <a:lnTo>
                      <a:pt x="348" y="504"/>
                    </a:lnTo>
                    <a:lnTo>
                      <a:pt x="348" y="500"/>
                    </a:lnTo>
                    <a:lnTo>
                      <a:pt x="350" y="498"/>
                    </a:lnTo>
                    <a:lnTo>
                      <a:pt x="352" y="498"/>
                    </a:lnTo>
                    <a:lnTo>
                      <a:pt x="356" y="498"/>
                    </a:lnTo>
                    <a:lnTo>
                      <a:pt x="358" y="498"/>
                    </a:lnTo>
                    <a:lnTo>
                      <a:pt x="358" y="498"/>
                    </a:lnTo>
                    <a:lnTo>
                      <a:pt x="358" y="498"/>
                    </a:lnTo>
                    <a:lnTo>
                      <a:pt x="360" y="496"/>
                    </a:lnTo>
                    <a:lnTo>
                      <a:pt x="364" y="494"/>
                    </a:lnTo>
                    <a:lnTo>
                      <a:pt x="366" y="490"/>
                    </a:lnTo>
                    <a:lnTo>
                      <a:pt x="370" y="488"/>
                    </a:lnTo>
                    <a:lnTo>
                      <a:pt x="372" y="486"/>
                    </a:lnTo>
                    <a:lnTo>
                      <a:pt x="374" y="484"/>
                    </a:lnTo>
                    <a:lnTo>
                      <a:pt x="380" y="480"/>
                    </a:lnTo>
                    <a:lnTo>
                      <a:pt x="384" y="478"/>
                    </a:lnTo>
                    <a:lnTo>
                      <a:pt x="386" y="476"/>
                    </a:lnTo>
                    <a:lnTo>
                      <a:pt x="390" y="474"/>
                    </a:lnTo>
                    <a:lnTo>
                      <a:pt x="390" y="472"/>
                    </a:lnTo>
                    <a:lnTo>
                      <a:pt x="390" y="470"/>
                    </a:lnTo>
                    <a:lnTo>
                      <a:pt x="388" y="468"/>
                    </a:lnTo>
                    <a:lnTo>
                      <a:pt x="386" y="466"/>
                    </a:lnTo>
                    <a:lnTo>
                      <a:pt x="382" y="464"/>
                    </a:lnTo>
                    <a:lnTo>
                      <a:pt x="378" y="464"/>
                    </a:lnTo>
                    <a:lnTo>
                      <a:pt x="372" y="464"/>
                    </a:lnTo>
                    <a:lnTo>
                      <a:pt x="368" y="464"/>
                    </a:lnTo>
                    <a:lnTo>
                      <a:pt x="364" y="464"/>
                    </a:lnTo>
                    <a:lnTo>
                      <a:pt x="362" y="464"/>
                    </a:lnTo>
                    <a:lnTo>
                      <a:pt x="362" y="466"/>
                    </a:lnTo>
                    <a:lnTo>
                      <a:pt x="360" y="468"/>
                    </a:lnTo>
                    <a:lnTo>
                      <a:pt x="358" y="470"/>
                    </a:lnTo>
                    <a:lnTo>
                      <a:pt x="354" y="472"/>
                    </a:lnTo>
                    <a:lnTo>
                      <a:pt x="348" y="474"/>
                    </a:lnTo>
                    <a:lnTo>
                      <a:pt x="344" y="474"/>
                    </a:lnTo>
                    <a:lnTo>
                      <a:pt x="340" y="474"/>
                    </a:lnTo>
                    <a:lnTo>
                      <a:pt x="338" y="472"/>
                    </a:lnTo>
                    <a:lnTo>
                      <a:pt x="334" y="472"/>
                    </a:lnTo>
                    <a:lnTo>
                      <a:pt x="334" y="472"/>
                    </a:lnTo>
                    <a:lnTo>
                      <a:pt x="334" y="472"/>
                    </a:lnTo>
                    <a:lnTo>
                      <a:pt x="334" y="470"/>
                    </a:lnTo>
                    <a:lnTo>
                      <a:pt x="334" y="468"/>
                    </a:lnTo>
                    <a:lnTo>
                      <a:pt x="334" y="466"/>
                    </a:lnTo>
                    <a:lnTo>
                      <a:pt x="334" y="466"/>
                    </a:lnTo>
                    <a:lnTo>
                      <a:pt x="336" y="466"/>
                    </a:lnTo>
                    <a:lnTo>
                      <a:pt x="340" y="466"/>
                    </a:lnTo>
                    <a:lnTo>
                      <a:pt x="344" y="468"/>
                    </a:lnTo>
                    <a:lnTo>
                      <a:pt x="346" y="468"/>
                    </a:lnTo>
                    <a:lnTo>
                      <a:pt x="348" y="468"/>
                    </a:lnTo>
                    <a:lnTo>
                      <a:pt x="358" y="462"/>
                    </a:lnTo>
                    <a:lnTo>
                      <a:pt x="364" y="450"/>
                    </a:lnTo>
                    <a:lnTo>
                      <a:pt x="356" y="448"/>
                    </a:lnTo>
                    <a:lnTo>
                      <a:pt x="358" y="448"/>
                    </a:lnTo>
                    <a:lnTo>
                      <a:pt x="360" y="446"/>
                    </a:lnTo>
                    <a:lnTo>
                      <a:pt x="362" y="444"/>
                    </a:lnTo>
                    <a:lnTo>
                      <a:pt x="362" y="442"/>
                    </a:lnTo>
                    <a:lnTo>
                      <a:pt x="360" y="438"/>
                    </a:lnTo>
                    <a:lnTo>
                      <a:pt x="360" y="438"/>
                    </a:lnTo>
                    <a:lnTo>
                      <a:pt x="358" y="438"/>
                    </a:lnTo>
                    <a:lnTo>
                      <a:pt x="356" y="436"/>
                    </a:lnTo>
                    <a:lnTo>
                      <a:pt x="356" y="434"/>
                    </a:lnTo>
                    <a:lnTo>
                      <a:pt x="356" y="432"/>
                    </a:lnTo>
                    <a:lnTo>
                      <a:pt x="356" y="430"/>
                    </a:lnTo>
                    <a:lnTo>
                      <a:pt x="358" y="430"/>
                    </a:lnTo>
                    <a:lnTo>
                      <a:pt x="362" y="428"/>
                    </a:lnTo>
                    <a:lnTo>
                      <a:pt x="366" y="428"/>
                    </a:lnTo>
                    <a:lnTo>
                      <a:pt x="366" y="430"/>
                    </a:lnTo>
                    <a:lnTo>
                      <a:pt x="368" y="432"/>
                    </a:lnTo>
                    <a:lnTo>
                      <a:pt x="370" y="436"/>
                    </a:lnTo>
                    <a:lnTo>
                      <a:pt x="372" y="442"/>
                    </a:lnTo>
                    <a:lnTo>
                      <a:pt x="374" y="448"/>
                    </a:lnTo>
                    <a:lnTo>
                      <a:pt x="378" y="452"/>
                    </a:lnTo>
                    <a:lnTo>
                      <a:pt x="378" y="456"/>
                    </a:lnTo>
                    <a:lnTo>
                      <a:pt x="380" y="456"/>
                    </a:lnTo>
                    <a:lnTo>
                      <a:pt x="396" y="458"/>
                    </a:lnTo>
                    <a:lnTo>
                      <a:pt x="394" y="434"/>
                    </a:lnTo>
                    <a:lnTo>
                      <a:pt x="394" y="434"/>
                    </a:lnTo>
                    <a:lnTo>
                      <a:pt x="394" y="432"/>
                    </a:lnTo>
                    <a:lnTo>
                      <a:pt x="392" y="428"/>
                    </a:lnTo>
                    <a:lnTo>
                      <a:pt x="390" y="426"/>
                    </a:lnTo>
                    <a:lnTo>
                      <a:pt x="386" y="422"/>
                    </a:lnTo>
                    <a:lnTo>
                      <a:pt x="384" y="420"/>
                    </a:lnTo>
                    <a:lnTo>
                      <a:pt x="382" y="418"/>
                    </a:lnTo>
                    <a:lnTo>
                      <a:pt x="380" y="414"/>
                    </a:lnTo>
                    <a:lnTo>
                      <a:pt x="380" y="412"/>
                    </a:lnTo>
                    <a:lnTo>
                      <a:pt x="380" y="412"/>
                    </a:lnTo>
                    <a:lnTo>
                      <a:pt x="386" y="412"/>
                    </a:lnTo>
                    <a:lnTo>
                      <a:pt x="386" y="396"/>
                    </a:lnTo>
                    <a:lnTo>
                      <a:pt x="386" y="394"/>
                    </a:lnTo>
                    <a:lnTo>
                      <a:pt x="384" y="394"/>
                    </a:lnTo>
                    <a:lnTo>
                      <a:pt x="384" y="392"/>
                    </a:lnTo>
                    <a:lnTo>
                      <a:pt x="382" y="388"/>
                    </a:lnTo>
                    <a:lnTo>
                      <a:pt x="382" y="386"/>
                    </a:lnTo>
                    <a:lnTo>
                      <a:pt x="382" y="384"/>
                    </a:lnTo>
                    <a:lnTo>
                      <a:pt x="386" y="384"/>
                    </a:lnTo>
                    <a:lnTo>
                      <a:pt x="392" y="382"/>
                    </a:lnTo>
                    <a:lnTo>
                      <a:pt x="396" y="382"/>
                    </a:lnTo>
                    <a:lnTo>
                      <a:pt x="396" y="382"/>
                    </a:lnTo>
                    <a:lnTo>
                      <a:pt x="398" y="380"/>
                    </a:lnTo>
                    <a:lnTo>
                      <a:pt x="400" y="378"/>
                    </a:lnTo>
                    <a:lnTo>
                      <a:pt x="402" y="376"/>
                    </a:lnTo>
                    <a:lnTo>
                      <a:pt x="402" y="374"/>
                    </a:lnTo>
                    <a:lnTo>
                      <a:pt x="402" y="370"/>
                    </a:lnTo>
                    <a:lnTo>
                      <a:pt x="410" y="364"/>
                    </a:lnTo>
                    <a:lnTo>
                      <a:pt x="420" y="350"/>
                    </a:lnTo>
                    <a:lnTo>
                      <a:pt x="426" y="340"/>
                    </a:lnTo>
                    <a:lnTo>
                      <a:pt x="426" y="340"/>
                    </a:lnTo>
                    <a:lnTo>
                      <a:pt x="424" y="336"/>
                    </a:lnTo>
                    <a:lnTo>
                      <a:pt x="424" y="332"/>
                    </a:lnTo>
                    <a:lnTo>
                      <a:pt x="422" y="328"/>
                    </a:lnTo>
                    <a:lnTo>
                      <a:pt x="418" y="324"/>
                    </a:lnTo>
                    <a:lnTo>
                      <a:pt x="414" y="324"/>
                    </a:lnTo>
                    <a:lnTo>
                      <a:pt x="414" y="322"/>
                    </a:lnTo>
                    <a:lnTo>
                      <a:pt x="414" y="320"/>
                    </a:lnTo>
                    <a:lnTo>
                      <a:pt x="412" y="316"/>
                    </a:lnTo>
                    <a:lnTo>
                      <a:pt x="412" y="314"/>
                    </a:lnTo>
                    <a:lnTo>
                      <a:pt x="408" y="310"/>
                    </a:lnTo>
                    <a:lnTo>
                      <a:pt x="406" y="308"/>
                    </a:lnTo>
                    <a:lnTo>
                      <a:pt x="400" y="308"/>
                    </a:lnTo>
                    <a:lnTo>
                      <a:pt x="394" y="308"/>
                    </a:lnTo>
                    <a:lnTo>
                      <a:pt x="388" y="310"/>
                    </a:lnTo>
                    <a:lnTo>
                      <a:pt x="384" y="310"/>
                    </a:lnTo>
                    <a:lnTo>
                      <a:pt x="382" y="310"/>
                    </a:lnTo>
                    <a:lnTo>
                      <a:pt x="382" y="310"/>
                    </a:lnTo>
                    <a:lnTo>
                      <a:pt x="382" y="308"/>
                    </a:lnTo>
                    <a:lnTo>
                      <a:pt x="382" y="306"/>
                    </a:lnTo>
                    <a:lnTo>
                      <a:pt x="382" y="300"/>
                    </a:lnTo>
                    <a:lnTo>
                      <a:pt x="382" y="298"/>
                    </a:lnTo>
                    <a:lnTo>
                      <a:pt x="382" y="292"/>
                    </a:lnTo>
                    <a:lnTo>
                      <a:pt x="382" y="286"/>
                    </a:lnTo>
                    <a:lnTo>
                      <a:pt x="382" y="280"/>
                    </a:lnTo>
                    <a:lnTo>
                      <a:pt x="382" y="276"/>
                    </a:lnTo>
                    <a:lnTo>
                      <a:pt x="380" y="272"/>
                    </a:lnTo>
                    <a:lnTo>
                      <a:pt x="380" y="270"/>
                    </a:lnTo>
                    <a:lnTo>
                      <a:pt x="380" y="270"/>
                    </a:lnTo>
                    <a:lnTo>
                      <a:pt x="378" y="268"/>
                    </a:lnTo>
                    <a:lnTo>
                      <a:pt x="374" y="266"/>
                    </a:lnTo>
                    <a:lnTo>
                      <a:pt x="372" y="264"/>
                    </a:lnTo>
                    <a:lnTo>
                      <a:pt x="370" y="260"/>
                    </a:lnTo>
                    <a:lnTo>
                      <a:pt x="370" y="258"/>
                    </a:lnTo>
                    <a:lnTo>
                      <a:pt x="374" y="256"/>
                    </a:lnTo>
                    <a:lnTo>
                      <a:pt x="374" y="254"/>
                    </a:lnTo>
                    <a:lnTo>
                      <a:pt x="376" y="250"/>
                    </a:lnTo>
                    <a:lnTo>
                      <a:pt x="378" y="242"/>
                    </a:lnTo>
                    <a:lnTo>
                      <a:pt x="380" y="230"/>
                    </a:lnTo>
                    <a:lnTo>
                      <a:pt x="380" y="210"/>
                    </a:lnTo>
                    <a:lnTo>
                      <a:pt x="378" y="188"/>
                    </a:lnTo>
                    <a:lnTo>
                      <a:pt x="378" y="186"/>
                    </a:lnTo>
                    <a:lnTo>
                      <a:pt x="380" y="184"/>
                    </a:lnTo>
                    <a:lnTo>
                      <a:pt x="380" y="180"/>
                    </a:lnTo>
                    <a:lnTo>
                      <a:pt x="382" y="176"/>
                    </a:lnTo>
                    <a:lnTo>
                      <a:pt x="384" y="174"/>
                    </a:lnTo>
                    <a:lnTo>
                      <a:pt x="388" y="172"/>
                    </a:lnTo>
                    <a:lnTo>
                      <a:pt x="392" y="172"/>
                    </a:lnTo>
                    <a:lnTo>
                      <a:pt x="392" y="172"/>
                    </a:lnTo>
                    <a:lnTo>
                      <a:pt x="394" y="174"/>
                    </a:lnTo>
                    <a:lnTo>
                      <a:pt x="396" y="174"/>
                    </a:lnTo>
                    <a:lnTo>
                      <a:pt x="400" y="174"/>
                    </a:lnTo>
                    <a:lnTo>
                      <a:pt x="402" y="174"/>
                    </a:lnTo>
                    <a:lnTo>
                      <a:pt x="406" y="170"/>
                    </a:lnTo>
                    <a:lnTo>
                      <a:pt x="408" y="166"/>
                    </a:lnTo>
                    <a:lnTo>
                      <a:pt x="408" y="162"/>
                    </a:lnTo>
                    <a:lnTo>
                      <a:pt x="408" y="158"/>
                    </a:lnTo>
                    <a:lnTo>
                      <a:pt x="408" y="154"/>
                    </a:lnTo>
                    <a:lnTo>
                      <a:pt x="408" y="150"/>
                    </a:lnTo>
                    <a:lnTo>
                      <a:pt x="408" y="146"/>
                    </a:lnTo>
                    <a:lnTo>
                      <a:pt x="412" y="144"/>
                    </a:lnTo>
                    <a:lnTo>
                      <a:pt x="414" y="140"/>
                    </a:lnTo>
                    <a:lnTo>
                      <a:pt x="416" y="138"/>
                    </a:lnTo>
                    <a:lnTo>
                      <a:pt x="414" y="138"/>
                    </a:lnTo>
                    <a:lnTo>
                      <a:pt x="410" y="138"/>
                    </a:lnTo>
                    <a:lnTo>
                      <a:pt x="406" y="138"/>
                    </a:lnTo>
                    <a:lnTo>
                      <a:pt x="402" y="140"/>
                    </a:lnTo>
                    <a:lnTo>
                      <a:pt x="400" y="140"/>
                    </a:lnTo>
                    <a:lnTo>
                      <a:pt x="398" y="140"/>
                    </a:lnTo>
                    <a:lnTo>
                      <a:pt x="396" y="138"/>
                    </a:lnTo>
                    <a:lnTo>
                      <a:pt x="398" y="136"/>
                    </a:lnTo>
                    <a:lnTo>
                      <a:pt x="404" y="134"/>
                    </a:lnTo>
                    <a:lnTo>
                      <a:pt x="410" y="130"/>
                    </a:lnTo>
                    <a:lnTo>
                      <a:pt x="416" y="128"/>
                    </a:lnTo>
                    <a:lnTo>
                      <a:pt x="422" y="124"/>
                    </a:lnTo>
                    <a:lnTo>
                      <a:pt x="426" y="120"/>
                    </a:lnTo>
                    <a:lnTo>
                      <a:pt x="430" y="114"/>
                    </a:lnTo>
                    <a:lnTo>
                      <a:pt x="434" y="108"/>
                    </a:lnTo>
                    <a:lnTo>
                      <a:pt x="436" y="102"/>
                    </a:lnTo>
                    <a:lnTo>
                      <a:pt x="436" y="98"/>
                    </a:lnTo>
                    <a:lnTo>
                      <a:pt x="436" y="94"/>
                    </a:lnTo>
                    <a:lnTo>
                      <a:pt x="436" y="92"/>
                    </a:lnTo>
                    <a:lnTo>
                      <a:pt x="436" y="90"/>
                    </a:lnTo>
                    <a:lnTo>
                      <a:pt x="436" y="86"/>
                    </a:lnTo>
                    <a:lnTo>
                      <a:pt x="440" y="84"/>
                    </a:lnTo>
                    <a:lnTo>
                      <a:pt x="422" y="72"/>
                    </a:lnTo>
                    <a:lnTo>
                      <a:pt x="422" y="74"/>
                    </a:lnTo>
                    <a:lnTo>
                      <a:pt x="422" y="76"/>
                    </a:lnTo>
                    <a:lnTo>
                      <a:pt x="420" y="78"/>
                    </a:lnTo>
                    <a:lnTo>
                      <a:pt x="418" y="80"/>
                    </a:lnTo>
                    <a:lnTo>
                      <a:pt x="416" y="82"/>
                    </a:lnTo>
                    <a:lnTo>
                      <a:pt x="414" y="78"/>
                    </a:lnTo>
                    <a:lnTo>
                      <a:pt x="412" y="76"/>
                    </a:lnTo>
                    <a:lnTo>
                      <a:pt x="410" y="74"/>
                    </a:lnTo>
                    <a:lnTo>
                      <a:pt x="408" y="74"/>
                    </a:lnTo>
                    <a:lnTo>
                      <a:pt x="406" y="76"/>
                    </a:lnTo>
                    <a:lnTo>
                      <a:pt x="406" y="78"/>
                    </a:lnTo>
                    <a:lnTo>
                      <a:pt x="406" y="82"/>
                    </a:lnTo>
                    <a:lnTo>
                      <a:pt x="408" y="84"/>
                    </a:lnTo>
                    <a:lnTo>
                      <a:pt x="408" y="84"/>
                    </a:lnTo>
                    <a:lnTo>
                      <a:pt x="410" y="86"/>
                    </a:lnTo>
                    <a:lnTo>
                      <a:pt x="410" y="86"/>
                    </a:lnTo>
                    <a:lnTo>
                      <a:pt x="410" y="88"/>
                    </a:lnTo>
                    <a:lnTo>
                      <a:pt x="408" y="92"/>
                    </a:lnTo>
                    <a:lnTo>
                      <a:pt x="406" y="98"/>
                    </a:lnTo>
                    <a:lnTo>
                      <a:pt x="398" y="108"/>
                    </a:lnTo>
                    <a:lnTo>
                      <a:pt x="386" y="118"/>
                    </a:lnTo>
                    <a:lnTo>
                      <a:pt x="372" y="128"/>
                    </a:lnTo>
                    <a:lnTo>
                      <a:pt x="362" y="136"/>
                    </a:lnTo>
                    <a:lnTo>
                      <a:pt x="354" y="140"/>
                    </a:lnTo>
                    <a:lnTo>
                      <a:pt x="356" y="138"/>
                    </a:lnTo>
                    <a:lnTo>
                      <a:pt x="362" y="130"/>
                    </a:lnTo>
                    <a:lnTo>
                      <a:pt x="370" y="120"/>
                    </a:lnTo>
                    <a:lnTo>
                      <a:pt x="378" y="110"/>
                    </a:lnTo>
                    <a:lnTo>
                      <a:pt x="382" y="100"/>
                    </a:lnTo>
                    <a:lnTo>
                      <a:pt x="388" y="88"/>
                    </a:lnTo>
                    <a:lnTo>
                      <a:pt x="398" y="66"/>
                    </a:lnTo>
                    <a:lnTo>
                      <a:pt x="398" y="66"/>
                    </a:lnTo>
                    <a:lnTo>
                      <a:pt x="396" y="64"/>
                    </a:lnTo>
                    <a:lnTo>
                      <a:pt x="394" y="64"/>
                    </a:lnTo>
                    <a:lnTo>
                      <a:pt x="390" y="62"/>
                    </a:lnTo>
                    <a:lnTo>
                      <a:pt x="386" y="64"/>
                    </a:lnTo>
                    <a:lnTo>
                      <a:pt x="382" y="64"/>
                    </a:lnTo>
                    <a:lnTo>
                      <a:pt x="376" y="68"/>
                    </a:lnTo>
                    <a:lnTo>
                      <a:pt x="376" y="70"/>
                    </a:lnTo>
                    <a:lnTo>
                      <a:pt x="374" y="72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0"/>
                    </a:lnTo>
                    <a:lnTo>
                      <a:pt x="362" y="82"/>
                    </a:lnTo>
                    <a:lnTo>
                      <a:pt x="358" y="84"/>
                    </a:lnTo>
                    <a:lnTo>
                      <a:pt x="356" y="86"/>
                    </a:lnTo>
                    <a:lnTo>
                      <a:pt x="356" y="84"/>
                    </a:lnTo>
                    <a:lnTo>
                      <a:pt x="356" y="82"/>
                    </a:lnTo>
                    <a:lnTo>
                      <a:pt x="356" y="80"/>
                    </a:lnTo>
                    <a:lnTo>
                      <a:pt x="360" y="78"/>
                    </a:lnTo>
                    <a:lnTo>
                      <a:pt x="364" y="74"/>
                    </a:lnTo>
                    <a:lnTo>
                      <a:pt x="368" y="68"/>
                    </a:lnTo>
                    <a:lnTo>
                      <a:pt x="364" y="60"/>
                    </a:lnTo>
                    <a:lnTo>
                      <a:pt x="360" y="60"/>
                    </a:lnTo>
                    <a:lnTo>
                      <a:pt x="352" y="60"/>
                    </a:lnTo>
                    <a:lnTo>
                      <a:pt x="340" y="64"/>
                    </a:lnTo>
                    <a:lnTo>
                      <a:pt x="330" y="72"/>
                    </a:lnTo>
                    <a:lnTo>
                      <a:pt x="326" y="78"/>
                    </a:lnTo>
                    <a:lnTo>
                      <a:pt x="326" y="78"/>
                    </a:lnTo>
                    <a:lnTo>
                      <a:pt x="326" y="76"/>
                    </a:lnTo>
                    <a:lnTo>
                      <a:pt x="326" y="72"/>
                    </a:lnTo>
                    <a:lnTo>
                      <a:pt x="328" y="68"/>
                    </a:lnTo>
                    <a:lnTo>
                      <a:pt x="328" y="64"/>
                    </a:lnTo>
                    <a:lnTo>
                      <a:pt x="332" y="6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6" y="56"/>
                    </a:lnTo>
                    <a:lnTo>
                      <a:pt x="352" y="56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2" y="54"/>
                    </a:lnTo>
                    <a:lnTo>
                      <a:pt x="362" y="52"/>
                    </a:lnTo>
                    <a:lnTo>
                      <a:pt x="364" y="50"/>
                    </a:lnTo>
                    <a:lnTo>
                      <a:pt x="366" y="48"/>
                    </a:lnTo>
                    <a:lnTo>
                      <a:pt x="368" y="44"/>
                    </a:lnTo>
                    <a:lnTo>
                      <a:pt x="368" y="40"/>
                    </a:lnTo>
                    <a:lnTo>
                      <a:pt x="366" y="36"/>
                    </a:lnTo>
                    <a:lnTo>
                      <a:pt x="362" y="32"/>
                    </a:lnTo>
                    <a:lnTo>
                      <a:pt x="358" y="30"/>
                    </a:lnTo>
                    <a:lnTo>
                      <a:pt x="352" y="28"/>
                    </a:lnTo>
                    <a:lnTo>
                      <a:pt x="348" y="28"/>
                    </a:lnTo>
                    <a:lnTo>
                      <a:pt x="348" y="28"/>
                    </a:lnTo>
                    <a:lnTo>
                      <a:pt x="340" y="28"/>
                    </a:lnTo>
                    <a:lnTo>
                      <a:pt x="340" y="18"/>
                    </a:lnTo>
                    <a:lnTo>
                      <a:pt x="340" y="18"/>
                    </a:lnTo>
                    <a:lnTo>
                      <a:pt x="338" y="18"/>
                    </a:lnTo>
                    <a:lnTo>
                      <a:pt x="334" y="18"/>
                    </a:lnTo>
                    <a:lnTo>
                      <a:pt x="330" y="20"/>
                    </a:lnTo>
                    <a:lnTo>
                      <a:pt x="328" y="22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0" y="26"/>
                    </a:lnTo>
                    <a:lnTo>
                      <a:pt x="314" y="26"/>
                    </a:lnTo>
                    <a:lnTo>
                      <a:pt x="308" y="28"/>
                    </a:lnTo>
                    <a:lnTo>
                      <a:pt x="304" y="30"/>
                    </a:lnTo>
                    <a:lnTo>
                      <a:pt x="300" y="32"/>
                    </a:lnTo>
                    <a:lnTo>
                      <a:pt x="288" y="38"/>
                    </a:lnTo>
                    <a:lnTo>
                      <a:pt x="290" y="36"/>
                    </a:lnTo>
                    <a:lnTo>
                      <a:pt x="298" y="30"/>
                    </a:lnTo>
                    <a:lnTo>
                      <a:pt x="306" y="22"/>
                    </a:lnTo>
                    <a:lnTo>
                      <a:pt x="314" y="16"/>
                    </a:lnTo>
                    <a:lnTo>
                      <a:pt x="322" y="14"/>
                    </a:lnTo>
                    <a:lnTo>
                      <a:pt x="322" y="14"/>
                    </a:lnTo>
                    <a:lnTo>
                      <a:pt x="322" y="12"/>
                    </a:lnTo>
                    <a:lnTo>
                      <a:pt x="324" y="10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8" y="4"/>
                    </a:lnTo>
                    <a:lnTo>
                      <a:pt x="312" y="2"/>
                    </a:lnTo>
                    <a:lnTo>
                      <a:pt x="298" y="2"/>
                    </a:lnTo>
                    <a:lnTo>
                      <a:pt x="278" y="0"/>
                    </a:lnTo>
                    <a:lnTo>
                      <a:pt x="258" y="4"/>
                    </a:lnTo>
                    <a:lnTo>
                      <a:pt x="240" y="12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4" y="32"/>
                    </a:lnTo>
                    <a:lnTo>
                      <a:pt x="218" y="34"/>
                    </a:lnTo>
                    <a:lnTo>
                      <a:pt x="220" y="38"/>
                    </a:lnTo>
                    <a:lnTo>
                      <a:pt x="224" y="42"/>
                    </a:lnTo>
                    <a:lnTo>
                      <a:pt x="226" y="48"/>
                    </a:lnTo>
                    <a:lnTo>
                      <a:pt x="228" y="56"/>
                    </a:lnTo>
                    <a:lnTo>
                      <a:pt x="206" y="38"/>
                    </a:lnTo>
                    <a:lnTo>
                      <a:pt x="196" y="40"/>
                    </a:lnTo>
                    <a:lnTo>
                      <a:pt x="202" y="62"/>
                    </a:lnTo>
                    <a:lnTo>
                      <a:pt x="186" y="48"/>
                    </a:lnTo>
                    <a:lnTo>
                      <a:pt x="166" y="54"/>
                    </a:lnTo>
                    <a:lnTo>
                      <a:pt x="164" y="54"/>
                    </a:lnTo>
                    <a:lnTo>
                      <a:pt x="164" y="56"/>
                    </a:lnTo>
                    <a:lnTo>
                      <a:pt x="162" y="60"/>
                    </a:lnTo>
                    <a:lnTo>
                      <a:pt x="164" y="66"/>
                    </a:lnTo>
                    <a:lnTo>
                      <a:pt x="166" y="70"/>
                    </a:lnTo>
                    <a:lnTo>
                      <a:pt x="170" y="76"/>
                    </a:lnTo>
                    <a:lnTo>
                      <a:pt x="152" y="64"/>
                    </a:lnTo>
                    <a:lnTo>
                      <a:pt x="128" y="70"/>
                    </a:lnTo>
                    <a:lnTo>
                      <a:pt x="104" y="7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7" name="Freeform 346">
                <a:extLst>
                  <a:ext uri="{FF2B5EF4-FFF2-40B4-BE49-F238E27FC236}">
                    <a16:creationId xmlns:a16="http://schemas.microsoft.com/office/drawing/2014/main" id="{B832C810-6F51-46B6-9490-7DE1EC52E35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77830" y="3050051"/>
                <a:ext cx="25631" cy="32455"/>
              </a:xfrm>
              <a:custGeom>
                <a:avLst/>
                <a:gdLst>
                  <a:gd name="T0" fmla="*/ 10 w 38"/>
                  <a:gd name="T1" fmla="*/ 0 h 46"/>
                  <a:gd name="T2" fmla="*/ 8 w 38"/>
                  <a:gd name="T3" fmla="*/ 0 h 46"/>
                  <a:gd name="T4" fmla="*/ 8 w 38"/>
                  <a:gd name="T5" fmla="*/ 0 h 46"/>
                  <a:gd name="T6" fmla="*/ 6 w 38"/>
                  <a:gd name="T7" fmla="*/ 2 h 46"/>
                  <a:gd name="T8" fmla="*/ 6 w 38"/>
                  <a:gd name="T9" fmla="*/ 2 h 46"/>
                  <a:gd name="T10" fmla="*/ 4 w 38"/>
                  <a:gd name="T11" fmla="*/ 6 h 46"/>
                  <a:gd name="T12" fmla="*/ 4 w 38"/>
                  <a:gd name="T13" fmla="*/ 10 h 46"/>
                  <a:gd name="T14" fmla="*/ 2 w 38"/>
                  <a:gd name="T15" fmla="*/ 18 h 46"/>
                  <a:gd name="T16" fmla="*/ 2 w 38"/>
                  <a:gd name="T17" fmla="*/ 22 h 46"/>
                  <a:gd name="T18" fmla="*/ 2 w 38"/>
                  <a:gd name="T19" fmla="*/ 24 h 46"/>
                  <a:gd name="T20" fmla="*/ 4 w 38"/>
                  <a:gd name="T21" fmla="*/ 26 h 46"/>
                  <a:gd name="T22" fmla="*/ 6 w 38"/>
                  <a:gd name="T23" fmla="*/ 26 h 46"/>
                  <a:gd name="T24" fmla="*/ 8 w 38"/>
                  <a:gd name="T25" fmla="*/ 28 h 46"/>
                  <a:gd name="T26" fmla="*/ 6 w 38"/>
                  <a:gd name="T27" fmla="*/ 30 h 46"/>
                  <a:gd name="T28" fmla="*/ 4 w 38"/>
                  <a:gd name="T29" fmla="*/ 30 h 46"/>
                  <a:gd name="T30" fmla="*/ 2 w 38"/>
                  <a:gd name="T31" fmla="*/ 32 h 46"/>
                  <a:gd name="T32" fmla="*/ 0 w 38"/>
                  <a:gd name="T33" fmla="*/ 36 h 46"/>
                  <a:gd name="T34" fmla="*/ 0 w 38"/>
                  <a:gd name="T35" fmla="*/ 38 h 46"/>
                  <a:gd name="T36" fmla="*/ 2 w 38"/>
                  <a:gd name="T37" fmla="*/ 40 h 46"/>
                  <a:gd name="T38" fmla="*/ 2 w 38"/>
                  <a:gd name="T39" fmla="*/ 42 h 46"/>
                  <a:gd name="T40" fmla="*/ 2 w 38"/>
                  <a:gd name="T41" fmla="*/ 42 h 46"/>
                  <a:gd name="T42" fmla="*/ 4 w 38"/>
                  <a:gd name="T43" fmla="*/ 42 h 46"/>
                  <a:gd name="T44" fmla="*/ 6 w 38"/>
                  <a:gd name="T45" fmla="*/ 44 h 46"/>
                  <a:gd name="T46" fmla="*/ 8 w 38"/>
                  <a:gd name="T47" fmla="*/ 44 h 46"/>
                  <a:gd name="T48" fmla="*/ 10 w 38"/>
                  <a:gd name="T49" fmla="*/ 44 h 46"/>
                  <a:gd name="T50" fmla="*/ 12 w 38"/>
                  <a:gd name="T51" fmla="*/ 44 h 46"/>
                  <a:gd name="T52" fmla="*/ 12 w 38"/>
                  <a:gd name="T53" fmla="*/ 40 h 46"/>
                  <a:gd name="T54" fmla="*/ 14 w 38"/>
                  <a:gd name="T55" fmla="*/ 38 h 46"/>
                  <a:gd name="T56" fmla="*/ 16 w 38"/>
                  <a:gd name="T57" fmla="*/ 38 h 46"/>
                  <a:gd name="T58" fmla="*/ 18 w 38"/>
                  <a:gd name="T59" fmla="*/ 36 h 46"/>
                  <a:gd name="T60" fmla="*/ 20 w 38"/>
                  <a:gd name="T61" fmla="*/ 38 h 46"/>
                  <a:gd name="T62" fmla="*/ 22 w 38"/>
                  <a:gd name="T63" fmla="*/ 40 h 46"/>
                  <a:gd name="T64" fmla="*/ 26 w 38"/>
                  <a:gd name="T65" fmla="*/ 42 h 46"/>
                  <a:gd name="T66" fmla="*/ 30 w 38"/>
                  <a:gd name="T67" fmla="*/ 44 h 46"/>
                  <a:gd name="T68" fmla="*/ 34 w 38"/>
                  <a:gd name="T69" fmla="*/ 46 h 46"/>
                  <a:gd name="T70" fmla="*/ 36 w 38"/>
                  <a:gd name="T71" fmla="*/ 46 h 46"/>
                  <a:gd name="T72" fmla="*/ 38 w 38"/>
                  <a:gd name="T73" fmla="*/ 46 h 46"/>
                  <a:gd name="T74" fmla="*/ 38 w 38"/>
                  <a:gd name="T75" fmla="*/ 44 h 46"/>
                  <a:gd name="T76" fmla="*/ 38 w 38"/>
                  <a:gd name="T77" fmla="*/ 38 h 46"/>
                  <a:gd name="T78" fmla="*/ 36 w 38"/>
                  <a:gd name="T79" fmla="*/ 34 h 46"/>
                  <a:gd name="T80" fmla="*/ 34 w 38"/>
                  <a:gd name="T81" fmla="*/ 32 h 46"/>
                  <a:gd name="T82" fmla="*/ 34 w 38"/>
                  <a:gd name="T83" fmla="*/ 30 h 46"/>
                  <a:gd name="T84" fmla="*/ 32 w 38"/>
                  <a:gd name="T85" fmla="*/ 28 h 46"/>
                  <a:gd name="T86" fmla="*/ 32 w 38"/>
                  <a:gd name="T87" fmla="*/ 28 h 46"/>
                  <a:gd name="T88" fmla="*/ 32 w 38"/>
                  <a:gd name="T89" fmla="*/ 26 h 46"/>
                  <a:gd name="T90" fmla="*/ 30 w 38"/>
                  <a:gd name="T91" fmla="*/ 24 h 46"/>
                  <a:gd name="T92" fmla="*/ 28 w 38"/>
                  <a:gd name="T93" fmla="*/ 24 h 46"/>
                  <a:gd name="T94" fmla="*/ 26 w 38"/>
                  <a:gd name="T95" fmla="*/ 24 h 46"/>
                  <a:gd name="T96" fmla="*/ 24 w 38"/>
                  <a:gd name="T97" fmla="*/ 24 h 46"/>
                  <a:gd name="T98" fmla="*/ 20 w 38"/>
                  <a:gd name="T99" fmla="*/ 22 h 46"/>
                  <a:gd name="T100" fmla="*/ 18 w 38"/>
                  <a:gd name="T101" fmla="*/ 20 h 46"/>
                  <a:gd name="T102" fmla="*/ 16 w 38"/>
                  <a:gd name="T103" fmla="*/ 18 h 46"/>
                  <a:gd name="T104" fmla="*/ 14 w 38"/>
                  <a:gd name="T105" fmla="*/ 16 h 46"/>
                  <a:gd name="T106" fmla="*/ 14 w 38"/>
                  <a:gd name="T107" fmla="*/ 16 h 46"/>
                  <a:gd name="T108" fmla="*/ 16 w 38"/>
                  <a:gd name="T109" fmla="*/ 14 h 46"/>
                  <a:gd name="T110" fmla="*/ 28 w 38"/>
                  <a:gd name="T111" fmla="*/ 14 h 46"/>
                  <a:gd name="T112" fmla="*/ 28 w 38"/>
                  <a:gd name="T113" fmla="*/ 4 h 46"/>
                  <a:gd name="T114" fmla="*/ 26 w 38"/>
                  <a:gd name="T115" fmla="*/ 6 h 46"/>
                  <a:gd name="T116" fmla="*/ 24 w 38"/>
                  <a:gd name="T117" fmla="*/ 6 h 46"/>
                  <a:gd name="T118" fmla="*/ 20 w 38"/>
                  <a:gd name="T119" fmla="*/ 6 h 46"/>
                  <a:gd name="T120" fmla="*/ 16 w 38"/>
                  <a:gd name="T121" fmla="*/ 4 h 46"/>
                  <a:gd name="T122" fmla="*/ 12 w 38"/>
                  <a:gd name="T123" fmla="*/ 4 h 46"/>
                  <a:gd name="T124" fmla="*/ 10 w 38"/>
                  <a:gd name="T1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" h="46">
                    <a:moveTo>
                      <a:pt x="10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6"/>
                    </a:lnTo>
                    <a:lnTo>
                      <a:pt x="8" y="28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8" y="36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6" y="42"/>
                    </a:lnTo>
                    <a:lnTo>
                      <a:pt x="30" y="44"/>
                    </a:lnTo>
                    <a:lnTo>
                      <a:pt x="34" y="46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38" y="38"/>
                    </a:lnTo>
                    <a:lnTo>
                      <a:pt x="36" y="34"/>
                    </a:lnTo>
                    <a:lnTo>
                      <a:pt x="34" y="32"/>
                    </a:lnTo>
                    <a:lnTo>
                      <a:pt x="34" y="30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6" y="18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4"/>
                    </a:lnTo>
                    <a:lnTo>
                      <a:pt x="28" y="14"/>
                    </a:lnTo>
                    <a:lnTo>
                      <a:pt x="28" y="4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8" name="Freeform 347">
                <a:extLst>
                  <a:ext uri="{FF2B5EF4-FFF2-40B4-BE49-F238E27FC236}">
                    <a16:creationId xmlns:a16="http://schemas.microsoft.com/office/drawing/2014/main" id="{449D4262-6E05-43B2-A87B-7111D2EB60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83922" y="3081095"/>
                <a:ext cx="187511" cy="225776"/>
              </a:xfrm>
              <a:custGeom>
                <a:avLst/>
                <a:gdLst>
                  <a:gd name="T0" fmla="*/ 94 w 278"/>
                  <a:gd name="T1" fmla="*/ 122 h 320"/>
                  <a:gd name="T2" fmla="*/ 110 w 278"/>
                  <a:gd name="T3" fmla="*/ 128 h 320"/>
                  <a:gd name="T4" fmla="*/ 138 w 278"/>
                  <a:gd name="T5" fmla="*/ 144 h 320"/>
                  <a:gd name="T6" fmla="*/ 146 w 278"/>
                  <a:gd name="T7" fmla="*/ 148 h 320"/>
                  <a:gd name="T8" fmla="*/ 156 w 278"/>
                  <a:gd name="T9" fmla="*/ 182 h 320"/>
                  <a:gd name="T10" fmla="*/ 148 w 278"/>
                  <a:gd name="T11" fmla="*/ 224 h 320"/>
                  <a:gd name="T12" fmla="*/ 132 w 278"/>
                  <a:gd name="T13" fmla="*/ 238 h 320"/>
                  <a:gd name="T14" fmla="*/ 118 w 278"/>
                  <a:gd name="T15" fmla="*/ 238 h 320"/>
                  <a:gd name="T16" fmla="*/ 110 w 278"/>
                  <a:gd name="T17" fmla="*/ 254 h 320"/>
                  <a:gd name="T18" fmla="*/ 134 w 278"/>
                  <a:gd name="T19" fmla="*/ 266 h 320"/>
                  <a:gd name="T20" fmla="*/ 146 w 278"/>
                  <a:gd name="T21" fmla="*/ 258 h 320"/>
                  <a:gd name="T22" fmla="*/ 174 w 278"/>
                  <a:gd name="T23" fmla="*/ 282 h 320"/>
                  <a:gd name="T24" fmla="*/ 192 w 278"/>
                  <a:gd name="T25" fmla="*/ 300 h 320"/>
                  <a:gd name="T26" fmla="*/ 208 w 278"/>
                  <a:gd name="T27" fmla="*/ 312 h 320"/>
                  <a:gd name="T28" fmla="*/ 222 w 278"/>
                  <a:gd name="T29" fmla="*/ 318 h 320"/>
                  <a:gd name="T30" fmla="*/ 216 w 278"/>
                  <a:gd name="T31" fmla="*/ 298 h 320"/>
                  <a:gd name="T32" fmla="*/ 204 w 278"/>
                  <a:gd name="T33" fmla="*/ 286 h 320"/>
                  <a:gd name="T34" fmla="*/ 218 w 278"/>
                  <a:gd name="T35" fmla="*/ 288 h 320"/>
                  <a:gd name="T36" fmla="*/ 238 w 278"/>
                  <a:gd name="T37" fmla="*/ 304 h 320"/>
                  <a:gd name="T38" fmla="*/ 246 w 278"/>
                  <a:gd name="T39" fmla="*/ 302 h 320"/>
                  <a:gd name="T40" fmla="*/ 246 w 278"/>
                  <a:gd name="T41" fmla="*/ 278 h 320"/>
                  <a:gd name="T42" fmla="*/ 230 w 278"/>
                  <a:gd name="T43" fmla="*/ 262 h 320"/>
                  <a:gd name="T44" fmla="*/ 218 w 278"/>
                  <a:gd name="T45" fmla="*/ 252 h 320"/>
                  <a:gd name="T46" fmla="*/ 210 w 278"/>
                  <a:gd name="T47" fmla="*/ 242 h 320"/>
                  <a:gd name="T48" fmla="*/ 206 w 278"/>
                  <a:gd name="T49" fmla="*/ 220 h 320"/>
                  <a:gd name="T50" fmla="*/ 214 w 278"/>
                  <a:gd name="T51" fmla="*/ 208 h 320"/>
                  <a:gd name="T52" fmla="*/ 224 w 278"/>
                  <a:gd name="T53" fmla="*/ 228 h 320"/>
                  <a:gd name="T54" fmla="*/ 232 w 278"/>
                  <a:gd name="T55" fmla="*/ 246 h 320"/>
                  <a:gd name="T56" fmla="*/ 242 w 278"/>
                  <a:gd name="T57" fmla="*/ 248 h 320"/>
                  <a:gd name="T58" fmla="*/ 260 w 278"/>
                  <a:gd name="T59" fmla="*/ 236 h 320"/>
                  <a:gd name="T60" fmla="*/ 274 w 278"/>
                  <a:gd name="T61" fmla="*/ 232 h 320"/>
                  <a:gd name="T62" fmla="*/ 272 w 278"/>
                  <a:gd name="T63" fmla="*/ 220 h 320"/>
                  <a:gd name="T64" fmla="*/ 276 w 278"/>
                  <a:gd name="T65" fmla="*/ 212 h 320"/>
                  <a:gd name="T66" fmla="*/ 270 w 278"/>
                  <a:gd name="T67" fmla="*/ 202 h 320"/>
                  <a:gd name="T68" fmla="*/ 260 w 278"/>
                  <a:gd name="T69" fmla="*/ 200 h 320"/>
                  <a:gd name="T70" fmla="*/ 254 w 278"/>
                  <a:gd name="T71" fmla="*/ 196 h 320"/>
                  <a:gd name="T72" fmla="*/ 216 w 278"/>
                  <a:gd name="T73" fmla="*/ 166 h 320"/>
                  <a:gd name="T74" fmla="*/ 206 w 278"/>
                  <a:gd name="T75" fmla="*/ 168 h 320"/>
                  <a:gd name="T76" fmla="*/ 210 w 278"/>
                  <a:gd name="T77" fmla="*/ 152 h 320"/>
                  <a:gd name="T78" fmla="*/ 222 w 278"/>
                  <a:gd name="T79" fmla="*/ 140 h 320"/>
                  <a:gd name="T80" fmla="*/ 218 w 278"/>
                  <a:gd name="T81" fmla="*/ 126 h 320"/>
                  <a:gd name="T82" fmla="*/ 208 w 278"/>
                  <a:gd name="T83" fmla="*/ 116 h 320"/>
                  <a:gd name="T84" fmla="*/ 196 w 278"/>
                  <a:gd name="T85" fmla="*/ 96 h 320"/>
                  <a:gd name="T86" fmla="*/ 186 w 278"/>
                  <a:gd name="T87" fmla="*/ 94 h 320"/>
                  <a:gd name="T88" fmla="*/ 176 w 278"/>
                  <a:gd name="T89" fmla="*/ 94 h 320"/>
                  <a:gd name="T90" fmla="*/ 180 w 278"/>
                  <a:gd name="T91" fmla="*/ 82 h 320"/>
                  <a:gd name="T92" fmla="*/ 168 w 278"/>
                  <a:gd name="T93" fmla="*/ 78 h 320"/>
                  <a:gd name="T94" fmla="*/ 150 w 278"/>
                  <a:gd name="T95" fmla="*/ 58 h 320"/>
                  <a:gd name="T96" fmla="*/ 108 w 278"/>
                  <a:gd name="T97" fmla="*/ 48 h 320"/>
                  <a:gd name="T98" fmla="*/ 78 w 278"/>
                  <a:gd name="T99" fmla="*/ 44 h 320"/>
                  <a:gd name="T100" fmla="*/ 84 w 278"/>
                  <a:gd name="T101" fmla="*/ 24 h 320"/>
                  <a:gd name="T102" fmla="*/ 80 w 278"/>
                  <a:gd name="T103" fmla="*/ 4 h 320"/>
                  <a:gd name="T104" fmla="*/ 60 w 278"/>
                  <a:gd name="T105" fmla="*/ 16 h 320"/>
                  <a:gd name="T106" fmla="*/ 72 w 278"/>
                  <a:gd name="T107" fmla="*/ 78 h 320"/>
                  <a:gd name="T108" fmla="*/ 72 w 278"/>
                  <a:gd name="T109" fmla="*/ 92 h 320"/>
                  <a:gd name="T110" fmla="*/ 44 w 278"/>
                  <a:gd name="T111" fmla="*/ 38 h 320"/>
                  <a:gd name="T112" fmla="*/ 40 w 278"/>
                  <a:gd name="T113" fmla="*/ 0 h 320"/>
                  <a:gd name="T114" fmla="*/ 2 w 278"/>
                  <a:gd name="T115" fmla="*/ 56 h 320"/>
                  <a:gd name="T116" fmla="*/ 4 w 278"/>
                  <a:gd name="T117" fmla="*/ 68 h 320"/>
                  <a:gd name="T118" fmla="*/ 22 w 278"/>
                  <a:gd name="T119" fmla="*/ 108 h 320"/>
                  <a:gd name="T120" fmla="*/ 36 w 278"/>
                  <a:gd name="T121" fmla="*/ 11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8" h="320">
                    <a:moveTo>
                      <a:pt x="80" y="124"/>
                    </a:moveTo>
                    <a:lnTo>
                      <a:pt x="92" y="12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8" y="124"/>
                    </a:lnTo>
                    <a:lnTo>
                      <a:pt x="98" y="124"/>
                    </a:lnTo>
                    <a:lnTo>
                      <a:pt x="102" y="126"/>
                    </a:lnTo>
                    <a:lnTo>
                      <a:pt x="106" y="128"/>
                    </a:lnTo>
                    <a:lnTo>
                      <a:pt x="110" y="128"/>
                    </a:lnTo>
                    <a:lnTo>
                      <a:pt x="116" y="130"/>
                    </a:lnTo>
                    <a:lnTo>
                      <a:pt x="134" y="138"/>
                    </a:lnTo>
                    <a:lnTo>
                      <a:pt x="136" y="140"/>
                    </a:lnTo>
                    <a:lnTo>
                      <a:pt x="136" y="140"/>
                    </a:lnTo>
                    <a:lnTo>
                      <a:pt x="138" y="142"/>
                    </a:lnTo>
                    <a:lnTo>
                      <a:pt x="138" y="144"/>
                    </a:lnTo>
                    <a:lnTo>
                      <a:pt x="138" y="146"/>
                    </a:lnTo>
                    <a:lnTo>
                      <a:pt x="136" y="150"/>
                    </a:lnTo>
                    <a:lnTo>
                      <a:pt x="136" y="148"/>
                    </a:lnTo>
                    <a:lnTo>
                      <a:pt x="138" y="148"/>
                    </a:lnTo>
                    <a:lnTo>
                      <a:pt x="142" y="148"/>
                    </a:lnTo>
                    <a:lnTo>
                      <a:pt x="146" y="148"/>
                    </a:lnTo>
                    <a:lnTo>
                      <a:pt x="148" y="150"/>
                    </a:lnTo>
                    <a:lnTo>
                      <a:pt x="152" y="152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70"/>
                    </a:lnTo>
                    <a:lnTo>
                      <a:pt x="156" y="182"/>
                    </a:lnTo>
                    <a:lnTo>
                      <a:pt x="156" y="196"/>
                    </a:lnTo>
                    <a:lnTo>
                      <a:pt x="150" y="210"/>
                    </a:lnTo>
                    <a:lnTo>
                      <a:pt x="150" y="210"/>
                    </a:lnTo>
                    <a:lnTo>
                      <a:pt x="150" y="214"/>
                    </a:lnTo>
                    <a:lnTo>
                      <a:pt x="150" y="218"/>
                    </a:lnTo>
                    <a:lnTo>
                      <a:pt x="148" y="224"/>
                    </a:lnTo>
                    <a:lnTo>
                      <a:pt x="146" y="230"/>
                    </a:lnTo>
                    <a:lnTo>
                      <a:pt x="140" y="234"/>
                    </a:lnTo>
                    <a:lnTo>
                      <a:pt x="140" y="236"/>
                    </a:lnTo>
                    <a:lnTo>
                      <a:pt x="138" y="236"/>
                    </a:lnTo>
                    <a:lnTo>
                      <a:pt x="136" y="238"/>
                    </a:lnTo>
                    <a:lnTo>
                      <a:pt x="132" y="238"/>
                    </a:lnTo>
                    <a:lnTo>
                      <a:pt x="128" y="238"/>
                    </a:lnTo>
                    <a:lnTo>
                      <a:pt x="126" y="238"/>
                    </a:lnTo>
                    <a:lnTo>
                      <a:pt x="124" y="238"/>
                    </a:lnTo>
                    <a:lnTo>
                      <a:pt x="124" y="236"/>
                    </a:lnTo>
                    <a:lnTo>
                      <a:pt x="120" y="236"/>
                    </a:lnTo>
                    <a:lnTo>
                      <a:pt x="118" y="238"/>
                    </a:lnTo>
                    <a:lnTo>
                      <a:pt x="116" y="240"/>
                    </a:lnTo>
                    <a:lnTo>
                      <a:pt x="112" y="244"/>
                    </a:lnTo>
                    <a:lnTo>
                      <a:pt x="110" y="250"/>
                    </a:lnTo>
                    <a:lnTo>
                      <a:pt x="110" y="250"/>
                    </a:lnTo>
                    <a:lnTo>
                      <a:pt x="110" y="252"/>
                    </a:lnTo>
                    <a:lnTo>
                      <a:pt x="110" y="254"/>
                    </a:lnTo>
                    <a:lnTo>
                      <a:pt x="112" y="256"/>
                    </a:lnTo>
                    <a:lnTo>
                      <a:pt x="114" y="260"/>
                    </a:lnTo>
                    <a:lnTo>
                      <a:pt x="116" y="262"/>
                    </a:lnTo>
                    <a:lnTo>
                      <a:pt x="122" y="264"/>
                    </a:lnTo>
                    <a:lnTo>
                      <a:pt x="126" y="266"/>
                    </a:lnTo>
                    <a:lnTo>
                      <a:pt x="134" y="266"/>
                    </a:lnTo>
                    <a:lnTo>
                      <a:pt x="136" y="266"/>
                    </a:lnTo>
                    <a:lnTo>
                      <a:pt x="138" y="264"/>
                    </a:lnTo>
                    <a:lnTo>
                      <a:pt x="140" y="262"/>
                    </a:lnTo>
                    <a:lnTo>
                      <a:pt x="144" y="262"/>
                    </a:lnTo>
                    <a:lnTo>
                      <a:pt x="146" y="260"/>
                    </a:lnTo>
                    <a:lnTo>
                      <a:pt x="146" y="258"/>
                    </a:lnTo>
                    <a:lnTo>
                      <a:pt x="144" y="256"/>
                    </a:lnTo>
                    <a:lnTo>
                      <a:pt x="162" y="274"/>
                    </a:lnTo>
                    <a:lnTo>
                      <a:pt x="174" y="276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4" y="282"/>
                    </a:lnTo>
                    <a:lnTo>
                      <a:pt x="174" y="284"/>
                    </a:lnTo>
                    <a:lnTo>
                      <a:pt x="176" y="288"/>
                    </a:lnTo>
                    <a:lnTo>
                      <a:pt x="180" y="292"/>
                    </a:lnTo>
                    <a:lnTo>
                      <a:pt x="184" y="296"/>
                    </a:lnTo>
                    <a:lnTo>
                      <a:pt x="192" y="298"/>
                    </a:lnTo>
                    <a:lnTo>
                      <a:pt x="192" y="300"/>
                    </a:lnTo>
                    <a:lnTo>
                      <a:pt x="196" y="300"/>
                    </a:lnTo>
                    <a:lnTo>
                      <a:pt x="200" y="302"/>
                    </a:lnTo>
                    <a:lnTo>
                      <a:pt x="202" y="306"/>
                    </a:lnTo>
                    <a:lnTo>
                      <a:pt x="206" y="310"/>
                    </a:lnTo>
                    <a:lnTo>
                      <a:pt x="206" y="312"/>
                    </a:lnTo>
                    <a:lnTo>
                      <a:pt x="208" y="312"/>
                    </a:lnTo>
                    <a:lnTo>
                      <a:pt x="210" y="314"/>
                    </a:lnTo>
                    <a:lnTo>
                      <a:pt x="212" y="316"/>
                    </a:lnTo>
                    <a:lnTo>
                      <a:pt x="214" y="318"/>
                    </a:lnTo>
                    <a:lnTo>
                      <a:pt x="218" y="320"/>
                    </a:lnTo>
                    <a:lnTo>
                      <a:pt x="220" y="320"/>
                    </a:lnTo>
                    <a:lnTo>
                      <a:pt x="222" y="318"/>
                    </a:lnTo>
                    <a:lnTo>
                      <a:pt x="222" y="316"/>
                    </a:lnTo>
                    <a:lnTo>
                      <a:pt x="222" y="310"/>
                    </a:lnTo>
                    <a:lnTo>
                      <a:pt x="222" y="310"/>
                    </a:lnTo>
                    <a:lnTo>
                      <a:pt x="220" y="306"/>
                    </a:lnTo>
                    <a:lnTo>
                      <a:pt x="218" y="302"/>
                    </a:lnTo>
                    <a:lnTo>
                      <a:pt x="216" y="298"/>
                    </a:lnTo>
                    <a:lnTo>
                      <a:pt x="212" y="294"/>
                    </a:lnTo>
                    <a:lnTo>
                      <a:pt x="210" y="290"/>
                    </a:lnTo>
                    <a:lnTo>
                      <a:pt x="206" y="290"/>
                    </a:lnTo>
                    <a:lnTo>
                      <a:pt x="206" y="288"/>
                    </a:lnTo>
                    <a:lnTo>
                      <a:pt x="206" y="288"/>
                    </a:lnTo>
                    <a:lnTo>
                      <a:pt x="204" y="286"/>
                    </a:lnTo>
                    <a:lnTo>
                      <a:pt x="204" y="286"/>
                    </a:lnTo>
                    <a:lnTo>
                      <a:pt x="206" y="284"/>
                    </a:lnTo>
                    <a:lnTo>
                      <a:pt x="208" y="284"/>
                    </a:lnTo>
                    <a:lnTo>
                      <a:pt x="210" y="284"/>
                    </a:lnTo>
                    <a:lnTo>
                      <a:pt x="214" y="286"/>
                    </a:lnTo>
                    <a:lnTo>
                      <a:pt x="218" y="288"/>
                    </a:lnTo>
                    <a:lnTo>
                      <a:pt x="222" y="290"/>
                    </a:lnTo>
                    <a:lnTo>
                      <a:pt x="228" y="292"/>
                    </a:lnTo>
                    <a:lnTo>
                      <a:pt x="232" y="296"/>
                    </a:lnTo>
                    <a:lnTo>
                      <a:pt x="236" y="300"/>
                    </a:lnTo>
                    <a:lnTo>
                      <a:pt x="238" y="304"/>
                    </a:lnTo>
                    <a:lnTo>
                      <a:pt x="238" y="304"/>
                    </a:lnTo>
                    <a:lnTo>
                      <a:pt x="240" y="306"/>
                    </a:lnTo>
                    <a:lnTo>
                      <a:pt x="240" y="308"/>
                    </a:lnTo>
                    <a:lnTo>
                      <a:pt x="242" y="308"/>
                    </a:lnTo>
                    <a:lnTo>
                      <a:pt x="244" y="306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8" y="300"/>
                    </a:lnTo>
                    <a:lnTo>
                      <a:pt x="248" y="296"/>
                    </a:lnTo>
                    <a:lnTo>
                      <a:pt x="250" y="290"/>
                    </a:lnTo>
                    <a:lnTo>
                      <a:pt x="250" y="286"/>
                    </a:lnTo>
                    <a:lnTo>
                      <a:pt x="248" y="282"/>
                    </a:lnTo>
                    <a:lnTo>
                      <a:pt x="246" y="278"/>
                    </a:lnTo>
                    <a:lnTo>
                      <a:pt x="244" y="276"/>
                    </a:lnTo>
                    <a:lnTo>
                      <a:pt x="242" y="274"/>
                    </a:lnTo>
                    <a:lnTo>
                      <a:pt x="240" y="272"/>
                    </a:lnTo>
                    <a:lnTo>
                      <a:pt x="236" y="268"/>
                    </a:lnTo>
                    <a:lnTo>
                      <a:pt x="232" y="264"/>
                    </a:lnTo>
                    <a:lnTo>
                      <a:pt x="230" y="262"/>
                    </a:lnTo>
                    <a:lnTo>
                      <a:pt x="226" y="260"/>
                    </a:lnTo>
                    <a:lnTo>
                      <a:pt x="224" y="258"/>
                    </a:lnTo>
                    <a:lnTo>
                      <a:pt x="224" y="258"/>
                    </a:lnTo>
                    <a:lnTo>
                      <a:pt x="222" y="258"/>
                    </a:lnTo>
                    <a:lnTo>
                      <a:pt x="220" y="256"/>
                    </a:lnTo>
                    <a:lnTo>
                      <a:pt x="218" y="252"/>
                    </a:lnTo>
                    <a:lnTo>
                      <a:pt x="218" y="250"/>
                    </a:lnTo>
                    <a:lnTo>
                      <a:pt x="218" y="250"/>
                    </a:lnTo>
                    <a:lnTo>
                      <a:pt x="216" y="250"/>
                    </a:lnTo>
                    <a:lnTo>
                      <a:pt x="214" y="248"/>
                    </a:lnTo>
                    <a:lnTo>
                      <a:pt x="212" y="246"/>
                    </a:lnTo>
                    <a:lnTo>
                      <a:pt x="210" y="242"/>
                    </a:lnTo>
                    <a:lnTo>
                      <a:pt x="208" y="238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06" y="226"/>
                    </a:lnTo>
                    <a:lnTo>
                      <a:pt x="206" y="224"/>
                    </a:lnTo>
                    <a:lnTo>
                      <a:pt x="206" y="220"/>
                    </a:lnTo>
                    <a:lnTo>
                      <a:pt x="206" y="216"/>
                    </a:lnTo>
                    <a:lnTo>
                      <a:pt x="208" y="212"/>
                    </a:lnTo>
                    <a:lnTo>
                      <a:pt x="210" y="208"/>
                    </a:lnTo>
                    <a:lnTo>
                      <a:pt x="212" y="208"/>
                    </a:lnTo>
                    <a:lnTo>
                      <a:pt x="214" y="208"/>
                    </a:lnTo>
                    <a:lnTo>
                      <a:pt x="214" y="208"/>
                    </a:lnTo>
                    <a:lnTo>
                      <a:pt x="216" y="210"/>
                    </a:lnTo>
                    <a:lnTo>
                      <a:pt x="220" y="212"/>
                    </a:lnTo>
                    <a:lnTo>
                      <a:pt x="222" y="216"/>
                    </a:lnTo>
                    <a:lnTo>
                      <a:pt x="222" y="220"/>
                    </a:lnTo>
                    <a:lnTo>
                      <a:pt x="224" y="226"/>
                    </a:lnTo>
                    <a:lnTo>
                      <a:pt x="224" y="228"/>
                    </a:lnTo>
                    <a:lnTo>
                      <a:pt x="226" y="230"/>
                    </a:lnTo>
                    <a:lnTo>
                      <a:pt x="228" y="234"/>
                    </a:lnTo>
                    <a:lnTo>
                      <a:pt x="230" y="240"/>
                    </a:lnTo>
                    <a:lnTo>
                      <a:pt x="230" y="244"/>
                    </a:lnTo>
                    <a:lnTo>
                      <a:pt x="232" y="246"/>
                    </a:lnTo>
                    <a:lnTo>
                      <a:pt x="232" y="246"/>
                    </a:lnTo>
                    <a:lnTo>
                      <a:pt x="232" y="248"/>
                    </a:lnTo>
                    <a:lnTo>
                      <a:pt x="232" y="248"/>
                    </a:lnTo>
                    <a:lnTo>
                      <a:pt x="234" y="250"/>
                    </a:lnTo>
                    <a:lnTo>
                      <a:pt x="236" y="250"/>
                    </a:lnTo>
                    <a:lnTo>
                      <a:pt x="238" y="250"/>
                    </a:lnTo>
                    <a:lnTo>
                      <a:pt x="242" y="248"/>
                    </a:lnTo>
                    <a:lnTo>
                      <a:pt x="246" y="244"/>
                    </a:lnTo>
                    <a:lnTo>
                      <a:pt x="248" y="244"/>
                    </a:lnTo>
                    <a:lnTo>
                      <a:pt x="250" y="242"/>
                    </a:lnTo>
                    <a:lnTo>
                      <a:pt x="252" y="240"/>
                    </a:lnTo>
                    <a:lnTo>
                      <a:pt x="256" y="238"/>
                    </a:lnTo>
                    <a:lnTo>
                      <a:pt x="260" y="236"/>
                    </a:lnTo>
                    <a:lnTo>
                      <a:pt x="264" y="234"/>
                    </a:lnTo>
                    <a:lnTo>
                      <a:pt x="266" y="234"/>
                    </a:lnTo>
                    <a:lnTo>
                      <a:pt x="268" y="234"/>
                    </a:lnTo>
                    <a:lnTo>
                      <a:pt x="270" y="234"/>
                    </a:lnTo>
                    <a:lnTo>
                      <a:pt x="272" y="234"/>
                    </a:lnTo>
                    <a:lnTo>
                      <a:pt x="274" y="232"/>
                    </a:lnTo>
                    <a:lnTo>
                      <a:pt x="276" y="230"/>
                    </a:lnTo>
                    <a:lnTo>
                      <a:pt x="278" y="228"/>
                    </a:lnTo>
                    <a:lnTo>
                      <a:pt x="276" y="224"/>
                    </a:lnTo>
                    <a:lnTo>
                      <a:pt x="274" y="220"/>
                    </a:lnTo>
                    <a:lnTo>
                      <a:pt x="274" y="220"/>
                    </a:lnTo>
                    <a:lnTo>
                      <a:pt x="272" y="220"/>
                    </a:lnTo>
                    <a:lnTo>
                      <a:pt x="270" y="220"/>
                    </a:lnTo>
                    <a:lnTo>
                      <a:pt x="268" y="218"/>
                    </a:lnTo>
                    <a:lnTo>
                      <a:pt x="266" y="218"/>
                    </a:lnTo>
                    <a:lnTo>
                      <a:pt x="266" y="214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6" y="210"/>
                    </a:lnTo>
                    <a:lnTo>
                      <a:pt x="276" y="208"/>
                    </a:lnTo>
                    <a:lnTo>
                      <a:pt x="274" y="206"/>
                    </a:lnTo>
                    <a:lnTo>
                      <a:pt x="272" y="204"/>
                    </a:lnTo>
                    <a:lnTo>
                      <a:pt x="272" y="204"/>
                    </a:lnTo>
                    <a:lnTo>
                      <a:pt x="270" y="202"/>
                    </a:lnTo>
                    <a:lnTo>
                      <a:pt x="270" y="200"/>
                    </a:lnTo>
                    <a:lnTo>
                      <a:pt x="268" y="198"/>
                    </a:lnTo>
                    <a:lnTo>
                      <a:pt x="266" y="198"/>
                    </a:lnTo>
                    <a:lnTo>
                      <a:pt x="262" y="198"/>
                    </a:lnTo>
                    <a:lnTo>
                      <a:pt x="262" y="200"/>
                    </a:lnTo>
                    <a:lnTo>
                      <a:pt x="260" y="200"/>
                    </a:lnTo>
                    <a:lnTo>
                      <a:pt x="258" y="200"/>
                    </a:lnTo>
                    <a:lnTo>
                      <a:pt x="256" y="202"/>
                    </a:lnTo>
                    <a:lnTo>
                      <a:pt x="254" y="202"/>
                    </a:lnTo>
                    <a:lnTo>
                      <a:pt x="254" y="200"/>
                    </a:lnTo>
                    <a:lnTo>
                      <a:pt x="254" y="198"/>
                    </a:lnTo>
                    <a:lnTo>
                      <a:pt x="254" y="196"/>
                    </a:lnTo>
                    <a:lnTo>
                      <a:pt x="252" y="194"/>
                    </a:lnTo>
                    <a:lnTo>
                      <a:pt x="252" y="190"/>
                    </a:lnTo>
                    <a:lnTo>
                      <a:pt x="248" y="186"/>
                    </a:lnTo>
                    <a:lnTo>
                      <a:pt x="244" y="182"/>
                    </a:lnTo>
                    <a:lnTo>
                      <a:pt x="228" y="176"/>
                    </a:lnTo>
                    <a:lnTo>
                      <a:pt x="216" y="166"/>
                    </a:lnTo>
                    <a:lnTo>
                      <a:pt x="216" y="166"/>
                    </a:lnTo>
                    <a:lnTo>
                      <a:pt x="214" y="166"/>
                    </a:lnTo>
                    <a:lnTo>
                      <a:pt x="212" y="168"/>
                    </a:lnTo>
                    <a:lnTo>
                      <a:pt x="210" y="168"/>
                    </a:lnTo>
                    <a:lnTo>
                      <a:pt x="208" y="168"/>
                    </a:lnTo>
                    <a:lnTo>
                      <a:pt x="206" y="168"/>
                    </a:lnTo>
                    <a:lnTo>
                      <a:pt x="206" y="166"/>
                    </a:lnTo>
                    <a:lnTo>
                      <a:pt x="206" y="162"/>
                    </a:lnTo>
                    <a:lnTo>
                      <a:pt x="206" y="162"/>
                    </a:lnTo>
                    <a:lnTo>
                      <a:pt x="208" y="158"/>
                    </a:lnTo>
                    <a:lnTo>
                      <a:pt x="208" y="156"/>
                    </a:lnTo>
                    <a:lnTo>
                      <a:pt x="210" y="152"/>
                    </a:lnTo>
                    <a:lnTo>
                      <a:pt x="208" y="150"/>
                    </a:lnTo>
                    <a:lnTo>
                      <a:pt x="218" y="148"/>
                    </a:lnTo>
                    <a:lnTo>
                      <a:pt x="220" y="148"/>
                    </a:lnTo>
                    <a:lnTo>
                      <a:pt x="220" y="146"/>
                    </a:lnTo>
                    <a:lnTo>
                      <a:pt x="222" y="144"/>
                    </a:lnTo>
                    <a:lnTo>
                      <a:pt x="222" y="140"/>
                    </a:lnTo>
                    <a:lnTo>
                      <a:pt x="218" y="136"/>
                    </a:lnTo>
                    <a:lnTo>
                      <a:pt x="218" y="136"/>
                    </a:lnTo>
                    <a:lnTo>
                      <a:pt x="218" y="132"/>
                    </a:lnTo>
                    <a:lnTo>
                      <a:pt x="216" y="130"/>
                    </a:lnTo>
                    <a:lnTo>
                      <a:pt x="218" y="126"/>
                    </a:lnTo>
                    <a:lnTo>
                      <a:pt x="218" y="126"/>
                    </a:lnTo>
                    <a:lnTo>
                      <a:pt x="220" y="124"/>
                    </a:lnTo>
                    <a:lnTo>
                      <a:pt x="220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4" y="116"/>
                    </a:lnTo>
                    <a:lnTo>
                      <a:pt x="208" y="116"/>
                    </a:lnTo>
                    <a:lnTo>
                      <a:pt x="208" y="104"/>
                    </a:lnTo>
                    <a:lnTo>
                      <a:pt x="206" y="104"/>
                    </a:lnTo>
                    <a:lnTo>
                      <a:pt x="204" y="102"/>
                    </a:lnTo>
                    <a:lnTo>
                      <a:pt x="200" y="102"/>
                    </a:lnTo>
                    <a:lnTo>
                      <a:pt x="196" y="98"/>
                    </a:lnTo>
                    <a:lnTo>
                      <a:pt x="196" y="96"/>
                    </a:lnTo>
                    <a:lnTo>
                      <a:pt x="196" y="96"/>
                    </a:lnTo>
                    <a:lnTo>
                      <a:pt x="194" y="94"/>
                    </a:lnTo>
                    <a:lnTo>
                      <a:pt x="192" y="92"/>
                    </a:lnTo>
                    <a:lnTo>
                      <a:pt x="190" y="92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4" y="94"/>
                    </a:lnTo>
                    <a:lnTo>
                      <a:pt x="182" y="96"/>
                    </a:lnTo>
                    <a:lnTo>
                      <a:pt x="180" y="96"/>
                    </a:lnTo>
                    <a:lnTo>
                      <a:pt x="178" y="96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78" y="90"/>
                    </a:lnTo>
                    <a:lnTo>
                      <a:pt x="178" y="90"/>
                    </a:lnTo>
                    <a:lnTo>
                      <a:pt x="178" y="88"/>
                    </a:lnTo>
                    <a:lnTo>
                      <a:pt x="180" y="86"/>
                    </a:lnTo>
                    <a:lnTo>
                      <a:pt x="180" y="84"/>
                    </a:lnTo>
                    <a:lnTo>
                      <a:pt x="180" y="82"/>
                    </a:lnTo>
                    <a:lnTo>
                      <a:pt x="178" y="78"/>
                    </a:lnTo>
                    <a:lnTo>
                      <a:pt x="176" y="78"/>
                    </a:lnTo>
                    <a:lnTo>
                      <a:pt x="172" y="76"/>
                    </a:lnTo>
                    <a:lnTo>
                      <a:pt x="172" y="76"/>
                    </a:lnTo>
                    <a:lnTo>
                      <a:pt x="170" y="78"/>
                    </a:lnTo>
                    <a:lnTo>
                      <a:pt x="168" y="78"/>
                    </a:lnTo>
                    <a:lnTo>
                      <a:pt x="166" y="78"/>
                    </a:lnTo>
                    <a:lnTo>
                      <a:pt x="164" y="76"/>
                    </a:lnTo>
                    <a:lnTo>
                      <a:pt x="160" y="74"/>
                    </a:lnTo>
                    <a:lnTo>
                      <a:pt x="156" y="70"/>
                    </a:lnTo>
                    <a:lnTo>
                      <a:pt x="152" y="62"/>
                    </a:lnTo>
                    <a:lnTo>
                      <a:pt x="150" y="58"/>
                    </a:lnTo>
                    <a:lnTo>
                      <a:pt x="144" y="54"/>
                    </a:lnTo>
                    <a:lnTo>
                      <a:pt x="132" y="48"/>
                    </a:lnTo>
                    <a:lnTo>
                      <a:pt x="114" y="46"/>
                    </a:lnTo>
                    <a:lnTo>
                      <a:pt x="114" y="46"/>
                    </a:lnTo>
                    <a:lnTo>
                      <a:pt x="112" y="46"/>
                    </a:lnTo>
                    <a:lnTo>
                      <a:pt x="108" y="48"/>
                    </a:lnTo>
                    <a:lnTo>
                      <a:pt x="106" y="48"/>
                    </a:lnTo>
                    <a:lnTo>
                      <a:pt x="102" y="48"/>
                    </a:lnTo>
                    <a:lnTo>
                      <a:pt x="98" y="48"/>
                    </a:lnTo>
                    <a:lnTo>
                      <a:pt x="96" y="44"/>
                    </a:lnTo>
                    <a:lnTo>
                      <a:pt x="94" y="38"/>
                    </a:lnTo>
                    <a:lnTo>
                      <a:pt x="78" y="44"/>
                    </a:lnTo>
                    <a:lnTo>
                      <a:pt x="78" y="42"/>
                    </a:lnTo>
                    <a:lnTo>
                      <a:pt x="80" y="40"/>
                    </a:lnTo>
                    <a:lnTo>
                      <a:pt x="82" y="34"/>
                    </a:lnTo>
                    <a:lnTo>
                      <a:pt x="82" y="28"/>
                    </a:lnTo>
                    <a:lnTo>
                      <a:pt x="82" y="26"/>
                    </a:lnTo>
                    <a:lnTo>
                      <a:pt x="84" y="24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6" y="12"/>
                    </a:lnTo>
                    <a:lnTo>
                      <a:pt x="84" y="8"/>
                    </a:lnTo>
                    <a:lnTo>
                      <a:pt x="82" y="6"/>
                    </a:lnTo>
                    <a:lnTo>
                      <a:pt x="80" y="4"/>
                    </a:lnTo>
                    <a:lnTo>
                      <a:pt x="78" y="4"/>
                    </a:lnTo>
                    <a:lnTo>
                      <a:pt x="76" y="4"/>
                    </a:lnTo>
                    <a:lnTo>
                      <a:pt x="72" y="6"/>
                    </a:lnTo>
                    <a:lnTo>
                      <a:pt x="68" y="8"/>
                    </a:lnTo>
                    <a:lnTo>
                      <a:pt x="64" y="12"/>
                    </a:lnTo>
                    <a:lnTo>
                      <a:pt x="60" y="16"/>
                    </a:lnTo>
                    <a:lnTo>
                      <a:pt x="56" y="24"/>
                    </a:lnTo>
                    <a:lnTo>
                      <a:pt x="56" y="28"/>
                    </a:lnTo>
                    <a:lnTo>
                      <a:pt x="54" y="36"/>
                    </a:lnTo>
                    <a:lnTo>
                      <a:pt x="54" y="46"/>
                    </a:lnTo>
                    <a:lnTo>
                      <a:pt x="56" y="58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84"/>
                    </a:lnTo>
                    <a:lnTo>
                      <a:pt x="72" y="86"/>
                    </a:lnTo>
                    <a:lnTo>
                      <a:pt x="72" y="90"/>
                    </a:lnTo>
                    <a:lnTo>
                      <a:pt x="72" y="92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4" y="86"/>
                    </a:lnTo>
                    <a:lnTo>
                      <a:pt x="56" y="76"/>
                    </a:lnTo>
                    <a:lnTo>
                      <a:pt x="48" y="60"/>
                    </a:lnTo>
                    <a:lnTo>
                      <a:pt x="44" y="38"/>
                    </a:lnTo>
                    <a:lnTo>
                      <a:pt x="44" y="32"/>
                    </a:lnTo>
                    <a:lnTo>
                      <a:pt x="46" y="20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48" y="0"/>
                    </a:lnTo>
                    <a:lnTo>
                      <a:pt x="40" y="0"/>
                    </a:lnTo>
                    <a:lnTo>
                      <a:pt x="32" y="4"/>
                    </a:lnTo>
                    <a:lnTo>
                      <a:pt x="18" y="14"/>
                    </a:lnTo>
                    <a:lnTo>
                      <a:pt x="16" y="18"/>
                    </a:lnTo>
                    <a:lnTo>
                      <a:pt x="10" y="30"/>
                    </a:lnTo>
                    <a:lnTo>
                      <a:pt x="4" y="42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4" y="68"/>
                    </a:lnTo>
                    <a:lnTo>
                      <a:pt x="6" y="72"/>
                    </a:lnTo>
                    <a:lnTo>
                      <a:pt x="12" y="80"/>
                    </a:lnTo>
                    <a:lnTo>
                      <a:pt x="18" y="88"/>
                    </a:lnTo>
                    <a:lnTo>
                      <a:pt x="22" y="98"/>
                    </a:lnTo>
                    <a:lnTo>
                      <a:pt x="24" y="104"/>
                    </a:lnTo>
                    <a:lnTo>
                      <a:pt x="22" y="108"/>
                    </a:lnTo>
                    <a:lnTo>
                      <a:pt x="26" y="112"/>
                    </a:lnTo>
                    <a:lnTo>
                      <a:pt x="26" y="112"/>
                    </a:lnTo>
                    <a:lnTo>
                      <a:pt x="28" y="110"/>
                    </a:lnTo>
                    <a:lnTo>
                      <a:pt x="30" y="108"/>
                    </a:lnTo>
                    <a:lnTo>
                      <a:pt x="32" y="108"/>
                    </a:lnTo>
                    <a:lnTo>
                      <a:pt x="36" y="110"/>
                    </a:lnTo>
                    <a:lnTo>
                      <a:pt x="40" y="112"/>
                    </a:lnTo>
                    <a:lnTo>
                      <a:pt x="48" y="118"/>
                    </a:lnTo>
                    <a:lnTo>
                      <a:pt x="62" y="122"/>
                    </a:lnTo>
                    <a:lnTo>
                      <a:pt x="80" y="12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19" name="Freeform 348">
                <a:extLst>
                  <a:ext uri="{FF2B5EF4-FFF2-40B4-BE49-F238E27FC236}">
                    <a16:creationId xmlns:a16="http://schemas.microsoft.com/office/drawing/2014/main" id="{F7930842-DE6F-4D5E-85C8-474C9231D0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40754" y="3249017"/>
                <a:ext cx="53960" cy="40922"/>
              </a:xfrm>
              <a:custGeom>
                <a:avLst/>
                <a:gdLst>
                  <a:gd name="T0" fmla="*/ 6 w 80"/>
                  <a:gd name="T1" fmla="*/ 36 h 58"/>
                  <a:gd name="T2" fmla="*/ 0 w 80"/>
                  <a:gd name="T3" fmla="*/ 46 h 58"/>
                  <a:gd name="T4" fmla="*/ 2 w 80"/>
                  <a:gd name="T5" fmla="*/ 46 h 58"/>
                  <a:gd name="T6" fmla="*/ 4 w 80"/>
                  <a:gd name="T7" fmla="*/ 44 h 58"/>
                  <a:gd name="T8" fmla="*/ 6 w 80"/>
                  <a:gd name="T9" fmla="*/ 44 h 58"/>
                  <a:gd name="T10" fmla="*/ 10 w 80"/>
                  <a:gd name="T11" fmla="*/ 44 h 58"/>
                  <a:gd name="T12" fmla="*/ 12 w 80"/>
                  <a:gd name="T13" fmla="*/ 44 h 58"/>
                  <a:gd name="T14" fmla="*/ 14 w 80"/>
                  <a:gd name="T15" fmla="*/ 46 h 58"/>
                  <a:gd name="T16" fmla="*/ 16 w 80"/>
                  <a:gd name="T17" fmla="*/ 48 h 58"/>
                  <a:gd name="T18" fmla="*/ 16 w 80"/>
                  <a:gd name="T19" fmla="*/ 50 h 58"/>
                  <a:gd name="T20" fmla="*/ 16 w 80"/>
                  <a:gd name="T21" fmla="*/ 52 h 58"/>
                  <a:gd name="T22" fmla="*/ 18 w 80"/>
                  <a:gd name="T23" fmla="*/ 54 h 58"/>
                  <a:gd name="T24" fmla="*/ 20 w 80"/>
                  <a:gd name="T25" fmla="*/ 56 h 58"/>
                  <a:gd name="T26" fmla="*/ 22 w 80"/>
                  <a:gd name="T27" fmla="*/ 58 h 58"/>
                  <a:gd name="T28" fmla="*/ 26 w 80"/>
                  <a:gd name="T29" fmla="*/ 58 h 58"/>
                  <a:gd name="T30" fmla="*/ 30 w 80"/>
                  <a:gd name="T31" fmla="*/ 58 h 58"/>
                  <a:gd name="T32" fmla="*/ 34 w 80"/>
                  <a:gd name="T33" fmla="*/ 56 h 58"/>
                  <a:gd name="T34" fmla="*/ 54 w 80"/>
                  <a:gd name="T35" fmla="*/ 44 h 58"/>
                  <a:gd name="T36" fmla="*/ 72 w 80"/>
                  <a:gd name="T37" fmla="*/ 48 h 58"/>
                  <a:gd name="T38" fmla="*/ 80 w 80"/>
                  <a:gd name="T39" fmla="*/ 42 h 58"/>
                  <a:gd name="T40" fmla="*/ 80 w 80"/>
                  <a:gd name="T41" fmla="*/ 40 h 58"/>
                  <a:gd name="T42" fmla="*/ 78 w 80"/>
                  <a:gd name="T43" fmla="*/ 38 h 58"/>
                  <a:gd name="T44" fmla="*/ 74 w 80"/>
                  <a:gd name="T45" fmla="*/ 34 h 58"/>
                  <a:gd name="T46" fmla="*/ 70 w 80"/>
                  <a:gd name="T47" fmla="*/ 30 h 58"/>
                  <a:gd name="T48" fmla="*/ 66 w 80"/>
                  <a:gd name="T49" fmla="*/ 26 h 58"/>
                  <a:gd name="T50" fmla="*/ 60 w 80"/>
                  <a:gd name="T51" fmla="*/ 24 h 58"/>
                  <a:gd name="T52" fmla="*/ 60 w 80"/>
                  <a:gd name="T53" fmla="*/ 24 h 58"/>
                  <a:gd name="T54" fmla="*/ 58 w 80"/>
                  <a:gd name="T55" fmla="*/ 22 h 58"/>
                  <a:gd name="T56" fmla="*/ 54 w 80"/>
                  <a:gd name="T57" fmla="*/ 20 h 58"/>
                  <a:gd name="T58" fmla="*/ 50 w 80"/>
                  <a:gd name="T59" fmla="*/ 16 h 58"/>
                  <a:gd name="T60" fmla="*/ 46 w 80"/>
                  <a:gd name="T61" fmla="*/ 14 h 58"/>
                  <a:gd name="T62" fmla="*/ 42 w 80"/>
                  <a:gd name="T63" fmla="*/ 12 h 58"/>
                  <a:gd name="T64" fmla="*/ 38 w 80"/>
                  <a:gd name="T65" fmla="*/ 10 h 58"/>
                  <a:gd name="T66" fmla="*/ 34 w 80"/>
                  <a:gd name="T67" fmla="*/ 10 h 58"/>
                  <a:gd name="T68" fmla="*/ 32 w 80"/>
                  <a:gd name="T69" fmla="*/ 0 h 58"/>
                  <a:gd name="T70" fmla="*/ 22 w 80"/>
                  <a:gd name="T71" fmla="*/ 14 h 58"/>
                  <a:gd name="T72" fmla="*/ 20 w 80"/>
                  <a:gd name="T73" fmla="*/ 14 h 58"/>
                  <a:gd name="T74" fmla="*/ 18 w 80"/>
                  <a:gd name="T75" fmla="*/ 14 h 58"/>
                  <a:gd name="T76" fmla="*/ 16 w 80"/>
                  <a:gd name="T77" fmla="*/ 16 h 58"/>
                  <a:gd name="T78" fmla="*/ 12 w 80"/>
                  <a:gd name="T79" fmla="*/ 18 h 58"/>
                  <a:gd name="T80" fmla="*/ 10 w 80"/>
                  <a:gd name="T81" fmla="*/ 20 h 58"/>
                  <a:gd name="T82" fmla="*/ 6 w 80"/>
                  <a:gd name="T83" fmla="*/ 24 h 58"/>
                  <a:gd name="T84" fmla="*/ 6 w 80"/>
                  <a:gd name="T85" fmla="*/ 30 h 58"/>
                  <a:gd name="T86" fmla="*/ 6 w 80"/>
                  <a:gd name="T8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0" h="58">
                    <a:moveTo>
                      <a:pt x="6" y="36"/>
                    </a:moveTo>
                    <a:lnTo>
                      <a:pt x="0" y="46"/>
                    </a:lnTo>
                    <a:lnTo>
                      <a:pt x="2" y="46"/>
                    </a:lnTo>
                    <a:lnTo>
                      <a:pt x="4" y="44"/>
                    </a:lnTo>
                    <a:lnTo>
                      <a:pt x="6" y="44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6" y="52"/>
                    </a:lnTo>
                    <a:lnTo>
                      <a:pt x="18" y="54"/>
                    </a:lnTo>
                    <a:lnTo>
                      <a:pt x="20" y="56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54" y="44"/>
                    </a:lnTo>
                    <a:lnTo>
                      <a:pt x="72" y="48"/>
                    </a:lnTo>
                    <a:lnTo>
                      <a:pt x="80" y="42"/>
                    </a:lnTo>
                    <a:lnTo>
                      <a:pt x="80" y="40"/>
                    </a:lnTo>
                    <a:lnTo>
                      <a:pt x="78" y="38"/>
                    </a:lnTo>
                    <a:lnTo>
                      <a:pt x="74" y="34"/>
                    </a:lnTo>
                    <a:lnTo>
                      <a:pt x="70" y="30"/>
                    </a:lnTo>
                    <a:lnTo>
                      <a:pt x="66" y="26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58" y="22"/>
                    </a:lnTo>
                    <a:lnTo>
                      <a:pt x="54" y="20"/>
                    </a:lnTo>
                    <a:lnTo>
                      <a:pt x="50" y="16"/>
                    </a:lnTo>
                    <a:lnTo>
                      <a:pt x="46" y="14"/>
                    </a:lnTo>
                    <a:lnTo>
                      <a:pt x="42" y="12"/>
                    </a:lnTo>
                    <a:lnTo>
                      <a:pt x="38" y="10"/>
                    </a:lnTo>
                    <a:lnTo>
                      <a:pt x="34" y="10"/>
                    </a:lnTo>
                    <a:lnTo>
                      <a:pt x="32" y="0"/>
                    </a:lnTo>
                    <a:lnTo>
                      <a:pt x="22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6" y="3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0" name="Freeform 349">
                <a:extLst>
                  <a:ext uri="{FF2B5EF4-FFF2-40B4-BE49-F238E27FC236}">
                    <a16:creationId xmlns:a16="http://schemas.microsoft.com/office/drawing/2014/main" id="{7153895C-AD12-4514-99E5-D2D5508DB6A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04505" y="3020418"/>
                <a:ext cx="56658" cy="86077"/>
              </a:xfrm>
              <a:custGeom>
                <a:avLst/>
                <a:gdLst>
                  <a:gd name="T0" fmla="*/ 14 w 84"/>
                  <a:gd name="T1" fmla="*/ 48 h 122"/>
                  <a:gd name="T2" fmla="*/ 10 w 84"/>
                  <a:gd name="T3" fmla="*/ 46 h 122"/>
                  <a:gd name="T4" fmla="*/ 6 w 84"/>
                  <a:gd name="T5" fmla="*/ 46 h 122"/>
                  <a:gd name="T6" fmla="*/ 2 w 84"/>
                  <a:gd name="T7" fmla="*/ 48 h 122"/>
                  <a:gd name="T8" fmla="*/ 0 w 84"/>
                  <a:gd name="T9" fmla="*/ 56 h 122"/>
                  <a:gd name="T10" fmla="*/ 2 w 84"/>
                  <a:gd name="T11" fmla="*/ 64 h 122"/>
                  <a:gd name="T12" fmla="*/ 4 w 84"/>
                  <a:gd name="T13" fmla="*/ 70 h 122"/>
                  <a:gd name="T14" fmla="*/ 10 w 84"/>
                  <a:gd name="T15" fmla="*/ 80 h 122"/>
                  <a:gd name="T16" fmla="*/ 20 w 84"/>
                  <a:gd name="T17" fmla="*/ 86 h 122"/>
                  <a:gd name="T18" fmla="*/ 24 w 84"/>
                  <a:gd name="T19" fmla="*/ 90 h 122"/>
                  <a:gd name="T20" fmla="*/ 32 w 84"/>
                  <a:gd name="T21" fmla="*/ 102 h 122"/>
                  <a:gd name="T22" fmla="*/ 32 w 84"/>
                  <a:gd name="T23" fmla="*/ 106 h 122"/>
                  <a:gd name="T24" fmla="*/ 34 w 84"/>
                  <a:gd name="T25" fmla="*/ 112 h 122"/>
                  <a:gd name="T26" fmla="*/ 40 w 84"/>
                  <a:gd name="T27" fmla="*/ 118 h 122"/>
                  <a:gd name="T28" fmla="*/ 50 w 84"/>
                  <a:gd name="T29" fmla="*/ 122 h 122"/>
                  <a:gd name="T30" fmla="*/ 64 w 84"/>
                  <a:gd name="T31" fmla="*/ 120 h 122"/>
                  <a:gd name="T32" fmla="*/ 68 w 84"/>
                  <a:gd name="T33" fmla="*/ 118 h 122"/>
                  <a:gd name="T34" fmla="*/ 76 w 84"/>
                  <a:gd name="T35" fmla="*/ 114 h 122"/>
                  <a:gd name="T36" fmla="*/ 84 w 84"/>
                  <a:gd name="T37" fmla="*/ 104 h 122"/>
                  <a:gd name="T38" fmla="*/ 84 w 84"/>
                  <a:gd name="T39" fmla="*/ 88 h 122"/>
                  <a:gd name="T40" fmla="*/ 80 w 84"/>
                  <a:gd name="T41" fmla="*/ 68 h 122"/>
                  <a:gd name="T42" fmla="*/ 78 w 84"/>
                  <a:gd name="T43" fmla="*/ 54 h 122"/>
                  <a:gd name="T44" fmla="*/ 74 w 84"/>
                  <a:gd name="T45" fmla="*/ 56 h 122"/>
                  <a:gd name="T46" fmla="*/ 66 w 84"/>
                  <a:gd name="T47" fmla="*/ 56 h 122"/>
                  <a:gd name="T48" fmla="*/ 60 w 84"/>
                  <a:gd name="T49" fmla="*/ 54 h 122"/>
                  <a:gd name="T50" fmla="*/ 60 w 84"/>
                  <a:gd name="T51" fmla="*/ 48 h 122"/>
                  <a:gd name="T52" fmla="*/ 64 w 84"/>
                  <a:gd name="T53" fmla="*/ 42 h 122"/>
                  <a:gd name="T54" fmla="*/ 72 w 84"/>
                  <a:gd name="T55" fmla="*/ 36 h 122"/>
                  <a:gd name="T56" fmla="*/ 76 w 84"/>
                  <a:gd name="T57" fmla="*/ 36 h 122"/>
                  <a:gd name="T58" fmla="*/ 78 w 84"/>
                  <a:gd name="T59" fmla="*/ 30 h 122"/>
                  <a:gd name="T60" fmla="*/ 80 w 84"/>
                  <a:gd name="T61" fmla="*/ 20 h 122"/>
                  <a:gd name="T62" fmla="*/ 76 w 84"/>
                  <a:gd name="T63" fmla="*/ 12 h 122"/>
                  <a:gd name="T64" fmla="*/ 68 w 84"/>
                  <a:gd name="T65" fmla="*/ 0 h 122"/>
                  <a:gd name="T66" fmla="*/ 64 w 84"/>
                  <a:gd name="T67" fmla="*/ 0 h 122"/>
                  <a:gd name="T68" fmla="*/ 54 w 84"/>
                  <a:gd name="T69" fmla="*/ 4 h 122"/>
                  <a:gd name="T70" fmla="*/ 46 w 84"/>
                  <a:gd name="T71" fmla="*/ 4 h 122"/>
                  <a:gd name="T72" fmla="*/ 40 w 84"/>
                  <a:gd name="T73" fmla="*/ 4 h 122"/>
                  <a:gd name="T74" fmla="*/ 32 w 84"/>
                  <a:gd name="T75" fmla="*/ 2 h 122"/>
                  <a:gd name="T76" fmla="*/ 24 w 84"/>
                  <a:gd name="T77" fmla="*/ 6 h 122"/>
                  <a:gd name="T78" fmla="*/ 20 w 84"/>
                  <a:gd name="T79" fmla="*/ 14 h 122"/>
                  <a:gd name="T80" fmla="*/ 20 w 84"/>
                  <a:gd name="T81" fmla="*/ 16 h 122"/>
                  <a:gd name="T82" fmla="*/ 20 w 84"/>
                  <a:gd name="T83" fmla="*/ 24 h 122"/>
                  <a:gd name="T84" fmla="*/ 24 w 84"/>
                  <a:gd name="T85" fmla="*/ 34 h 122"/>
                  <a:gd name="T86" fmla="*/ 28 w 84"/>
                  <a:gd name="T87" fmla="*/ 38 h 122"/>
                  <a:gd name="T88" fmla="*/ 32 w 84"/>
                  <a:gd name="T89" fmla="*/ 42 h 122"/>
                  <a:gd name="T90" fmla="*/ 34 w 84"/>
                  <a:gd name="T91" fmla="*/ 48 h 122"/>
                  <a:gd name="T92" fmla="*/ 32 w 84"/>
                  <a:gd name="T93" fmla="*/ 56 h 122"/>
                  <a:gd name="T94" fmla="*/ 26 w 84"/>
                  <a:gd name="T95" fmla="*/ 58 h 122"/>
                  <a:gd name="T96" fmla="*/ 20 w 84"/>
                  <a:gd name="T97" fmla="*/ 5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" h="122">
                    <a:moveTo>
                      <a:pt x="14" y="48"/>
                    </a:moveTo>
                    <a:lnTo>
                      <a:pt x="14" y="48"/>
                    </a:lnTo>
                    <a:lnTo>
                      <a:pt x="12" y="46"/>
                    </a:lnTo>
                    <a:lnTo>
                      <a:pt x="10" y="46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4" y="70"/>
                    </a:lnTo>
                    <a:lnTo>
                      <a:pt x="6" y="76"/>
                    </a:lnTo>
                    <a:lnTo>
                      <a:pt x="10" y="80"/>
                    </a:lnTo>
                    <a:lnTo>
                      <a:pt x="14" y="84"/>
                    </a:lnTo>
                    <a:lnTo>
                      <a:pt x="20" y="86"/>
                    </a:lnTo>
                    <a:lnTo>
                      <a:pt x="22" y="88"/>
                    </a:lnTo>
                    <a:lnTo>
                      <a:pt x="24" y="90"/>
                    </a:lnTo>
                    <a:lnTo>
                      <a:pt x="28" y="94"/>
                    </a:lnTo>
                    <a:lnTo>
                      <a:pt x="32" y="102"/>
                    </a:lnTo>
                    <a:lnTo>
                      <a:pt x="32" y="104"/>
                    </a:lnTo>
                    <a:lnTo>
                      <a:pt x="32" y="106"/>
                    </a:lnTo>
                    <a:lnTo>
                      <a:pt x="34" y="108"/>
                    </a:lnTo>
                    <a:lnTo>
                      <a:pt x="34" y="112"/>
                    </a:lnTo>
                    <a:lnTo>
                      <a:pt x="38" y="116"/>
                    </a:lnTo>
                    <a:lnTo>
                      <a:pt x="40" y="118"/>
                    </a:lnTo>
                    <a:lnTo>
                      <a:pt x="44" y="122"/>
                    </a:lnTo>
                    <a:lnTo>
                      <a:pt x="50" y="122"/>
                    </a:lnTo>
                    <a:lnTo>
                      <a:pt x="56" y="122"/>
                    </a:lnTo>
                    <a:lnTo>
                      <a:pt x="64" y="120"/>
                    </a:lnTo>
                    <a:lnTo>
                      <a:pt x="64" y="120"/>
                    </a:lnTo>
                    <a:lnTo>
                      <a:pt x="68" y="118"/>
                    </a:lnTo>
                    <a:lnTo>
                      <a:pt x="72" y="116"/>
                    </a:lnTo>
                    <a:lnTo>
                      <a:pt x="76" y="114"/>
                    </a:lnTo>
                    <a:lnTo>
                      <a:pt x="80" y="110"/>
                    </a:lnTo>
                    <a:lnTo>
                      <a:pt x="84" y="104"/>
                    </a:lnTo>
                    <a:lnTo>
                      <a:pt x="84" y="100"/>
                    </a:lnTo>
                    <a:lnTo>
                      <a:pt x="84" y="88"/>
                    </a:lnTo>
                    <a:lnTo>
                      <a:pt x="82" y="76"/>
                    </a:lnTo>
                    <a:lnTo>
                      <a:pt x="80" y="68"/>
                    </a:lnTo>
                    <a:lnTo>
                      <a:pt x="80" y="54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4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6"/>
                    </a:lnTo>
                    <a:lnTo>
                      <a:pt x="60" y="54"/>
                    </a:lnTo>
                    <a:lnTo>
                      <a:pt x="60" y="50"/>
                    </a:lnTo>
                    <a:lnTo>
                      <a:pt x="60" y="48"/>
                    </a:lnTo>
                    <a:lnTo>
                      <a:pt x="62" y="46"/>
                    </a:lnTo>
                    <a:lnTo>
                      <a:pt x="64" y="42"/>
                    </a:lnTo>
                    <a:lnTo>
                      <a:pt x="68" y="40"/>
                    </a:lnTo>
                    <a:lnTo>
                      <a:pt x="72" y="36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80" y="24"/>
                    </a:lnTo>
                    <a:lnTo>
                      <a:pt x="80" y="20"/>
                    </a:lnTo>
                    <a:lnTo>
                      <a:pt x="78" y="16"/>
                    </a:lnTo>
                    <a:lnTo>
                      <a:pt x="76" y="12"/>
                    </a:lnTo>
                    <a:lnTo>
                      <a:pt x="72" y="1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4" y="4"/>
                    </a:lnTo>
                    <a:lnTo>
                      <a:pt x="48" y="4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0" y="4"/>
                    </a:lnTo>
                    <a:lnTo>
                      <a:pt x="36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6"/>
                    </a:lnTo>
                    <a:lnTo>
                      <a:pt x="20" y="20"/>
                    </a:lnTo>
                    <a:lnTo>
                      <a:pt x="20" y="24"/>
                    </a:lnTo>
                    <a:lnTo>
                      <a:pt x="22" y="28"/>
                    </a:lnTo>
                    <a:lnTo>
                      <a:pt x="24" y="34"/>
                    </a:lnTo>
                    <a:lnTo>
                      <a:pt x="28" y="36"/>
                    </a:lnTo>
                    <a:lnTo>
                      <a:pt x="28" y="38"/>
                    </a:lnTo>
                    <a:lnTo>
                      <a:pt x="30" y="40"/>
                    </a:lnTo>
                    <a:lnTo>
                      <a:pt x="32" y="42"/>
                    </a:lnTo>
                    <a:lnTo>
                      <a:pt x="32" y="46"/>
                    </a:lnTo>
                    <a:lnTo>
                      <a:pt x="34" y="48"/>
                    </a:lnTo>
                    <a:lnTo>
                      <a:pt x="34" y="52"/>
                    </a:lnTo>
                    <a:lnTo>
                      <a:pt x="32" y="56"/>
                    </a:lnTo>
                    <a:lnTo>
                      <a:pt x="28" y="58"/>
                    </a:lnTo>
                    <a:lnTo>
                      <a:pt x="26" y="58"/>
                    </a:lnTo>
                    <a:lnTo>
                      <a:pt x="24" y="56"/>
                    </a:lnTo>
                    <a:lnTo>
                      <a:pt x="20" y="54"/>
                    </a:lnTo>
                    <a:lnTo>
                      <a:pt x="14" y="4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1" name="Freeform 350">
                <a:extLst>
                  <a:ext uri="{FF2B5EF4-FFF2-40B4-BE49-F238E27FC236}">
                    <a16:creationId xmlns:a16="http://schemas.microsoft.com/office/drawing/2014/main" id="{4618C811-812D-4012-81AD-43E3BAD8B4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01633" y="3028885"/>
                <a:ext cx="45866" cy="74788"/>
              </a:xfrm>
              <a:custGeom>
                <a:avLst/>
                <a:gdLst>
                  <a:gd name="T0" fmla="*/ 32 w 68"/>
                  <a:gd name="T1" fmla="*/ 0 h 106"/>
                  <a:gd name="T2" fmla="*/ 26 w 68"/>
                  <a:gd name="T3" fmla="*/ 0 h 106"/>
                  <a:gd name="T4" fmla="*/ 20 w 68"/>
                  <a:gd name="T5" fmla="*/ 4 h 106"/>
                  <a:gd name="T6" fmla="*/ 20 w 68"/>
                  <a:gd name="T7" fmla="*/ 4 h 106"/>
                  <a:gd name="T8" fmla="*/ 18 w 68"/>
                  <a:gd name="T9" fmla="*/ 2 h 106"/>
                  <a:gd name="T10" fmla="*/ 16 w 68"/>
                  <a:gd name="T11" fmla="*/ 2 h 106"/>
                  <a:gd name="T12" fmla="*/ 12 w 68"/>
                  <a:gd name="T13" fmla="*/ 8 h 106"/>
                  <a:gd name="T14" fmla="*/ 8 w 68"/>
                  <a:gd name="T15" fmla="*/ 16 h 106"/>
                  <a:gd name="T16" fmla="*/ 4 w 68"/>
                  <a:gd name="T17" fmla="*/ 22 h 106"/>
                  <a:gd name="T18" fmla="*/ 0 w 68"/>
                  <a:gd name="T19" fmla="*/ 30 h 106"/>
                  <a:gd name="T20" fmla="*/ 2 w 68"/>
                  <a:gd name="T21" fmla="*/ 32 h 106"/>
                  <a:gd name="T22" fmla="*/ 4 w 68"/>
                  <a:gd name="T23" fmla="*/ 38 h 106"/>
                  <a:gd name="T24" fmla="*/ 2 w 68"/>
                  <a:gd name="T25" fmla="*/ 46 h 106"/>
                  <a:gd name="T26" fmla="*/ 2 w 68"/>
                  <a:gd name="T27" fmla="*/ 48 h 106"/>
                  <a:gd name="T28" fmla="*/ 2 w 68"/>
                  <a:gd name="T29" fmla="*/ 54 h 106"/>
                  <a:gd name="T30" fmla="*/ 4 w 68"/>
                  <a:gd name="T31" fmla="*/ 66 h 106"/>
                  <a:gd name="T32" fmla="*/ 8 w 68"/>
                  <a:gd name="T33" fmla="*/ 104 h 106"/>
                  <a:gd name="T34" fmla="*/ 10 w 68"/>
                  <a:gd name="T35" fmla="*/ 106 h 106"/>
                  <a:gd name="T36" fmla="*/ 16 w 68"/>
                  <a:gd name="T37" fmla="*/ 106 h 106"/>
                  <a:gd name="T38" fmla="*/ 20 w 68"/>
                  <a:gd name="T39" fmla="*/ 104 h 106"/>
                  <a:gd name="T40" fmla="*/ 24 w 68"/>
                  <a:gd name="T41" fmla="*/ 98 h 106"/>
                  <a:gd name="T42" fmla="*/ 26 w 68"/>
                  <a:gd name="T43" fmla="*/ 90 h 106"/>
                  <a:gd name="T44" fmla="*/ 24 w 68"/>
                  <a:gd name="T45" fmla="*/ 86 h 106"/>
                  <a:gd name="T46" fmla="*/ 22 w 68"/>
                  <a:gd name="T47" fmla="*/ 78 h 106"/>
                  <a:gd name="T48" fmla="*/ 24 w 68"/>
                  <a:gd name="T49" fmla="*/ 72 h 106"/>
                  <a:gd name="T50" fmla="*/ 30 w 68"/>
                  <a:gd name="T51" fmla="*/ 68 h 106"/>
                  <a:gd name="T52" fmla="*/ 36 w 68"/>
                  <a:gd name="T53" fmla="*/ 68 h 106"/>
                  <a:gd name="T54" fmla="*/ 40 w 68"/>
                  <a:gd name="T55" fmla="*/ 66 h 106"/>
                  <a:gd name="T56" fmla="*/ 48 w 68"/>
                  <a:gd name="T57" fmla="*/ 62 h 106"/>
                  <a:gd name="T58" fmla="*/ 54 w 68"/>
                  <a:gd name="T59" fmla="*/ 52 h 106"/>
                  <a:gd name="T60" fmla="*/ 56 w 68"/>
                  <a:gd name="T61" fmla="*/ 48 h 106"/>
                  <a:gd name="T62" fmla="*/ 62 w 68"/>
                  <a:gd name="T63" fmla="*/ 38 h 106"/>
                  <a:gd name="T64" fmla="*/ 64 w 68"/>
                  <a:gd name="T65" fmla="*/ 24 h 106"/>
                  <a:gd name="T66" fmla="*/ 64 w 68"/>
                  <a:gd name="T67" fmla="*/ 22 h 106"/>
                  <a:gd name="T68" fmla="*/ 68 w 68"/>
                  <a:gd name="T69" fmla="*/ 18 h 106"/>
                  <a:gd name="T70" fmla="*/ 68 w 68"/>
                  <a:gd name="T71" fmla="*/ 12 h 106"/>
                  <a:gd name="T72" fmla="*/ 62 w 68"/>
                  <a:gd name="T73" fmla="*/ 8 h 106"/>
                  <a:gd name="T74" fmla="*/ 56 w 68"/>
                  <a:gd name="T75" fmla="*/ 8 h 106"/>
                  <a:gd name="T76" fmla="*/ 48 w 68"/>
                  <a:gd name="T77" fmla="*/ 8 h 106"/>
                  <a:gd name="T78" fmla="*/ 40 w 68"/>
                  <a:gd name="T79" fmla="*/ 6 h 106"/>
                  <a:gd name="T80" fmla="*/ 34 w 68"/>
                  <a:gd name="T8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106">
                    <a:moveTo>
                      <a:pt x="34" y="0"/>
                    </a:moveTo>
                    <a:lnTo>
                      <a:pt x="32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2" y="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2" y="54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6" y="74"/>
                    </a:lnTo>
                    <a:lnTo>
                      <a:pt x="8" y="104"/>
                    </a:lnTo>
                    <a:lnTo>
                      <a:pt x="8" y="104"/>
                    </a:lnTo>
                    <a:lnTo>
                      <a:pt x="10" y="106"/>
                    </a:lnTo>
                    <a:lnTo>
                      <a:pt x="12" y="106"/>
                    </a:lnTo>
                    <a:lnTo>
                      <a:pt x="16" y="106"/>
                    </a:lnTo>
                    <a:lnTo>
                      <a:pt x="18" y="106"/>
                    </a:lnTo>
                    <a:lnTo>
                      <a:pt x="20" y="104"/>
                    </a:lnTo>
                    <a:lnTo>
                      <a:pt x="24" y="102"/>
                    </a:lnTo>
                    <a:lnTo>
                      <a:pt x="24" y="98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24" y="86"/>
                    </a:lnTo>
                    <a:lnTo>
                      <a:pt x="24" y="82"/>
                    </a:lnTo>
                    <a:lnTo>
                      <a:pt x="22" y="78"/>
                    </a:lnTo>
                    <a:lnTo>
                      <a:pt x="22" y="76"/>
                    </a:lnTo>
                    <a:lnTo>
                      <a:pt x="24" y="7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4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40" y="66"/>
                    </a:lnTo>
                    <a:lnTo>
                      <a:pt x="44" y="66"/>
                    </a:lnTo>
                    <a:lnTo>
                      <a:pt x="48" y="62"/>
                    </a:lnTo>
                    <a:lnTo>
                      <a:pt x="52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6" y="48"/>
                    </a:lnTo>
                    <a:lnTo>
                      <a:pt x="60" y="42"/>
                    </a:lnTo>
                    <a:lnTo>
                      <a:pt x="62" y="38"/>
                    </a:lnTo>
                    <a:lnTo>
                      <a:pt x="62" y="30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4" y="22"/>
                    </a:lnTo>
                    <a:lnTo>
                      <a:pt x="66" y="20"/>
                    </a:lnTo>
                    <a:lnTo>
                      <a:pt x="68" y="18"/>
                    </a:lnTo>
                    <a:lnTo>
                      <a:pt x="68" y="14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2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2" y="8"/>
                    </a:lnTo>
                    <a:lnTo>
                      <a:pt x="48" y="8"/>
                    </a:lnTo>
                    <a:lnTo>
                      <a:pt x="44" y="8"/>
                    </a:lnTo>
                    <a:lnTo>
                      <a:pt x="40" y="6"/>
                    </a:lnTo>
                    <a:lnTo>
                      <a:pt x="36" y="4"/>
                    </a:lnTo>
                    <a:lnTo>
                      <a:pt x="34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2" name="Freeform 351">
                <a:extLst>
                  <a:ext uri="{FF2B5EF4-FFF2-40B4-BE49-F238E27FC236}">
                    <a16:creationId xmlns:a16="http://schemas.microsoft.com/office/drawing/2014/main" id="{DE9E2214-AA60-44D4-B0B1-5FDCF9C3BA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31833" y="3009129"/>
                <a:ext cx="70148" cy="81844"/>
              </a:xfrm>
              <a:custGeom>
                <a:avLst/>
                <a:gdLst>
                  <a:gd name="T0" fmla="*/ 4 w 104"/>
                  <a:gd name="T1" fmla="*/ 80 h 116"/>
                  <a:gd name="T2" fmla="*/ 0 w 104"/>
                  <a:gd name="T3" fmla="*/ 82 h 116"/>
                  <a:gd name="T4" fmla="*/ 0 w 104"/>
                  <a:gd name="T5" fmla="*/ 86 h 116"/>
                  <a:gd name="T6" fmla="*/ 4 w 104"/>
                  <a:gd name="T7" fmla="*/ 92 h 116"/>
                  <a:gd name="T8" fmla="*/ 8 w 104"/>
                  <a:gd name="T9" fmla="*/ 94 h 116"/>
                  <a:gd name="T10" fmla="*/ 12 w 104"/>
                  <a:gd name="T11" fmla="*/ 100 h 116"/>
                  <a:gd name="T12" fmla="*/ 14 w 104"/>
                  <a:gd name="T13" fmla="*/ 110 h 116"/>
                  <a:gd name="T14" fmla="*/ 18 w 104"/>
                  <a:gd name="T15" fmla="*/ 112 h 116"/>
                  <a:gd name="T16" fmla="*/ 24 w 104"/>
                  <a:gd name="T17" fmla="*/ 116 h 116"/>
                  <a:gd name="T18" fmla="*/ 30 w 104"/>
                  <a:gd name="T19" fmla="*/ 114 h 116"/>
                  <a:gd name="T20" fmla="*/ 34 w 104"/>
                  <a:gd name="T21" fmla="*/ 110 h 116"/>
                  <a:gd name="T22" fmla="*/ 36 w 104"/>
                  <a:gd name="T23" fmla="*/ 106 h 116"/>
                  <a:gd name="T24" fmla="*/ 42 w 104"/>
                  <a:gd name="T25" fmla="*/ 104 h 116"/>
                  <a:gd name="T26" fmla="*/ 46 w 104"/>
                  <a:gd name="T27" fmla="*/ 106 h 116"/>
                  <a:gd name="T28" fmla="*/ 50 w 104"/>
                  <a:gd name="T29" fmla="*/ 106 h 116"/>
                  <a:gd name="T30" fmla="*/ 54 w 104"/>
                  <a:gd name="T31" fmla="*/ 102 h 116"/>
                  <a:gd name="T32" fmla="*/ 56 w 104"/>
                  <a:gd name="T33" fmla="*/ 92 h 116"/>
                  <a:gd name="T34" fmla="*/ 60 w 104"/>
                  <a:gd name="T35" fmla="*/ 74 h 116"/>
                  <a:gd name="T36" fmla="*/ 82 w 104"/>
                  <a:gd name="T37" fmla="*/ 48 h 116"/>
                  <a:gd name="T38" fmla="*/ 104 w 104"/>
                  <a:gd name="T39" fmla="*/ 32 h 116"/>
                  <a:gd name="T40" fmla="*/ 104 w 104"/>
                  <a:gd name="T41" fmla="*/ 32 h 116"/>
                  <a:gd name="T42" fmla="*/ 98 w 104"/>
                  <a:gd name="T43" fmla="*/ 28 h 116"/>
                  <a:gd name="T44" fmla="*/ 88 w 104"/>
                  <a:gd name="T45" fmla="*/ 20 h 116"/>
                  <a:gd name="T46" fmla="*/ 88 w 104"/>
                  <a:gd name="T47" fmla="*/ 18 h 116"/>
                  <a:gd name="T48" fmla="*/ 84 w 104"/>
                  <a:gd name="T49" fmla="*/ 14 h 116"/>
                  <a:gd name="T50" fmla="*/ 78 w 104"/>
                  <a:gd name="T51" fmla="*/ 14 h 116"/>
                  <a:gd name="T52" fmla="*/ 72 w 104"/>
                  <a:gd name="T53" fmla="*/ 20 h 116"/>
                  <a:gd name="T54" fmla="*/ 70 w 104"/>
                  <a:gd name="T55" fmla="*/ 20 h 116"/>
                  <a:gd name="T56" fmla="*/ 68 w 104"/>
                  <a:gd name="T57" fmla="*/ 22 h 116"/>
                  <a:gd name="T58" fmla="*/ 66 w 104"/>
                  <a:gd name="T59" fmla="*/ 16 h 116"/>
                  <a:gd name="T60" fmla="*/ 64 w 104"/>
                  <a:gd name="T61" fmla="*/ 14 h 116"/>
                  <a:gd name="T62" fmla="*/ 60 w 104"/>
                  <a:gd name="T63" fmla="*/ 10 h 116"/>
                  <a:gd name="T64" fmla="*/ 56 w 104"/>
                  <a:gd name="T65" fmla="*/ 8 h 116"/>
                  <a:gd name="T66" fmla="*/ 50 w 104"/>
                  <a:gd name="T67" fmla="*/ 12 h 116"/>
                  <a:gd name="T68" fmla="*/ 42 w 104"/>
                  <a:gd name="T69" fmla="*/ 10 h 116"/>
                  <a:gd name="T70" fmla="*/ 44 w 104"/>
                  <a:gd name="T71" fmla="*/ 6 h 116"/>
                  <a:gd name="T72" fmla="*/ 46 w 104"/>
                  <a:gd name="T73" fmla="*/ 2 h 116"/>
                  <a:gd name="T74" fmla="*/ 42 w 104"/>
                  <a:gd name="T75" fmla="*/ 0 h 116"/>
                  <a:gd name="T76" fmla="*/ 34 w 104"/>
                  <a:gd name="T77" fmla="*/ 2 h 116"/>
                  <a:gd name="T78" fmla="*/ 28 w 104"/>
                  <a:gd name="T79" fmla="*/ 6 h 116"/>
                  <a:gd name="T80" fmla="*/ 26 w 104"/>
                  <a:gd name="T81" fmla="*/ 10 h 116"/>
                  <a:gd name="T82" fmla="*/ 26 w 104"/>
                  <a:gd name="T83" fmla="*/ 10 h 116"/>
                  <a:gd name="T84" fmla="*/ 22 w 104"/>
                  <a:gd name="T85" fmla="*/ 10 h 116"/>
                  <a:gd name="T86" fmla="*/ 18 w 104"/>
                  <a:gd name="T87" fmla="*/ 10 h 116"/>
                  <a:gd name="T88" fmla="*/ 16 w 104"/>
                  <a:gd name="T89" fmla="*/ 14 h 116"/>
                  <a:gd name="T90" fmla="*/ 14 w 104"/>
                  <a:gd name="T91" fmla="*/ 24 h 116"/>
                  <a:gd name="T92" fmla="*/ 16 w 104"/>
                  <a:gd name="T93" fmla="*/ 28 h 116"/>
                  <a:gd name="T94" fmla="*/ 18 w 104"/>
                  <a:gd name="T95" fmla="*/ 34 h 116"/>
                  <a:gd name="T96" fmla="*/ 16 w 104"/>
                  <a:gd name="T97" fmla="*/ 40 h 116"/>
                  <a:gd name="T98" fmla="*/ 14 w 104"/>
                  <a:gd name="T99" fmla="*/ 44 h 116"/>
                  <a:gd name="T100" fmla="*/ 8 w 104"/>
                  <a:gd name="T101" fmla="*/ 54 h 116"/>
                  <a:gd name="T102" fmla="*/ 4 w 104"/>
                  <a:gd name="T103" fmla="*/ 8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4" h="116">
                    <a:moveTo>
                      <a:pt x="4" y="80"/>
                    </a:moveTo>
                    <a:lnTo>
                      <a:pt x="4" y="80"/>
                    </a:lnTo>
                    <a:lnTo>
                      <a:pt x="2" y="80"/>
                    </a:lnTo>
                    <a:lnTo>
                      <a:pt x="0" y="82"/>
                    </a:lnTo>
                    <a:lnTo>
                      <a:pt x="0" y="84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4" y="92"/>
                    </a:lnTo>
                    <a:lnTo>
                      <a:pt x="6" y="94"/>
                    </a:lnTo>
                    <a:lnTo>
                      <a:pt x="8" y="94"/>
                    </a:lnTo>
                    <a:lnTo>
                      <a:pt x="10" y="96"/>
                    </a:lnTo>
                    <a:lnTo>
                      <a:pt x="12" y="100"/>
                    </a:lnTo>
                    <a:lnTo>
                      <a:pt x="14" y="104"/>
                    </a:lnTo>
                    <a:lnTo>
                      <a:pt x="14" y="110"/>
                    </a:lnTo>
                    <a:lnTo>
                      <a:pt x="16" y="110"/>
                    </a:lnTo>
                    <a:lnTo>
                      <a:pt x="18" y="112"/>
                    </a:lnTo>
                    <a:lnTo>
                      <a:pt x="20" y="114"/>
                    </a:lnTo>
                    <a:lnTo>
                      <a:pt x="24" y="116"/>
                    </a:lnTo>
                    <a:lnTo>
                      <a:pt x="28" y="116"/>
                    </a:lnTo>
                    <a:lnTo>
                      <a:pt x="30" y="114"/>
                    </a:lnTo>
                    <a:lnTo>
                      <a:pt x="34" y="110"/>
                    </a:lnTo>
                    <a:lnTo>
                      <a:pt x="34" y="110"/>
                    </a:lnTo>
                    <a:lnTo>
                      <a:pt x="34" y="108"/>
                    </a:lnTo>
                    <a:lnTo>
                      <a:pt x="36" y="106"/>
                    </a:lnTo>
                    <a:lnTo>
                      <a:pt x="38" y="106"/>
                    </a:lnTo>
                    <a:lnTo>
                      <a:pt x="42" y="104"/>
                    </a:lnTo>
                    <a:lnTo>
                      <a:pt x="46" y="106"/>
                    </a:lnTo>
                    <a:lnTo>
                      <a:pt x="46" y="106"/>
                    </a:lnTo>
                    <a:lnTo>
                      <a:pt x="48" y="106"/>
                    </a:lnTo>
                    <a:lnTo>
                      <a:pt x="50" y="106"/>
                    </a:lnTo>
                    <a:lnTo>
                      <a:pt x="52" y="104"/>
                    </a:lnTo>
                    <a:lnTo>
                      <a:pt x="54" y="102"/>
                    </a:lnTo>
                    <a:lnTo>
                      <a:pt x="54" y="98"/>
                    </a:lnTo>
                    <a:lnTo>
                      <a:pt x="56" y="92"/>
                    </a:lnTo>
                    <a:lnTo>
                      <a:pt x="56" y="88"/>
                    </a:lnTo>
                    <a:lnTo>
                      <a:pt x="60" y="74"/>
                    </a:lnTo>
                    <a:lnTo>
                      <a:pt x="68" y="60"/>
                    </a:lnTo>
                    <a:lnTo>
                      <a:pt x="82" y="48"/>
                    </a:lnTo>
                    <a:lnTo>
                      <a:pt x="104" y="40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98" y="28"/>
                    </a:lnTo>
                    <a:lnTo>
                      <a:pt x="94" y="26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18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78" y="14"/>
                    </a:lnTo>
                    <a:lnTo>
                      <a:pt x="76" y="16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22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6" y="16"/>
                    </a:lnTo>
                    <a:lnTo>
                      <a:pt x="66" y="16"/>
                    </a:lnTo>
                    <a:lnTo>
                      <a:pt x="64" y="14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2" y="8"/>
                    </a:lnTo>
                    <a:lnTo>
                      <a:pt x="50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2"/>
                    </a:lnTo>
                    <a:lnTo>
                      <a:pt x="30" y="4"/>
                    </a:lnTo>
                    <a:lnTo>
                      <a:pt x="28" y="6"/>
                    </a:lnTo>
                    <a:lnTo>
                      <a:pt x="26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24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0"/>
                    </a:lnTo>
                    <a:lnTo>
                      <a:pt x="18" y="34"/>
                    </a:lnTo>
                    <a:lnTo>
                      <a:pt x="18" y="36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2" y="48"/>
                    </a:lnTo>
                    <a:lnTo>
                      <a:pt x="8" y="54"/>
                    </a:lnTo>
                    <a:lnTo>
                      <a:pt x="6" y="64"/>
                    </a:lnTo>
                    <a:lnTo>
                      <a:pt x="4" y="8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3" name="Freeform 352">
                <a:extLst>
                  <a:ext uri="{FF2B5EF4-FFF2-40B4-BE49-F238E27FC236}">
                    <a16:creationId xmlns:a16="http://schemas.microsoft.com/office/drawing/2014/main" id="{9365DB8A-8600-4CBA-90A9-7D77805095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69605" y="3048640"/>
                <a:ext cx="156484" cy="131232"/>
              </a:xfrm>
              <a:custGeom>
                <a:avLst/>
                <a:gdLst>
                  <a:gd name="T0" fmla="*/ 32 w 232"/>
                  <a:gd name="T1" fmla="*/ 76 h 186"/>
                  <a:gd name="T2" fmla="*/ 44 w 232"/>
                  <a:gd name="T3" fmla="*/ 74 h 186"/>
                  <a:gd name="T4" fmla="*/ 46 w 232"/>
                  <a:gd name="T5" fmla="*/ 78 h 186"/>
                  <a:gd name="T6" fmla="*/ 36 w 232"/>
                  <a:gd name="T7" fmla="*/ 86 h 186"/>
                  <a:gd name="T8" fmla="*/ 24 w 232"/>
                  <a:gd name="T9" fmla="*/ 86 h 186"/>
                  <a:gd name="T10" fmla="*/ 10 w 232"/>
                  <a:gd name="T11" fmla="*/ 88 h 186"/>
                  <a:gd name="T12" fmla="*/ 8 w 232"/>
                  <a:gd name="T13" fmla="*/ 100 h 186"/>
                  <a:gd name="T14" fmla="*/ 20 w 232"/>
                  <a:gd name="T15" fmla="*/ 104 h 186"/>
                  <a:gd name="T16" fmla="*/ 54 w 232"/>
                  <a:gd name="T17" fmla="*/ 104 h 186"/>
                  <a:gd name="T18" fmla="*/ 86 w 232"/>
                  <a:gd name="T19" fmla="*/ 114 h 186"/>
                  <a:gd name="T20" fmla="*/ 86 w 232"/>
                  <a:gd name="T21" fmla="*/ 124 h 186"/>
                  <a:gd name="T22" fmla="*/ 76 w 232"/>
                  <a:gd name="T23" fmla="*/ 132 h 186"/>
                  <a:gd name="T24" fmla="*/ 64 w 232"/>
                  <a:gd name="T25" fmla="*/ 128 h 186"/>
                  <a:gd name="T26" fmla="*/ 42 w 232"/>
                  <a:gd name="T27" fmla="*/ 132 h 186"/>
                  <a:gd name="T28" fmla="*/ 32 w 232"/>
                  <a:gd name="T29" fmla="*/ 130 h 186"/>
                  <a:gd name="T30" fmla="*/ 22 w 232"/>
                  <a:gd name="T31" fmla="*/ 138 h 186"/>
                  <a:gd name="T32" fmla="*/ 24 w 232"/>
                  <a:gd name="T33" fmla="*/ 148 h 186"/>
                  <a:gd name="T34" fmla="*/ 48 w 232"/>
                  <a:gd name="T35" fmla="*/ 160 h 186"/>
                  <a:gd name="T36" fmla="*/ 62 w 232"/>
                  <a:gd name="T37" fmla="*/ 168 h 186"/>
                  <a:gd name="T38" fmla="*/ 76 w 232"/>
                  <a:gd name="T39" fmla="*/ 184 h 186"/>
                  <a:gd name="T40" fmla="*/ 146 w 232"/>
                  <a:gd name="T41" fmla="*/ 162 h 186"/>
                  <a:gd name="T42" fmla="*/ 160 w 232"/>
                  <a:gd name="T43" fmla="*/ 162 h 186"/>
                  <a:gd name="T44" fmla="*/ 176 w 232"/>
                  <a:gd name="T45" fmla="*/ 170 h 186"/>
                  <a:gd name="T46" fmla="*/ 184 w 232"/>
                  <a:gd name="T47" fmla="*/ 170 h 186"/>
                  <a:gd name="T48" fmla="*/ 190 w 232"/>
                  <a:gd name="T49" fmla="*/ 170 h 186"/>
                  <a:gd name="T50" fmla="*/ 202 w 232"/>
                  <a:gd name="T51" fmla="*/ 168 h 186"/>
                  <a:gd name="T52" fmla="*/ 210 w 232"/>
                  <a:gd name="T53" fmla="*/ 160 h 186"/>
                  <a:gd name="T54" fmla="*/ 208 w 232"/>
                  <a:gd name="T55" fmla="*/ 154 h 186"/>
                  <a:gd name="T56" fmla="*/ 196 w 232"/>
                  <a:gd name="T57" fmla="*/ 152 h 186"/>
                  <a:gd name="T58" fmla="*/ 196 w 232"/>
                  <a:gd name="T59" fmla="*/ 146 h 186"/>
                  <a:gd name="T60" fmla="*/ 208 w 232"/>
                  <a:gd name="T61" fmla="*/ 142 h 186"/>
                  <a:gd name="T62" fmla="*/ 226 w 232"/>
                  <a:gd name="T63" fmla="*/ 142 h 186"/>
                  <a:gd name="T64" fmla="*/ 232 w 232"/>
                  <a:gd name="T65" fmla="*/ 138 h 186"/>
                  <a:gd name="T66" fmla="*/ 226 w 232"/>
                  <a:gd name="T67" fmla="*/ 126 h 186"/>
                  <a:gd name="T68" fmla="*/ 202 w 232"/>
                  <a:gd name="T69" fmla="*/ 116 h 186"/>
                  <a:gd name="T70" fmla="*/ 174 w 232"/>
                  <a:gd name="T71" fmla="*/ 78 h 186"/>
                  <a:gd name="T72" fmla="*/ 166 w 232"/>
                  <a:gd name="T73" fmla="*/ 28 h 186"/>
                  <a:gd name="T74" fmla="*/ 148 w 232"/>
                  <a:gd name="T75" fmla="*/ 20 h 186"/>
                  <a:gd name="T76" fmla="*/ 140 w 232"/>
                  <a:gd name="T77" fmla="*/ 36 h 186"/>
                  <a:gd name="T78" fmla="*/ 124 w 232"/>
                  <a:gd name="T79" fmla="*/ 22 h 186"/>
                  <a:gd name="T80" fmla="*/ 116 w 232"/>
                  <a:gd name="T81" fmla="*/ 18 h 186"/>
                  <a:gd name="T82" fmla="*/ 106 w 232"/>
                  <a:gd name="T83" fmla="*/ 30 h 186"/>
                  <a:gd name="T84" fmla="*/ 96 w 232"/>
                  <a:gd name="T85" fmla="*/ 20 h 186"/>
                  <a:gd name="T86" fmla="*/ 86 w 232"/>
                  <a:gd name="T87" fmla="*/ 6 h 186"/>
                  <a:gd name="T88" fmla="*/ 80 w 232"/>
                  <a:gd name="T89" fmla="*/ 16 h 186"/>
                  <a:gd name="T90" fmla="*/ 78 w 232"/>
                  <a:gd name="T91" fmla="*/ 32 h 186"/>
                  <a:gd name="T92" fmla="*/ 66 w 232"/>
                  <a:gd name="T93" fmla="*/ 32 h 186"/>
                  <a:gd name="T94" fmla="*/ 62 w 232"/>
                  <a:gd name="T95" fmla="*/ 14 h 186"/>
                  <a:gd name="T96" fmla="*/ 64 w 232"/>
                  <a:gd name="T97" fmla="*/ 4 h 186"/>
                  <a:gd name="T98" fmla="*/ 54 w 232"/>
                  <a:gd name="T99" fmla="*/ 0 h 186"/>
                  <a:gd name="T100" fmla="*/ 14 w 232"/>
                  <a:gd name="T101" fmla="*/ 24 h 186"/>
                  <a:gd name="T102" fmla="*/ 8 w 232"/>
                  <a:gd name="T103" fmla="*/ 44 h 186"/>
                  <a:gd name="T104" fmla="*/ 2 w 232"/>
                  <a:gd name="T105" fmla="*/ 56 h 186"/>
                  <a:gd name="T106" fmla="*/ 0 w 232"/>
                  <a:gd name="T107" fmla="*/ 64 h 186"/>
                  <a:gd name="T108" fmla="*/ 10 w 232"/>
                  <a:gd name="T109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2" h="186">
                    <a:moveTo>
                      <a:pt x="24" y="74"/>
                    </a:moveTo>
                    <a:lnTo>
                      <a:pt x="24" y="76"/>
                    </a:lnTo>
                    <a:lnTo>
                      <a:pt x="28" y="76"/>
                    </a:lnTo>
                    <a:lnTo>
                      <a:pt x="32" y="76"/>
                    </a:lnTo>
                    <a:lnTo>
                      <a:pt x="36" y="76"/>
                    </a:lnTo>
                    <a:lnTo>
                      <a:pt x="40" y="76"/>
                    </a:lnTo>
                    <a:lnTo>
                      <a:pt x="42" y="74"/>
                    </a:lnTo>
                    <a:lnTo>
                      <a:pt x="44" y="74"/>
                    </a:lnTo>
                    <a:lnTo>
                      <a:pt x="44" y="74"/>
                    </a:lnTo>
                    <a:lnTo>
                      <a:pt x="46" y="74"/>
                    </a:lnTo>
                    <a:lnTo>
                      <a:pt x="46" y="76"/>
                    </a:lnTo>
                    <a:lnTo>
                      <a:pt x="46" y="78"/>
                    </a:lnTo>
                    <a:lnTo>
                      <a:pt x="46" y="80"/>
                    </a:lnTo>
                    <a:lnTo>
                      <a:pt x="44" y="84"/>
                    </a:lnTo>
                    <a:lnTo>
                      <a:pt x="42" y="86"/>
                    </a:lnTo>
                    <a:lnTo>
                      <a:pt x="36" y="86"/>
                    </a:lnTo>
                    <a:lnTo>
                      <a:pt x="30" y="88"/>
                    </a:lnTo>
                    <a:lnTo>
                      <a:pt x="28" y="88"/>
                    </a:lnTo>
                    <a:lnTo>
                      <a:pt x="26" y="86"/>
                    </a:lnTo>
                    <a:lnTo>
                      <a:pt x="24" y="86"/>
                    </a:lnTo>
                    <a:lnTo>
                      <a:pt x="20" y="86"/>
                    </a:lnTo>
                    <a:lnTo>
                      <a:pt x="16" y="86"/>
                    </a:lnTo>
                    <a:lnTo>
                      <a:pt x="14" y="86"/>
                    </a:lnTo>
                    <a:lnTo>
                      <a:pt x="10" y="88"/>
                    </a:lnTo>
                    <a:lnTo>
                      <a:pt x="8" y="90"/>
                    </a:lnTo>
                    <a:lnTo>
                      <a:pt x="8" y="94"/>
                    </a:lnTo>
                    <a:lnTo>
                      <a:pt x="8" y="100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10" y="102"/>
                    </a:lnTo>
                    <a:lnTo>
                      <a:pt x="14" y="104"/>
                    </a:lnTo>
                    <a:lnTo>
                      <a:pt x="20" y="104"/>
                    </a:lnTo>
                    <a:lnTo>
                      <a:pt x="26" y="106"/>
                    </a:lnTo>
                    <a:lnTo>
                      <a:pt x="36" y="106"/>
                    </a:lnTo>
                    <a:lnTo>
                      <a:pt x="42" y="104"/>
                    </a:lnTo>
                    <a:lnTo>
                      <a:pt x="54" y="104"/>
                    </a:lnTo>
                    <a:lnTo>
                      <a:pt x="68" y="104"/>
                    </a:lnTo>
                    <a:lnTo>
                      <a:pt x="80" y="106"/>
                    </a:lnTo>
                    <a:lnTo>
                      <a:pt x="86" y="112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86" y="118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84" y="128"/>
                    </a:lnTo>
                    <a:lnTo>
                      <a:pt x="82" y="130"/>
                    </a:lnTo>
                    <a:lnTo>
                      <a:pt x="80" y="132"/>
                    </a:lnTo>
                    <a:lnTo>
                      <a:pt x="76" y="132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68" y="128"/>
                    </a:lnTo>
                    <a:lnTo>
                      <a:pt x="64" y="128"/>
                    </a:lnTo>
                    <a:lnTo>
                      <a:pt x="60" y="128"/>
                    </a:lnTo>
                    <a:lnTo>
                      <a:pt x="56" y="128"/>
                    </a:lnTo>
                    <a:lnTo>
                      <a:pt x="50" y="130"/>
                    </a:lnTo>
                    <a:lnTo>
                      <a:pt x="42" y="132"/>
                    </a:lnTo>
                    <a:lnTo>
                      <a:pt x="40" y="132"/>
                    </a:lnTo>
                    <a:lnTo>
                      <a:pt x="38" y="130"/>
                    </a:lnTo>
                    <a:lnTo>
                      <a:pt x="36" y="130"/>
                    </a:lnTo>
                    <a:lnTo>
                      <a:pt x="32" y="130"/>
                    </a:lnTo>
                    <a:lnTo>
                      <a:pt x="30" y="130"/>
                    </a:lnTo>
                    <a:lnTo>
                      <a:pt x="26" y="132"/>
                    </a:lnTo>
                    <a:lnTo>
                      <a:pt x="24" y="134"/>
                    </a:lnTo>
                    <a:lnTo>
                      <a:pt x="22" y="138"/>
                    </a:lnTo>
                    <a:lnTo>
                      <a:pt x="20" y="142"/>
                    </a:lnTo>
                    <a:lnTo>
                      <a:pt x="20" y="144"/>
                    </a:lnTo>
                    <a:lnTo>
                      <a:pt x="22" y="146"/>
                    </a:lnTo>
                    <a:lnTo>
                      <a:pt x="24" y="148"/>
                    </a:lnTo>
                    <a:lnTo>
                      <a:pt x="26" y="152"/>
                    </a:lnTo>
                    <a:lnTo>
                      <a:pt x="32" y="154"/>
                    </a:lnTo>
                    <a:lnTo>
                      <a:pt x="40" y="158"/>
                    </a:lnTo>
                    <a:lnTo>
                      <a:pt x="48" y="160"/>
                    </a:lnTo>
                    <a:lnTo>
                      <a:pt x="50" y="162"/>
                    </a:lnTo>
                    <a:lnTo>
                      <a:pt x="52" y="162"/>
                    </a:lnTo>
                    <a:lnTo>
                      <a:pt x="58" y="166"/>
                    </a:lnTo>
                    <a:lnTo>
                      <a:pt x="62" y="168"/>
                    </a:lnTo>
                    <a:lnTo>
                      <a:pt x="66" y="174"/>
                    </a:lnTo>
                    <a:lnTo>
                      <a:pt x="68" y="178"/>
                    </a:lnTo>
                    <a:lnTo>
                      <a:pt x="70" y="186"/>
                    </a:lnTo>
                    <a:lnTo>
                      <a:pt x="76" y="184"/>
                    </a:lnTo>
                    <a:lnTo>
                      <a:pt x="90" y="182"/>
                    </a:lnTo>
                    <a:lnTo>
                      <a:pt x="110" y="178"/>
                    </a:lnTo>
                    <a:lnTo>
                      <a:pt x="130" y="170"/>
                    </a:lnTo>
                    <a:lnTo>
                      <a:pt x="146" y="162"/>
                    </a:lnTo>
                    <a:lnTo>
                      <a:pt x="148" y="162"/>
                    </a:lnTo>
                    <a:lnTo>
                      <a:pt x="150" y="162"/>
                    </a:lnTo>
                    <a:lnTo>
                      <a:pt x="154" y="162"/>
                    </a:lnTo>
                    <a:lnTo>
                      <a:pt x="160" y="162"/>
                    </a:lnTo>
                    <a:lnTo>
                      <a:pt x="164" y="162"/>
                    </a:lnTo>
                    <a:lnTo>
                      <a:pt x="170" y="164"/>
                    </a:lnTo>
                    <a:lnTo>
                      <a:pt x="174" y="168"/>
                    </a:lnTo>
                    <a:lnTo>
                      <a:pt x="176" y="170"/>
                    </a:lnTo>
                    <a:lnTo>
                      <a:pt x="178" y="172"/>
                    </a:lnTo>
                    <a:lnTo>
                      <a:pt x="180" y="172"/>
                    </a:lnTo>
                    <a:lnTo>
                      <a:pt x="182" y="172"/>
                    </a:lnTo>
                    <a:lnTo>
                      <a:pt x="184" y="170"/>
                    </a:lnTo>
                    <a:lnTo>
                      <a:pt x="186" y="168"/>
                    </a:lnTo>
                    <a:lnTo>
                      <a:pt x="188" y="168"/>
                    </a:lnTo>
                    <a:lnTo>
                      <a:pt x="188" y="168"/>
                    </a:lnTo>
                    <a:lnTo>
                      <a:pt x="190" y="170"/>
                    </a:lnTo>
                    <a:lnTo>
                      <a:pt x="192" y="172"/>
                    </a:lnTo>
                    <a:lnTo>
                      <a:pt x="194" y="172"/>
                    </a:lnTo>
                    <a:lnTo>
                      <a:pt x="198" y="170"/>
                    </a:lnTo>
                    <a:lnTo>
                      <a:pt x="202" y="168"/>
                    </a:lnTo>
                    <a:lnTo>
                      <a:pt x="208" y="164"/>
                    </a:lnTo>
                    <a:lnTo>
                      <a:pt x="208" y="164"/>
                    </a:lnTo>
                    <a:lnTo>
                      <a:pt x="210" y="162"/>
                    </a:lnTo>
                    <a:lnTo>
                      <a:pt x="210" y="160"/>
                    </a:lnTo>
                    <a:lnTo>
                      <a:pt x="210" y="158"/>
                    </a:lnTo>
                    <a:lnTo>
                      <a:pt x="210" y="158"/>
                    </a:lnTo>
                    <a:lnTo>
                      <a:pt x="210" y="156"/>
                    </a:lnTo>
                    <a:lnTo>
                      <a:pt x="208" y="154"/>
                    </a:lnTo>
                    <a:lnTo>
                      <a:pt x="204" y="154"/>
                    </a:lnTo>
                    <a:lnTo>
                      <a:pt x="198" y="154"/>
                    </a:lnTo>
                    <a:lnTo>
                      <a:pt x="198" y="152"/>
                    </a:lnTo>
                    <a:lnTo>
                      <a:pt x="196" y="152"/>
                    </a:lnTo>
                    <a:lnTo>
                      <a:pt x="194" y="150"/>
                    </a:lnTo>
                    <a:lnTo>
                      <a:pt x="194" y="148"/>
                    </a:lnTo>
                    <a:lnTo>
                      <a:pt x="194" y="148"/>
                    </a:lnTo>
                    <a:lnTo>
                      <a:pt x="196" y="146"/>
                    </a:lnTo>
                    <a:lnTo>
                      <a:pt x="200" y="144"/>
                    </a:lnTo>
                    <a:lnTo>
                      <a:pt x="200" y="144"/>
                    </a:lnTo>
                    <a:lnTo>
                      <a:pt x="204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8" y="140"/>
                    </a:lnTo>
                    <a:lnTo>
                      <a:pt x="222" y="142"/>
                    </a:lnTo>
                    <a:lnTo>
                      <a:pt x="226" y="142"/>
                    </a:lnTo>
                    <a:lnTo>
                      <a:pt x="226" y="142"/>
                    </a:lnTo>
                    <a:lnTo>
                      <a:pt x="228" y="142"/>
                    </a:lnTo>
                    <a:lnTo>
                      <a:pt x="230" y="140"/>
                    </a:lnTo>
                    <a:lnTo>
                      <a:pt x="232" y="138"/>
                    </a:lnTo>
                    <a:lnTo>
                      <a:pt x="232" y="134"/>
                    </a:lnTo>
                    <a:lnTo>
                      <a:pt x="232" y="132"/>
                    </a:lnTo>
                    <a:lnTo>
                      <a:pt x="230" y="128"/>
                    </a:lnTo>
                    <a:lnTo>
                      <a:pt x="226" y="126"/>
                    </a:lnTo>
                    <a:lnTo>
                      <a:pt x="220" y="124"/>
                    </a:lnTo>
                    <a:lnTo>
                      <a:pt x="216" y="122"/>
                    </a:lnTo>
                    <a:lnTo>
                      <a:pt x="210" y="118"/>
                    </a:lnTo>
                    <a:lnTo>
                      <a:pt x="202" y="116"/>
                    </a:lnTo>
                    <a:lnTo>
                      <a:pt x="186" y="114"/>
                    </a:lnTo>
                    <a:lnTo>
                      <a:pt x="184" y="110"/>
                    </a:lnTo>
                    <a:lnTo>
                      <a:pt x="178" y="98"/>
                    </a:lnTo>
                    <a:lnTo>
                      <a:pt x="174" y="78"/>
                    </a:lnTo>
                    <a:lnTo>
                      <a:pt x="174" y="52"/>
                    </a:lnTo>
                    <a:lnTo>
                      <a:pt x="172" y="48"/>
                    </a:lnTo>
                    <a:lnTo>
                      <a:pt x="170" y="38"/>
                    </a:lnTo>
                    <a:lnTo>
                      <a:pt x="166" y="28"/>
                    </a:lnTo>
                    <a:lnTo>
                      <a:pt x="160" y="20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48" y="20"/>
                    </a:lnTo>
                    <a:lnTo>
                      <a:pt x="146" y="24"/>
                    </a:lnTo>
                    <a:lnTo>
                      <a:pt x="142" y="28"/>
                    </a:lnTo>
                    <a:lnTo>
                      <a:pt x="140" y="32"/>
                    </a:lnTo>
                    <a:lnTo>
                      <a:pt x="140" y="36"/>
                    </a:lnTo>
                    <a:lnTo>
                      <a:pt x="140" y="42"/>
                    </a:lnTo>
                    <a:lnTo>
                      <a:pt x="126" y="24"/>
                    </a:lnTo>
                    <a:lnTo>
                      <a:pt x="126" y="22"/>
                    </a:lnTo>
                    <a:lnTo>
                      <a:pt x="124" y="22"/>
                    </a:lnTo>
                    <a:lnTo>
                      <a:pt x="122" y="20"/>
                    </a:lnTo>
                    <a:lnTo>
                      <a:pt x="120" y="18"/>
                    </a:lnTo>
                    <a:lnTo>
                      <a:pt x="118" y="16"/>
                    </a:lnTo>
                    <a:lnTo>
                      <a:pt x="116" y="18"/>
                    </a:lnTo>
                    <a:lnTo>
                      <a:pt x="112" y="20"/>
                    </a:lnTo>
                    <a:lnTo>
                      <a:pt x="110" y="24"/>
                    </a:lnTo>
                    <a:lnTo>
                      <a:pt x="108" y="28"/>
                    </a:lnTo>
                    <a:lnTo>
                      <a:pt x="106" y="30"/>
                    </a:lnTo>
                    <a:lnTo>
                      <a:pt x="104" y="32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0"/>
                    </a:lnTo>
                    <a:lnTo>
                      <a:pt x="94" y="16"/>
                    </a:lnTo>
                    <a:lnTo>
                      <a:pt x="90" y="12"/>
                    </a:lnTo>
                    <a:lnTo>
                      <a:pt x="88" y="8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2" y="8"/>
                    </a:lnTo>
                    <a:lnTo>
                      <a:pt x="80" y="10"/>
                    </a:lnTo>
                    <a:lnTo>
                      <a:pt x="80" y="16"/>
                    </a:lnTo>
                    <a:lnTo>
                      <a:pt x="80" y="20"/>
                    </a:lnTo>
                    <a:lnTo>
                      <a:pt x="80" y="24"/>
                    </a:lnTo>
                    <a:lnTo>
                      <a:pt x="80" y="28"/>
                    </a:lnTo>
                    <a:lnTo>
                      <a:pt x="78" y="32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0" y="34"/>
                    </a:lnTo>
                    <a:lnTo>
                      <a:pt x="66" y="32"/>
                    </a:lnTo>
                    <a:lnTo>
                      <a:pt x="64" y="28"/>
                    </a:lnTo>
                    <a:lnTo>
                      <a:pt x="62" y="24"/>
                    </a:lnTo>
                    <a:lnTo>
                      <a:pt x="62" y="18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4" y="0"/>
                    </a:lnTo>
                    <a:lnTo>
                      <a:pt x="50" y="2"/>
                    </a:lnTo>
                    <a:lnTo>
                      <a:pt x="40" y="8"/>
                    </a:lnTo>
                    <a:lnTo>
                      <a:pt x="26" y="16"/>
                    </a:lnTo>
                    <a:lnTo>
                      <a:pt x="14" y="2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8" y="40"/>
                    </a:lnTo>
                    <a:lnTo>
                      <a:pt x="8" y="44"/>
                    </a:lnTo>
                    <a:lnTo>
                      <a:pt x="6" y="48"/>
                    </a:lnTo>
                    <a:lnTo>
                      <a:pt x="6" y="52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6" y="72"/>
                    </a:lnTo>
                    <a:lnTo>
                      <a:pt x="10" y="74"/>
                    </a:lnTo>
                    <a:lnTo>
                      <a:pt x="16" y="74"/>
                    </a:lnTo>
                    <a:lnTo>
                      <a:pt x="24" y="7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4" name="Freeform 353">
                <a:extLst>
                  <a:ext uri="{FF2B5EF4-FFF2-40B4-BE49-F238E27FC236}">
                    <a16:creationId xmlns:a16="http://schemas.microsoft.com/office/drawing/2014/main" id="{0C84CCE6-3496-4C21-B76C-C32450BD916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75001" y="2897652"/>
                <a:ext cx="79591" cy="63500"/>
              </a:xfrm>
              <a:custGeom>
                <a:avLst/>
                <a:gdLst>
                  <a:gd name="T0" fmla="*/ 58 w 118"/>
                  <a:gd name="T1" fmla="*/ 22 h 90"/>
                  <a:gd name="T2" fmla="*/ 44 w 118"/>
                  <a:gd name="T3" fmla="*/ 40 h 90"/>
                  <a:gd name="T4" fmla="*/ 26 w 118"/>
                  <a:gd name="T5" fmla="*/ 60 h 90"/>
                  <a:gd name="T6" fmla="*/ 14 w 118"/>
                  <a:gd name="T7" fmla="*/ 66 h 90"/>
                  <a:gd name="T8" fmla="*/ 8 w 118"/>
                  <a:gd name="T9" fmla="*/ 68 h 90"/>
                  <a:gd name="T10" fmla="*/ 2 w 118"/>
                  <a:gd name="T11" fmla="*/ 68 h 90"/>
                  <a:gd name="T12" fmla="*/ 0 w 118"/>
                  <a:gd name="T13" fmla="*/ 72 h 90"/>
                  <a:gd name="T14" fmla="*/ 2 w 118"/>
                  <a:gd name="T15" fmla="*/ 76 h 90"/>
                  <a:gd name="T16" fmla="*/ 10 w 118"/>
                  <a:gd name="T17" fmla="*/ 84 h 90"/>
                  <a:gd name="T18" fmla="*/ 28 w 118"/>
                  <a:gd name="T19" fmla="*/ 90 h 90"/>
                  <a:gd name="T20" fmla="*/ 40 w 118"/>
                  <a:gd name="T21" fmla="*/ 86 h 90"/>
                  <a:gd name="T22" fmla="*/ 44 w 118"/>
                  <a:gd name="T23" fmla="*/ 88 h 90"/>
                  <a:gd name="T24" fmla="*/ 50 w 118"/>
                  <a:gd name="T25" fmla="*/ 90 h 90"/>
                  <a:gd name="T26" fmla="*/ 58 w 118"/>
                  <a:gd name="T27" fmla="*/ 88 h 90"/>
                  <a:gd name="T28" fmla="*/ 62 w 118"/>
                  <a:gd name="T29" fmla="*/ 82 h 90"/>
                  <a:gd name="T30" fmla="*/ 70 w 118"/>
                  <a:gd name="T31" fmla="*/ 74 h 90"/>
                  <a:gd name="T32" fmla="*/ 76 w 118"/>
                  <a:gd name="T33" fmla="*/ 64 h 90"/>
                  <a:gd name="T34" fmla="*/ 78 w 118"/>
                  <a:gd name="T35" fmla="*/ 58 h 90"/>
                  <a:gd name="T36" fmla="*/ 84 w 118"/>
                  <a:gd name="T37" fmla="*/ 62 h 90"/>
                  <a:gd name="T38" fmla="*/ 92 w 118"/>
                  <a:gd name="T39" fmla="*/ 64 h 90"/>
                  <a:gd name="T40" fmla="*/ 102 w 118"/>
                  <a:gd name="T41" fmla="*/ 56 h 90"/>
                  <a:gd name="T42" fmla="*/ 104 w 118"/>
                  <a:gd name="T43" fmla="*/ 54 h 90"/>
                  <a:gd name="T44" fmla="*/ 106 w 118"/>
                  <a:gd name="T45" fmla="*/ 48 h 90"/>
                  <a:gd name="T46" fmla="*/ 106 w 118"/>
                  <a:gd name="T47" fmla="*/ 44 h 90"/>
                  <a:gd name="T48" fmla="*/ 104 w 118"/>
                  <a:gd name="T49" fmla="*/ 42 h 90"/>
                  <a:gd name="T50" fmla="*/ 106 w 118"/>
                  <a:gd name="T51" fmla="*/ 38 h 90"/>
                  <a:gd name="T52" fmla="*/ 110 w 118"/>
                  <a:gd name="T53" fmla="*/ 30 h 90"/>
                  <a:gd name="T54" fmla="*/ 108 w 118"/>
                  <a:gd name="T55" fmla="*/ 26 h 90"/>
                  <a:gd name="T56" fmla="*/ 108 w 118"/>
                  <a:gd name="T57" fmla="*/ 22 h 90"/>
                  <a:gd name="T58" fmla="*/ 112 w 118"/>
                  <a:gd name="T59" fmla="*/ 16 h 90"/>
                  <a:gd name="T60" fmla="*/ 116 w 118"/>
                  <a:gd name="T61" fmla="*/ 14 h 90"/>
                  <a:gd name="T62" fmla="*/ 116 w 118"/>
                  <a:gd name="T63" fmla="*/ 12 h 90"/>
                  <a:gd name="T64" fmla="*/ 110 w 118"/>
                  <a:gd name="T65" fmla="*/ 6 h 90"/>
                  <a:gd name="T66" fmla="*/ 104 w 118"/>
                  <a:gd name="T67" fmla="*/ 2 h 90"/>
                  <a:gd name="T68" fmla="*/ 100 w 118"/>
                  <a:gd name="T69" fmla="*/ 0 h 90"/>
                  <a:gd name="T70" fmla="*/ 84 w 118"/>
                  <a:gd name="T71" fmla="*/ 12 h 90"/>
                  <a:gd name="T72" fmla="*/ 76 w 118"/>
                  <a:gd name="T73" fmla="*/ 12 h 90"/>
                  <a:gd name="T74" fmla="*/ 64 w 118"/>
                  <a:gd name="T75" fmla="*/ 1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8" h="90">
                    <a:moveTo>
                      <a:pt x="60" y="20"/>
                    </a:moveTo>
                    <a:lnTo>
                      <a:pt x="58" y="22"/>
                    </a:lnTo>
                    <a:lnTo>
                      <a:pt x="52" y="30"/>
                    </a:lnTo>
                    <a:lnTo>
                      <a:pt x="44" y="40"/>
                    </a:lnTo>
                    <a:lnTo>
                      <a:pt x="36" y="52"/>
                    </a:lnTo>
                    <a:lnTo>
                      <a:pt x="26" y="60"/>
                    </a:lnTo>
                    <a:lnTo>
                      <a:pt x="18" y="66"/>
                    </a:lnTo>
                    <a:lnTo>
                      <a:pt x="14" y="66"/>
                    </a:lnTo>
                    <a:lnTo>
                      <a:pt x="12" y="68"/>
                    </a:lnTo>
                    <a:lnTo>
                      <a:pt x="8" y="68"/>
                    </a:lnTo>
                    <a:lnTo>
                      <a:pt x="4" y="68"/>
                    </a:lnTo>
                    <a:lnTo>
                      <a:pt x="2" y="68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2" y="76"/>
                    </a:lnTo>
                    <a:lnTo>
                      <a:pt x="6" y="82"/>
                    </a:lnTo>
                    <a:lnTo>
                      <a:pt x="10" y="84"/>
                    </a:lnTo>
                    <a:lnTo>
                      <a:pt x="18" y="88"/>
                    </a:lnTo>
                    <a:lnTo>
                      <a:pt x="28" y="90"/>
                    </a:lnTo>
                    <a:lnTo>
                      <a:pt x="40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4" y="88"/>
                    </a:lnTo>
                    <a:lnTo>
                      <a:pt x="46" y="90"/>
                    </a:lnTo>
                    <a:lnTo>
                      <a:pt x="50" y="90"/>
                    </a:lnTo>
                    <a:lnTo>
                      <a:pt x="56" y="88"/>
                    </a:lnTo>
                    <a:lnTo>
                      <a:pt x="58" y="88"/>
                    </a:lnTo>
                    <a:lnTo>
                      <a:pt x="60" y="86"/>
                    </a:lnTo>
                    <a:lnTo>
                      <a:pt x="62" y="82"/>
                    </a:lnTo>
                    <a:lnTo>
                      <a:pt x="66" y="78"/>
                    </a:lnTo>
                    <a:lnTo>
                      <a:pt x="70" y="74"/>
                    </a:lnTo>
                    <a:lnTo>
                      <a:pt x="72" y="68"/>
                    </a:lnTo>
                    <a:lnTo>
                      <a:pt x="76" y="64"/>
                    </a:lnTo>
                    <a:lnTo>
                      <a:pt x="78" y="58"/>
                    </a:lnTo>
                    <a:lnTo>
                      <a:pt x="78" y="58"/>
                    </a:lnTo>
                    <a:lnTo>
                      <a:pt x="80" y="60"/>
                    </a:lnTo>
                    <a:lnTo>
                      <a:pt x="84" y="62"/>
                    </a:lnTo>
                    <a:lnTo>
                      <a:pt x="88" y="64"/>
                    </a:lnTo>
                    <a:lnTo>
                      <a:pt x="92" y="64"/>
                    </a:lnTo>
                    <a:lnTo>
                      <a:pt x="98" y="62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104" y="54"/>
                    </a:lnTo>
                    <a:lnTo>
                      <a:pt x="106" y="52"/>
                    </a:lnTo>
                    <a:lnTo>
                      <a:pt x="106" y="48"/>
                    </a:lnTo>
                    <a:lnTo>
                      <a:pt x="106" y="46"/>
                    </a:lnTo>
                    <a:lnTo>
                      <a:pt x="106" y="44"/>
                    </a:lnTo>
                    <a:lnTo>
                      <a:pt x="102" y="42"/>
                    </a:lnTo>
                    <a:lnTo>
                      <a:pt x="104" y="42"/>
                    </a:lnTo>
                    <a:lnTo>
                      <a:pt x="104" y="40"/>
                    </a:lnTo>
                    <a:lnTo>
                      <a:pt x="106" y="38"/>
                    </a:lnTo>
                    <a:lnTo>
                      <a:pt x="108" y="34"/>
                    </a:lnTo>
                    <a:lnTo>
                      <a:pt x="110" y="30"/>
                    </a:lnTo>
                    <a:lnTo>
                      <a:pt x="110" y="28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8" y="22"/>
                    </a:lnTo>
                    <a:lnTo>
                      <a:pt x="110" y="20"/>
                    </a:lnTo>
                    <a:lnTo>
                      <a:pt x="112" y="16"/>
                    </a:lnTo>
                    <a:lnTo>
                      <a:pt x="114" y="14"/>
                    </a:lnTo>
                    <a:lnTo>
                      <a:pt x="116" y="14"/>
                    </a:lnTo>
                    <a:lnTo>
                      <a:pt x="118" y="12"/>
                    </a:lnTo>
                    <a:lnTo>
                      <a:pt x="116" y="12"/>
                    </a:lnTo>
                    <a:lnTo>
                      <a:pt x="114" y="10"/>
                    </a:lnTo>
                    <a:lnTo>
                      <a:pt x="110" y="6"/>
                    </a:lnTo>
                    <a:lnTo>
                      <a:pt x="108" y="4"/>
                    </a:lnTo>
                    <a:lnTo>
                      <a:pt x="104" y="2"/>
                    </a:lnTo>
                    <a:lnTo>
                      <a:pt x="102" y="0"/>
                    </a:lnTo>
                    <a:lnTo>
                      <a:pt x="100" y="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0" y="14"/>
                    </a:lnTo>
                    <a:lnTo>
                      <a:pt x="64" y="16"/>
                    </a:lnTo>
                    <a:lnTo>
                      <a:pt x="60" y="2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5" name="Freeform 354">
                <a:extLst>
                  <a:ext uri="{FF2B5EF4-FFF2-40B4-BE49-F238E27FC236}">
                    <a16:creationId xmlns:a16="http://schemas.microsoft.com/office/drawing/2014/main" id="{D427318D-D4BE-4D4C-9420-93F401E828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150545" y="2869430"/>
                <a:ext cx="14839" cy="19755"/>
              </a:xfrm>
              <a:custGeom>
                <a:avLst/>
                <a:gdLst>
                  <a:gd name="T0" fmla="*/ 16 w 22"/>
                  <a:gd name="T1" fmla="*/ 2 h 28"/>
                  <a:gd name="T2" fmla="*/ 14 w 22"/>
                  <a:gd name="T3" fmla="*/ 2 h 28"/>
                  <a:gd name="T4" fmla="*/ 14 w 22"/>
                  <a:gd name="T5" fmla="*/ 2 h 28"/>
                  <a:gd name="T6" fmla="*/ 12 w 22"/>
                  <a:gd name="T7" fmla="*/ 0 h 28"/>
                  <a:gd name="T8" fmla="*/ 10 w 22"/>
                  <a:gd name="T9" fmla="*/ 0 h 28"/>
                  <a:gd name="T10" fmla="*/ 6 w 22"/>
                  <a:gd name="T11" fmla="*/ 0 h 28"/>
                  <a:gd name="T12" fmla="*/ 4 w 22"/>
                  <a:gd name="T13" fmla="*/ 2 h 28"/>
                  <a:gd name="T14" fmla="*/ 2 w 22"/>
                  <a:gd name="T15" fmla="*/ 4 h 28"/>
                  <a:gd name="T16" fmla="*/ 2 w 22"/>
                  <a:gd name="T17" fmla="*/ 8 h 28"/>
                  <a:gd name="T18" fmla="*/ 0 w 22"/>
                  <a:gd name="T19" fmla="*/ 12 h 28"/>
                  <a:gd name="T20" fmla="*/ 2 w 22"/>
                  <a:gd name="T21" fmla="*/ 20 h 28"/>
                  <a:gd name="T22" fmla="*/ 2 w 22"/>
                  <a:gd name="T23" fmla="*/ 20 h 28"/>
                  <a:gd name="T24" fmla="*/ 4 w 22"/>
                  <a:gd name="T25" fmla="*/ 22 h 28"/>
                  <a:gd name="T26" fmla="*/ 6 w 22"/>
                  <a:gd name="T27" fmla="*/ 24 h 28"/>
                  <a:gd name="T28" fmla="*/ 10 w 22"/>
                  <a:gd name="T29" fmla="*/ 26 h 28"/>
                  <a:gd name="T30" fmla="*/ 14 w 22"/>
                  <a:gd name="T31" fmla="*/ 26 h 28"/>
                  <a:gd name="T32" fmla="*/ 16 w 22"/>
                  <a:gd name="T33" fmla="*/ 28 h 28"/>
                  <a:gd name="T34" fmla="*/ 20 w 22"/>
                  <a:gd name="T35" fmla="*/ 26 h 28"/>
                  <a:gd name="T36" fmla="*/ 22 w 22"/>
                  <a:gd name="T37" fmla="*/ 24 h 28"/>
                  <a:gd name="T38" fmla="*/ 22 w 22"/>
                  <a:gd name="T39" fmla="*/ 20 h 28"/>
                  <a:gd name="T40" fmla="*/ 22 w 22"/>
                  <a:gd name="T41" fmla="*/ 14 h 28"/>
                  <a:gd name="T42" fmla="*/ 22 w 22"/>
                  <a:gd name="T43" fmla="*/ 10 h 28"/>
                  <a:gd name="T44" fmla="*/ 20 w 22"/>
                  <a:gd name="T45" fmla="*/ 6 h 28"/>
                  <a:gd name="T46" fmla="*/ 18 w 22"/>
                  <a:gd name="T47" fmla="*/ 4 h 28"/>
                  <a:gd name="T48" fmla="*/ 16 w 22"/>
                  <a:gd name="T49" fmla="*/ 2 h 28"/>
                  <a:gd name="T50" fmla="*/ 16 w 22"/>
                  <a:gd name="T51" fmla="*/ 2 h 28"/>
                  <a:gd name="T52" fmla="*/ 16 w 22"/>
                  <a:gd name="T5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8">
                    <a:moveTo>
                      <a:pt x="16" y="2"/>
                    </a:move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2" y="24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0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6" name="Freeform 355">
                <a:extLst>
                  <a:ext uri="{FF2B5EF4-FFF2-40B4-BE49-F238E27FC236}">
                    <a16:creationId xmlns:a16="http://schemas.microsoft.com/office/drawing/2014/main" id="{FB530D89-B857-4050-8710-70D7ED84B4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168082" y="2842619"/>
                <a:ext cx="45866" cy="29633"/>
              </a:xfrm>
              <a:custGeom>
                <a:avLst/>
                <a:gdLst>
                  <a:gd name="T0" fmla="*/ 12 w 68"/>
                  <a:gd name="T1" fmla="*/ 12 h 42"/>
                  <a:gd name="T2" fmla="*/ 12 w 68"/>
                  <a:gd name="T3" fmla="*/ 12 h 42"/>
                  <a:gd name="T4" fmla="*/ 10 w 68"/>
                  <a:gd name="T5" fmla="*/ 14 h 42"/>
                  <a:gd name="T6" fmla="*/ 8 w 68"/>
                  <a:gd name="T7" fmla="*/ 14 h 42"/>
                  <a:gd name="T8" fmla="*/ 4 w 68"/>
                  <a:gd name="T9" fmla="*/ 18 h 42"/>
                  <a:gd name="T10" fmla="*/ 2 w 68"/>
                  <a:gd name="T11" fmla="*/ 20 h 42"/>
                  <a:gd name="T12" fmla="*/ 0 w 68"/>
                  <a:gd name="T13" fmla="*/ 24 h 42"/>
                  <a:gd name="T14" fmla="*/ 0 w 68"/>
                  <a:gd name="T15" fmla="*/ 26 h 42"/>
                  <a:gd name="T16" fmla="*/ 2 w 68"/>
                  <a:gd name="T17" fmla="*/ 30 h 42"/>
                  <a:gd name="T18" fmla="*/ 4 w 68"/>
                  <a:gd name="T19" fmla="*/ 34 h 42"/>
                  <a:gd name="T20" fmla="*/ 10 w 68"/>
                  <a:gd name="T21" fmla="*/ 36 h 42"/>
                  <a:gd name="T22" fmla="*/ 12 w 68"/>
                  <a:gd name="T23" fmla="*/ 36 h 42"/>
                  <a:gd name="T24" fmla="*/ 12 w 68"/>
                  <a:gd name="T25" fmla="*/ 34 h 42"/>
                  <a:gd name="T26" fmla="*/ 16 w 68"/>
                  <a:gd name="T27" fmla="*/ 30 h 42"/>
                  <a:gd name="T28" fmla="*/ 18 w 68"/>
                  <a:gd name="T29" fmla="*/ 28 h 42"/>
                  <a:gd name="T30" fmla="*/ 22 w 68"/>
                  <a:gd name="T31" fmla="*/ 26 h 42"/>
                  <a:gd name="T32" fmla="*/ 26 w 68"/>
                  <a:gd name="T33" fmla="*/ 28 h 42"/>
                  <a:gd name="T34" fmla="*/ 30 w 68"/>
                  <a:gd name="T35" fmla="*/ 32 h 42"/>
                  <a:gd name="T36" fmla="*/ 32 w 68"/>
                  <a:gd name="T37" fmla="*/ 34 h 42"/>
                  <a:gd name="T38" fmla="*/ 36 w 68"/>
                  <a:gd name="T39" fmla="*/ 38 h 42"/>
                  <a:gd name="T40" fmla="*/ 42 w 68"/>
                  <a:gd name="T41" fmla="*/ 42 h 42"/>
                  <a:gd name="T42" fmla="*/ 52 w 68"/>
                  <a:gd name="T43" fmla="*/ 40 h 42"/>
                  <a:gd name="T44" fmla="*/ 62 w 68"/>
                  <a:gd name="T45" fmla="*/ 32 h 42"/>
                  <a:gd name="T46" fmla="*/ 62 w 68"/>
                  <a:gd name="T47" fmla="*/ 32 h 42"/>
                  <a:gd name="T48" fmla="*/ 64 w 68"/>
                  <a:gd name="T49" fmla="*/ 30 h 42"/>
                  <a:gd name="T50" fmla="*/ 66 w 68"/>
                  <a:gd name="T51" fmla="*/ 28 h 42"/>
                  <a:gd name="T52" fmla="*/ 68 w 68"/>
                  <a:gd name="T53" fmla="*/ 26 h 42"/>
                  <a:gd name="T54" fmla="*/ 68 w 68"/>
                  <a:gd name="T55" fmla="*/ 22 h 42"/>
                  <a:gd name="T56" fmla="*/ 66 w 68"/>
                  <a:gd name="T57" fmla="*/ 20 h 42"/>
                  <a:gd name="T58" fmla="*/ 62 w 68"/>
                  <a:gd name="T59" fmla="*/ 16 h 42"/>
                  <a:gd name="T60" fmla="*/ 58 w 68"/>
                  <a:gd name="T61" fmla="*/ 14 h 42"/>
                  <a:gd name="T62" fmla="*/ 40 w 68"/>
                  <a:gd name="T63" fmla="*/ 2 h 42"/>
                  <a:gd name="T64" fmla="*/ 38 w 68"/>
                  <a:gd name="T65" fmla="*/ 2 h 42"/>
                  <a:gd name="T66" fmla="*/ 36 w 68"/>
                  <a:gd name="T67" fmla="*/ 2 h 42"/>
                  <a:gd name="T68" fmla="*/ 32 w 68"/>
                  <a:gd name="T69" fmla="*/ 0 h 42"/>
                  <a:gd name="T70" fmla="*/ 28 w 68"/>
                  <a:gd name="T71" fmla="*/ 0 h 42"/>
                  <a:gd name="T72" fmla="*/ 24 w 68"/>
                  <a:gd name="T73" fmla="*/ 2 h 42"/>
                  <a:gd name="T74" fmla="*/ 18 w 68"/>
                  <a:gd name="T75" fmla="*/ 6 h 42"/>
                  <a:gd name="T76" fmla="*/ 12 w 68"/>
                  <a:gd name="T77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" h="42">
                    <a:moveTo>
                      <a:pt x="12" y="12"/>
                    </a:moveTo>
                    <a:lnTo>
                      <a:pt x="12" y="12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4" y="34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2" y="34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6" y="28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6" y="38"/>
                    </a:lnTo>
                    <a:lnTo>
                      <a:pt x="42" y="42"/>
                    </a:lnTo>
                    <a:lnTo>
                      <a:pt x="52" y="40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0"/>
                    </a:lnTo>
                    <a:lnTo>
                      <a:pt x="66" y="28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2" y="16"/>
                    </a:lnTo>
                    <a:lnTo>
                      <a:pt x="58" y="14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18" y="6"/>
                    </a:lnTo>
                    <a:lnTo>
                      <a:pt x="12" y="1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7" name="Freeform 356">
                <a:extLst>
                  <a:ext uri="{FF2B5EF4-FFF2-40B4-BE49-F238E27FC236}">
                    <a16:creationId xmlns:a16="http://schemas.microsoft.com/office/drawing/2014/main" id="{5AB1C97A-0FD0-4DEB-B5EE-A1924C1864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168082" y="2880719"/>
                <a:ext cx="39121" cy="23989"/>
              </a:xfrm>
              <a:custGeom>
                <a:avLst/>
                <a:gdLst>
                  <a:gd name="T0" fmla="*/ 12 w 58"/>
                  <a:gd name="T1" fmla="*/ 0 h 34"/>
                  <a:gd name="T2" fmla="*/ 10 w 58"/>
                  <a:gd name="T3" fmla="*/ 2 h 34"/>
                  <a:gd name="T4" fmla="*/ 4 w 58"/>
                  <a:gd name="T5" fmla="*/ 8 h 34"/>
                  <a:gd name="T6" fmla="*/ 0 w 58"/>
                  <a:gd name="T7" fmla="*/ 16 h 34"/>
                  <a:gd name="T8" fmla="*/ 0 w 58"/>
                  <a:gd name="T9" fmla="*/ 26 h 34"/>
                  <a:gd name="T10" fmla="*/ 6 w 58"/>
                  <a:gd name="T11" fmla="*/ 34 h 34"/>
                  <a:gd name="T12" fmla="*/ 8 w 58"/>
                  <a:gd name="T13" fmla="*/ 34 h 34"/>
                  <a:gd name="T14" fmla="*/ 12 w 58"/>
                  <a:gd name="T15" fmla="*/ 34 h 34"/>
                  <a:gd name="T16" fmla="*/ 18 w 58"/>
                  <a:gd name="T17" fmla="*/ 34 h 34"/>
                  <a:gd name="T18" fmla="*/ 24 w 58"/>
                  <a:gd name="T19" fmla="*/ 34 h 34"/>
                  <a:gd name="T20" fmla="*/ 32 w 58"/>
                  <a:gd name="T21" fmla="*/ 32 h 34"/>
                  <a:gd name="T22" fmla="*/ 34 w 58"/>
                  <a:gd name="T23" fmla="*/ 30 h 34"/>
                  <a:gd name="T24" fmla="*/ 38 w 58"/>
                  <a:gd name="T25" fmla="*/ 28 h 34"/>
                  <a:gd name="T26" fmla="*/ 42 w 58"/>
                  <a:gd name="T27" fmla="*/ 24 h 34"/>
                  <a:gd name="T28" fmla="*/ 46 w 58"/>
                  <a:gd name="T29" fmla="*/ 20 h 34"/>
                  <a:gd name="T30" fmla="*/ 48 w 58"/>
                  <a:gd name="T31" fmla="*/ 18 h 34"/>
                  <a:gd name="T32" fmla="*/ 52 w 58"/>
                  <a:gd name="T33" fmla="*/ 18 h 34"/>
                  <a:gd name="T34" fmla="*/ 54 w 58"/>
                  <a:gd name="T35" fmla="*/ 18 h 34"/>
                  <a:gd name="T36" fmla="*/ 56 w 58"/>
                  <a:gd name="T37" fmla="*/ 16 h 34"/>
                  <a:gd name="T38" fmla="*/ 58 w 58"/>
                  <a:gd name="T39" fmla="*/ 14 h 34"/>
                  <a:gd name="T40" fmla="*/ 58 w 58"/>
                  <a:gd name="T41" fmla="*/ 12 h 34"/>
                  <a:gd name="T42" fmla="*/ 56 w 58"/>
                  <a:gd name="T43" fmla="*/ 8 h 34"/>
                  <a:gd name="T44" fmla="*/ 54 w 58"/>
                  <a:gd name="T45" fmla="*/ 6 h 34"/>
                  <a:gd name="T46" fmla="*/ 48 w 58"/>
                  <a:gd name="T47" fmla="*/ 4 h 34"/>
                  <a:gd name="T48" fmla="*/ 32 w 58"/>
                  <a:gd name="T49" fmla="*/ 2 h 34"/>
                  <a:gd name="T50" fmla="*/ 18 w 58"/>
                  <a:gd name="T51" fmla="*/ 0 h 34"/>
                  <a:gd name="T52" fmla="*/ 12 w 58"/>
                  <a:gd name="T5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34">
                    <a:moveTo>
                      <a:pt x="12" y="0"/>
                    </a:moveTo>
                    <a:lnTo>
                      <a:pt x="10" y="2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26"/>
                    </a:lnTo>
                    <a:lnTo>
                      <a:pt x="6" y="34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4"/>
                    </a:lnTo>
                    <a:lnTo>
                      <a:pt x="24" y="34"/>
                    </a:lnTo>
                    <a:lnTo>
                      <a:pt x="32" y="32"/>
                    </a:lnTo>
                    <a:lnTo>
                      <a:pt x="34" y="30"/>
                    </a:lnTo>
                    <a:lnTo>
                      <a:pt x="38" y="28"/>
                    </a:lnTo>
                    <a:lnTo>
                      <a:pt x="42" y="24"/>
                    </a:lnTo>
                    <a:lnTo>
                      <a:pt x="46" y="20"/>
                    </a:lnTo>
                    <a:lnTo>
                      <a:pt x="48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6" y="16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6" y="8"/>
                    </a:lnTo>
                    <a:lnTo>
                      <a:pt x="54" y="6"/>
                    </a:lnTo>
                    <a:lnTo>
                      <a:pt x="48" y="4"/>
                    </a:lnTo>
                    <a:lnTo>
                      <a:pt x="32" y="2"/>
                    </a:lnTo>
                    <a:lnTo>
                      <a:pt x="18" y="0"/>
                    </a:lnTo>
                    <a:lnTo>
                      <a:pt x="12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8" name="Freeform 357">
                <a:extLst>
                  <a:ext uri="{FF2B5EF4-FFF2-40B4-BE49-F238E27FC236}">
                    <a16:creationId xmlns:a16="http://schemas.microsoft.com/office/drawing/2014/main" id="{6A157160-11DA-4A7E-ADB0-EFFC885F31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118169" y="2955507"/>
                <a:ext cx="13490" cy="19755"/>
              </a:xfrm>
              <a:custGeom>
                <a:avLst/>
                <a:gdLst>
                  <a:gd name="T0" fmla="*/ 16 w 20"/>
                  <a:gd name="T1" fmla="*/ 0 h 28"/>
                  <a:gd name="T2" fmla="*/ 14 w 20"/>
                  <a:gd name="T3" fmla="*/ 0 h 28"/>
                  <a:gd name="T4" fmla="*/ 12 w 20"/>
                  <a:gd name="T5" fmla="*/ 2 h 28"/>
                  <a:gd name="T6" fmla="*/ 10 w 20"/>
                  <a:gd name="T7" fmla="*/ 6 h 28"/>
                  <a:gd name="T8" fmla="*/ 6 w 20"/>
                  <a:gd name="T9" fmla="*/ 10 h 28"/>
                  <a:gd name="T10" fmla="*/ 2 w 20"/>
                  <a:gd name="T11" fmla="*/ 14 h 28"/>
                  <a:gd name="T12" fmla="*/ 0 w 20"/>
                  <a:gd name="T13" fmla="*/ 18 h 28"/>
                  <a:gd name="T14" fmla="*/ 0 w 20"/>
                  <a:gd name="T15" fmla="*/ 24 h 28"/>
                  <a:gd name="T16" fmla="*/ 2 w 20"/>
                  <a:gd name="T17" fmla="*/ 28 h 28"/>
                  <a:gd name="T18" fmla="*/ 4 w 20"/>
                  <a:gd name="T19" fmla="*/ 28 h 28"/>
                  <a:gd name="T20" fmla="*/ 6 w 20"/>
                  <a:gd name="T21" fmla="*/ 28 h 28"/>
                  <a:gd name="T22" fmla="*/ 8 w 20"/>
                  <a:gd name="T23" fmla="*/ 28 h 28"/>
                  <a:gd name="T24" fmla="*/ 10 w 20"/>
                  <a:gd name="T25" fmla="*/ 28 h 28"/>
                  <a:gd name="T26" fmla="*/ 14 w 20"/>
                  <a:gd name="T27" fmla="*/ 26 h 28"/>
                  <a:gd name="T28" fmla="*/ 16 w 20"/>
                  <a:gd name="T29" fmla="*/ 22 h 28"/>
                  <a:gd name="T30" fmla="*/ 18 w 20"/>
                  <a:gd name="T31" fmla="*/ 16 h 28"/>
                  <a:gd name="T32" fmla="*/ 20 w 20"/>
                  <a:gd name="T33" fmla="*/ 14 h 28"/>
                  <a:gd name="T34" fmla="*/ 20 w 20"/>
                  <a:gd name="T35" fmla="*/ 12 h 28"/>
                  <a:gd name="T36" fmla="*/ 20 w 20"/>
                  <a:gd name="T37" fmla="*/ 8 h 28"/>
                  <a:gd name="T38" fmla="*/ 20 w 20"/>
                  <a:gd name="T39" fmla="*/ 6 h 28"/>
                  <a:gd name="T40" fmla="*/ 20 w 20"/>
                  <a:gd name="T41" fmla="*/ 2 h 28"/>
                  <a:gd name="T42" fmla="*/ 18 w 20"/>
                  <a:gd name="T43" fmla="*/ 0 h 28"/>
                  <a:gd name="T44" fmla="*/ 16 w 20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28">
                    <a:moveTo>
                      <a:pt x="16" y="0"/>
                    </a:moveTo>
                    <a:lnTo>
                      <a:pt x="14" y="0"/>
                    </a:lnTo>
                    <a:lnTo>
                      <a:pt x="12" y="2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4" y="26"/>
                    </a:lnTo>
                    <a:lnTo>
                      <a:pt x="16" y="22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29" name="Freeform 358">
                <a:extLst>
                  <a:ext uri="{FF2B5EF4-FFF2-40B4-BE49-F238E27FC236}">
                    <a16:creationId xmlns:a16="http://schemas.microsoft.com/office/drawing/2014/main" id="{FDEE18F8-4A92-49AE-A05E-294CEA9CA68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116820" y="2969618"/>
                <a:ext cx="76893" cy="63500"/>
              </a:xfrm>
              <a:custGeom>
                <a:avLst/>
                <a:gdLst>
                  <a:gd name="T0" fmla="*/ 28 w 114"/>
                  <a:gd name="T1" fmla="*/ 20 h 90"/>
                  <a:gd name="T2" fmla="*/ 20 w 114"/>
                  <a:gd name="T3" fmla="*/ 18 h 90"/>
                  <a:gd name="T4" fmla="*/ 12 w 114"/>
                  <a:gd name="T5" fmla="*/ 22 h 90"/>
                  <a:gd name="T6" fmla="*/ 10 w 114"/>
                  <a:gd name="T7" fmla="*/ 34 h 90"/>
                  <a:gd name="T8" fmla="*/ 8 w 114"/>
                  <a:gd name="T9" fmla="*/ 36 h 90"/>
                  <a:gd name="T10" fmla="*/ 8 w 114"/>
                  <a:gd name="T11" fmla="*/ 46 h 90"/>
                  <a:gd name="T12" fmla="*/ 2 w 114"/>
                  <a:gd name="T13" fmla="*/ 52 h 90"/>
                  <a:gd name="T14" fmla="*/ 0 w 114"/>
                  <a:gd name="T15" fmla="*/ 60 h 90"/>
                  <a:gd name="T16" fmla="*/ 8 w 114"/>
                  <a:gd name="T17" fmla="*/ 68 h 90"/>
                  <a:gd name="T18" fmla="*/ 16 w 114"/>
                  <a:gd name="T19" fmla="*/ 72 h 90"/>
                  <a:gd name="T20" fmla="*/ 24 w 114"/>
                  <a:gd name="T21" fmla="*/ 72 h 90"/>
                  <a:gd name="T22" fmla="*/ 30 w 114"/>
                  <a:gd name="T23" fmla="*/ 64 h 90"/>
                  <a:gd name="T24" fmla="*/ 32 w 114"/>
                  <a:gd name="T25" fmla="*/ 62 h 90"/>
                  <a:gd name="T26" fmla="*/ 34 w 114"/>
                  <a:gd name="T27" fmla="*/ 66 h 90"/>
                  <a:gd name="T28" fmla="*/ 44 w 114"/>
                  <a:gd name="T29" fmla="*/ 68 h 90"/>
                  <a:gd name="T30" fmla="*/ 50 w 114"/>
                  <a:gd name="T31" fmla="*/ 66 h 90"/>
                  <a:gd name="T32" fmla="*/ 58 w 114"/>
                  <a:gd name="T33" fmla="*/ 64 h 90"/>
                  <a:gd name="T34" fmla="*/ 58 w 114"/>
                  <a:gd name="T35" fmla="*/ 68 h 90"/>
                  <a:gd name="T36" fmla="*/ 52 w 114"/>
                  <a:gd name="T37" fmla="*/ 74 h 90"/>
                  <a:gd name="T38" fmla="*/ 34 w 114"/>
                  <a:gd name="T39" fmla="*/ 82 h 90"/>
                  <a:gd name="T40" fmla="*/ 26 w 114"/>
                  <a:gd name="T41" fmla="*/ 88 h 90"/>
                  <a:gd name="T42" fmla="*/ 38 w 114"/>
                  <a:gd name="T43" fmla="*/ 90 h 90"/>
                  <a:gd name="T44" fmla="*/ 74 w 114"/>
                  <a:gd name="T45" fmla="*/ 76 h 90"/>
                  <a:gd name="T46" fmla="*/ 76 w 114"/>
                  <a:gd name="T47" fmla="*/ 72 h 90"/>
                  <a:gd name="T48" fmla="*/ 82 w 114"/>
                  <a:gd name="T49" fmla="*/ 72 h 90"/>
                  <a:gd name="T50" fmla="*/ 86 w 114"/>
                  <a:gd name="T51" fmla="*/ 74 h 90"/>
                  <a:gd name="T52" fmla="*/ 92 w 114"/>
                  <a:gd name="T53" fmla="*/ 72 h 90"/>
                  <a:gd name="T54" fmla="*/ 100 w 114"/>
                  <a:gd name="T55" fmla="*/ 72 h 90"/>
                  <a:gd name="T56" fmla="*/ 110 w 114"/>
                  <a:gd name="T57" fmla="*/ 64 h 90"/>
                  <a:gd name="T58" fmla="*/ 114 w 114"/>
                  <a:gd name="T59" fmla="*/ 38 h 90"/>
                  <a:gd name="T60" fmla="*/ 106 w 114"/>
                  <a:gd name="T61" fmla="*/ 34 h 90"/>
                  <a:gd name="T62" fmla="*/ 98 w 114"/>
                  <a:gd name="T63" fmla="*/ 38 h 90"/>
                  <a:gd name="T64" fmla="*/ 90 w 114"/>
                  <a:gd name="T65" fmla="*/ 32 h 90"/>
                  <a:gd name="T66" fmla="*/ 86 w 114"/>
                  <a:gd name="T67" fmla="*/ 24 h 90"/>
                  <a:gd name="T68" fmla="*/ 82 w 114"/>
                  <a:gd name="T69" fmla="*/ 10 h 90"/>
                  <a:gd name="T70" fmla="*/ 82 w 114"/>
                  <a:gd name="T71" fmla="*/ 0 h 90"/>
                  <a:gd name="T72" fmla="*/ 76 w 114"/>
                  <a:gd name="T73" fmla="*/ 2 h 90"/>
                  <a:gd name="T74" fmla="*/ 66 w 114"/>
                  <a:gd name="T75" fmla="*/ 10 h 90"/>
                  <a:gd name="T76" fmla="*/ 64 w 114"/>
                  <a:gd name="T77" fmla="*/ 22 h 90"/>
                  <a:gd name="T78" fmla="*/ 66 w 114"/>
                  <a:gd name="T79" fmla="*/ 28 h 90"/>
                  <a:gd name="T80" fmla="*/ 68 w 114"/>
                  <a:gd name="T81" fmla="*/ 32 h 90"/>
                  <a:gd name="T82" fmla="*/ 62 w 114"/>
                  <a:gd name="T83" fmla="*/ 42 h 90"/>
                  <a:gd name="T84" fmla="*/ 56 w 114"/>
                  <a:gd name="T85" fmla="*/ 48 h 90"/>
                  <a:gd name="T86" fmla="*/ 54 w 114"/>
                  <a:gd name="T87" fmla="*/ 40 h 90"/>
                  <a:gd name="T88" fmla="*/ 52 w 114"/>
                  <a:gd name="T89" fmla="*/ 30 h 90"/>
                  <a:gd name="T90" fmla="*/ 44 w 114"/>
                  <a:gd name="T91" fmla="*/ 24 h 90"/>
                  <a:gd name="T92" fmla="*/ 36 w 114"/>
                  <a:gd name="T93" fmla="*/ 28 h 90"/>
                  <a:gd name="T94" fmla="*/ 30 w 114"/>
                  <a:gd name="T95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90">
                    <a:moveTo>
                      <a:pt x="30" y="20"/>
                    </a:moveTo>
                    <a:lnTo>
                      <a:pt x="30" y="20"/>
                    </a:lnTo>
                    <a:lnTo>
                      <a:pt x="28" y="20"/>
                    </a:lnTo>
                    <a:lnTo>
                      <a:pt x="26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2" y="22"/>
                    </a:lnTo>
                    <a:lnTo>
                      <a:pt x="10" y="28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2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6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7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0" y="64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32" y="64"/>
                    </a:lnTo>
                    <a:lnTo>
                      <a:pt x="34" y="66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8"/>
                    </a:lnTo>
                    <a:lnTo>
                      <a:pt x="46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60" y="66"/>
                    </a:lnTo>
                    <a:lnTo>
                      <a:pt x="58" y="68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2" y="74"/>
                    </a:lnTo>
                    <a:lnTo>
                      <a:pt x="46" y="76"/>
                    </a:lnTo>
                    <a:lnTo>
                      <a:pt x="40" y="78"/>
                    </a:lnTo>
                    <a:lnTo>
                      <a:pt x="34" y="82"/>
                    </a:lnTo>
                    <a:lnTo>
                      <a:pt x="30" y="84"/>
                    </a:lnTo>
                    <a:lnTo>
                      <a:pt x="26" y="86"/>
                    </a:lnTo>
                    <a:lnTo>
                      <a:pt x="26" y="88"/>
                    </a:lnTo>
                    <a:lnTo>
                      <a:pt x="28" y="88"/>
                    </a:lnTo>
                    <a:lnTo>
                      <a:pt x="32" y="88"/>
                    </a:lnTo>
                    <a:lnTo>
                      <a:pt x="38" y="90"/>
                    </a:lnTo>
                    <a:lnTo>
                      <a:pt x="52" y="88"/>
                    </a:lnTo>
                    <a:lnTo>
                      <a:pt x="64" y="80"/>
                    </a:lnTo>
                    <a:lnTo>
                      <a:pt x="74" y="76"/>
                    </a:lnTo>
                    <a:lnTo>
                      <a:pt x="74" y="74"/>
                    </a:lnTo>
                    <a:lnTo>
                      <a:pt x="74" y="74"/>
                    </a:lnTo>
                    <a:lnTo>
                      <a:pt x="76" y="72"/>
                    </a:lnTo>
                    <a:lnTo>
                      <a:pt x="78" y="70"/>
                    </a:lnTo>
                    <a:lnTo>
                      <a:pt x="80" y="70"/>
                    </a:lnTo>
                    <a:lnTo>
                      <a:pt x="82" y="72"/>
                    </a:lnTo>
                    <a:lnTo>
                      <a:pt x="84" y="74"/>
                    </a:lnTo>
                    <a:lnTo>
                      <a:pt x="84" y="74"/>
                    </a:lnTo>
                    <a:lnTo>
                      <a:pt x="86" y="74"/>
                    </a:lnTo>
                    <a:lnTo>
                      <a:pt x="90" y="74"/>
                    </a:lnTo>
                    <a:lnTo>
                      <a:pt x="92" y="70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8" y="72"/>
                    </a:lnTo>
                    <a:lnTo>
                      <a:pt x="100" y="72"/>
                    </a:lnTo>
                    <a:lnTo>
                      <a:pt x="104" y="72"/>
                    </a:lnTo>
                    <a:lnTo>
                      <a:pt x="108" y="68"/>
                    </a:lnTo>
                    <a:lnTo>
                      <a:pt x="110" y="64"/>
                    </a:lnTo>
                    <a:lnTo>
                      <a:pt x="112" y="56"/>
                    </a:lnTo>
                    <a:lnTo>
                      <a:pt x="114" y="46"/>
                    </a:lnTo>
                    <a:lnTo>
                      <a:pt x="114" y="38"/>
                    </a:lnTo>
                    <a:lnTo>
                      <a:pt x="108" y="34"/>
                    </a:lnTo>
                    <a:lnTo>
                      <a:pt x="108" y="34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2" y="36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88" y="28"/>
                    </a:lnTo>
                    <a:lnTo>
                      <a:pt x="86" y="24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2" y="10"/>
                    </a:lnTo>
                    <a:lnTo>
                      <a:pt x="82" y="4"/>
                    </a:lnTo>
                    <a:lnTo>
                      <a:pt x="82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6" y="2"/>
                    </a:lnTo>
                    <a:lnTo>
                      <a:pt x="72" y="4"/>
                    </a:lnTo>
                    <a:lnTo>
                      <a:pt x="68" y="6"/>
                    </a:lnTo>
                    <a:lnTo>
                      <a:pt x="66" y="10"/>
                    </a:lnTo>
                    <a:lnTo>
                      <a:pt x="64" y="14"/>
                    </a:lnTo>
                    <a:lnTo>
                      <a:pt x="66" y="20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4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68" y="32"/>
                    </a:lnTo>
                    <a:lnTo>
                      <a:pt x="66" y="36"/>
                    </a:lnTo>
                    <a:lnTo>
                      <a:pt x="64" y="38"/>
                    </a:lnTo>
                    <a:lnTo>
                      <a:pt x="62" y="42"/>
                    </a:lnTo>
                    <a:lnTo>
                      <a:pt x="60" y="46"/>
                    </a:lnTo>
                    <a:lnTo>
                      <a:pt x="58" y="48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4" y="44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6" y="24"/>
                    </a:lnTo>
                    <a:lnTo>
                      <a:pt x="44" y="24"/>
                    </a:lnTo>
                    <a:lnTo>
                      <a:pt x="40" y="26"/>
                    </a:lnTo>
                    <a:lnTo>
                      <a:pt x="38" y="26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2" y="26"/>
                    </a:lnTo>
                    <a:lnTo>
                      <a:pt x="30" y="2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0" name="Freeform 359">
                <a:extLst>
                  <a:ext uri="{FF2B5EF4-FFF2-40B4-BE49-F238E27FC236}">
                    <a16:creationId xmlns:a16="http://schemas.microsoft.com/office/drawing/2014/main" id="{8C5F2EF4-18AC-413A-B253-7F8BC9C5F9A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38230" y="2877897"/>
                <a:ext cx="13490" cy="33866"/>
              </a:xfrm>
              <a:custGeom>
                <a:avLst/>
                <a:gdLst>
                  <a:gd name="T0" fmla="*/ 10 w 20"/>
                  <a:gd name="T1" fmla="*/ 8 h 48"/>
                  <a:gd name="T2" fmla="*/ 10 w 20"/>
                  <a:gd name="T3" fmla="*/ 8 h 48"/>
                  <a:gd name="T4" fmla="*/ 8 w 20"/>
                  <a:gd name="T5" fmla="*/ 6 h 48"/>
                  <a:gd name="T6" fmla="*/ 8 w 20"/>
                  <a:gd name="T7" fmla="*/ 4 h 48"/>
                  <a:gd name="T8" fmla="*/ 6 w 20"/>
                  <a:gd name="T9" fmla="*/ 2 h 48"/>
                  <a:gd name="T10" fmla="*/ 6 w 20"/>
                  <a:gd name="T11" fmla="*/ 0 h 48"/>
                  <a:gd name="T12" fmla="*/ 4 w 20"/>
                  <a:gd name="T13" fmla="*/ 0 h 48"/>
                  <a:gd name="T14" fmla="*/ 4 w 20"/>
                  <a:gd name="T15" fmla="*/ 0 h 48"/>
                  <a:gd name="T16" fmla="*/ 2 w 20"/>
                  <a:gd name="T17" fmla="*/ 2 h 48"/>
                  <a:gd name="T18" fmla="*/ 2 w 20"/>
                  <a:gd name="T19" fmla="*/ 6 h 48"/>
                  <a:gd name="T20" fmla="*/ 2 w 20"/>
                  <a:gd name="T21" fmla="*/ 12 h 48"/>
                  <a:gd name="T22" fmla="*/ 0 w 20"/>
                  <a:gd name="T23" fmla="*/ 22 h 48"/>
                  <a:gd name="T24" fmla="*/ 0 w 20"/>
                  <a:gd name="T25" fmla="*/ 22 h 48"/>
                  <a:gd name="T26" fmla="*/ 2 w 20"/>
                  <a:gd name="T27" fmla="*/ 26 h 48"/>
                  <a:gd name="T28" fmla="*/ 2 w 20"/>
                  <a:gd name="T29" fmla="*/ 28 h 48"/>
                  <a:gd name="T30" fmla="*/ 2 w 20"/>
                  <a:gd name="T31" fmla="*/ 34 h 48"/>
                  <a:gd name="T32" fmla="*/ 4 w 20"/>
                  <a:gd name="T33" fmla="*/ 38 h 48"/>
                  <a:gd name="T34" fmla="*/ 8 w 20"/>
                  <a:gd name="T35" fmla="*/ 42 h 48"/>
                  <a:gd name="T36" fmla="*/ 12 w 20"/>
                  <a:gd name="T37" fmla="*/ 46 h 48"/>
                  <a:gd name="T38" fmla="*/ 18 w 20"/>
                  <a:gd name="T39" fmla="*/ 48 h 48"/>
                  <a:gd name="T40" fmla="*/ 18 w 20"/>
                  <a:gd name="T41" fmla="*/ 48 h 48"/>
                  <a:gd name="T42" fmla="*/ 18 w 20"/>
                  <a:gd name="T43" fmla="*/ 46 h 48"/>
                  <a:gd name="T44" fmla="*/ 20 w 20"/>
                  <a:gd name="T45" fmla="*/ 46 h 48"/>
                  <a:gd name="T46" fmla="*/ 20 w 20"/>
                  <a:gd name="T47" fmla="*/ 44 h 48"/>
                  <a:gd name="T48" fmla="*/ 20 w 20"/>
                  <a:gd name="T49" fmla="*/ 42 h 48"/>
                  <a:gd name="T50" fmla="*/ 20 w 20"/>
                  <a:gd name="T51" fmla="*/ 38 h 48"/>
                  <a:gd name="T52" fmla="*/ 18 w 20"/>
                  <a:gd name="T53" fmla="*/ 32 h 48"/>
                  <a:gd name="T54" fmla="*/ 10 w 20"/>
                  <a:gd name="T5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48">
                    <a:moveTo>
                      <a:pt x="10" y="8"/>
                    </a:moveTo>
                    <a:lnTo>
                      <a:pt x="10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8" y="42"/>
                    </a:lnTo>
                    <a:lnTo>
                      <a:pt x="12" y="46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0" y="44"/>
                    </a:lnTo>
                    <a:lnTo>
                      <a:pt x="20" y="42"/>
                    </a:lnTo>
                    <a:lnTo>
                      <a:pt x="20" y="38"/>
                    </a:lnTo>
                    <a:lnTo>
                      <a:pt x="18" y="32"/>
                    </a:lnTo>
                    <a:lnTo>
                      <a:pt x="10" y="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1" name="Freeform 360">
                <a:extLst>
                  <a:ext uri="{FF2B5EF4-FFF2-40B4-BE49-F238E27FC236}">
                    <a16:creationId xmlns:a16="http://schemas.microsoft.com/office/drawing/2014/main" id="{8DD5A47B-1F4D-4A09-95DA-D9ADCF141E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04505" y="2925874"/>
                <a:ext cx="49913" cy="63500"/>
              </a:xfrm>
              <a:custGeom>
                <a:avLst/>
                <a:gdLst>
                  <a:gd name="T0" fmla="*/ 16 w 74"/>
                  <a:gd name="T1" fmla="*/ 10 h 90"/>
                  <a:gd name="T2" fmla="*/ 12 w 74"/>
                  <a:gd name="T3" fmla="*/ 8 h 90"/>
                  <a:gd name="T4" fmla="*/ 8 w 74"/>
                  <a:gd name="T5" fmla="*/ 6 h 90"/>
                  <a:gd name="T6" fmla="*/ 2 w 74"/>
                  <a:gd name="T7" fmla="*/ 6 h 90"/>
                  <a:gd name="T8" fmla="*/ 0 w 74"/>
                  <a:gd name="T9" fmla="*/ 10 h 90"/>
                  <a:gd name="T10" fmla="*/ 2 w 74"/>
                  <a:gd name="T11" fmla="*/ 22 h 90"/>
                  <a:gd name="T12" fmla="*/ 4 w 74"/>
                  <a:gd name="T13" fmla="*/ 24 h 90"/>
                  <a:gd name="T14" fmla="*/ 8 w 74"/>
                  <a:gd name="T15" fmla="*/ 34 h 90"/>
                  <a:gd name="T16" fmla="*/ 14 w 74"/>
                  <a:gd name="T17" fmla="*/ 44 h 90"/>
                  <a:gd name="T18" fmla="*/ 16 w 74"/>
                  <a:gd name="T19" fmla="*/ 50 h 90"/>
                  <a:gd name="T20" fmla="*/ 22 w 74"/>
                  <a:gd name="T21" fmla="*/ 50 h 90"/>
                  <a:gd name="T22" fmla="*/ 32 w 74"/>
                  <a:gd name="T23" fmla="*/ 52 h 90"/>
                  <a:gd name="T24" fmla="*/ 36 w 74"/>
                  <a:gd name="T25" fmla="*/ 58 h 90"/>
                  <a:gd name="T26" fmla="*/ 38 w 74"/>
                  <a:gd name="T27" fmla="*/ 70 h 90"/>
                  <a:gd name="T28" fmla="*/ 42 w 74"/>
                  <a:gd name="T29" fmla="*/ 82 h 90"/>
                  <a:gd name="T30" fmla="*/ 52 w 74"/>
                  <a:gd name="T31" fmla="*/ 88 h 90"/>
                  <a:gd name="T32" fmla="*/ 64 w 74"/>
                  <a:gd name="T33" fmla="*/ 90 h 90"/>
                  <a:gd name="T34" fmla="*/ 72 w 74"/>
                  <a:gd name="T35" fmla="*/ 84 h 90"/>
                  <a:gd name="T36" fmla="*/ 74 w 74"/>
                  <a:gd name="T37" fmla="*/ 82 h 90"/>
                  <a:gd name="T38" fmla="*/ 72 w 74"/>
                  <a:gd name="T39" fmla="*/ 84 h 90"/>
                  <a:gd name="T40" fmla="*/ 68 w 74"/>
                  <a:gd name="T41" fmla="*/ 86 h 90"/>
                  <a:gd name="T42" fmla="*/ 64 w 74"/>
                  <a:gd name="T43" fmla="*/ 86 h 90"/>
                  <a:gd name="T44" fmla="*/ 64 w 74"/>
                  <a:gd name="T45" fmla="*/ 82 h 90"/>
                  <a:gd name="T46" fmla="*/ 62 w 74"/>
                  <a:gd name="T47" fmla="*/ 58 h 90"/>
                  <a:gd name="T48" fmla="*/ 58 w 74"/>
                  <a:gd name="T49" fmla="*/ 42 h 90"/>
                  <a:gd name="T50" fmla="*/ 66 w 74"/>
                  <a:gd name="T51" fmla="*/ 26 h 90"/>
                  <a:gd name="T52" fmla="*/ 66 w 74"/>
                  <a:gd name="T53" fmla="*/ 8 h 90"/>
                  <a:gd name="T54" fmla="*/ 60 w 74"/>
                  <a:gd name="T55" fmla="*/ 4 h 90"/>
                  <a:gd name="T56" fmla="*/ 54 w 74"/>
                  <a:gd name="T57" fmla="*/ 2 h 90"/>
                  <a:gd name="T58" fmla="*/ 44 w 74"/>
                  <a:gd name="T59" fmla="*/ 0 h 90"/>
                  <a:gd name="T60" fmla="*/ 38 w 74"/>
                  <a:gd name="T61" fmla="*/ 0 h 90"/>
                  <a:gd name="T62" fmla="*/ 36 w 74"/>
                  <a:gd name="T63" fmla="*/ 6 h 90"/>
                  <a:gd name="T64" fmla="*/ 40 w 74"/>
                  <a:gd name="T65" fmla="*/ 24 h 90"/>
                  <a:gd name="T66" fmla="*/ 44 w 74"/>
                  <a:gd name="T67" fmla="*/ 38 h 90"/>
                  <a:gd name="T68" fmla="*/ 32 w 74"/>
                  <a:gd name="T69" fmla="*/ 32 h 90"/>
                  <a:gd name="T70" fmla="*/ 20 w 74"/>
                  <a:gd name="T71" fmla="*/ 24 h 90"/>
                  <a:gd name="T72" fmla="*/ 16 w 74"/>
                  <a:gd name="T73" fmla="*/ 1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90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12" y="38"/>
                    </a:lnTo>
                    <a:lnTo>
                      <a:pt x="14" y="44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8" y="50"/>
                    </a:lnTo>
                    <a:lnTo>
                      <a:pt x="32" y="52"/>
                    </a:lnTo>
                    <a:lnTo>
                      <a:pt x="34" y="54"/>
                    </a:lnTo>
                    <a:lnTo>
                      <a:pt x="36" y="58"/>
                    </a:lnTo>
                    <a:lnTo>
                      <a:pt x="38" y="64"/>
                    </a:lnTo>
                    <a:lnTo>
                      <a:pt x="38" y="70"/>
                    </a:lnTo>
                    <a:lnTo>
                      <a:pt x="40" y="76"/>
                    </a:lnTo>
                    <a:lnTo>
                      <a:pt x="42" y="82"/>
                    </a:lnTo>
                    <a:lnTo>
                      <a:pt x="48" y="86"/>
                    </a:lnTo>
                    <a:lnTo>
                      <a:pt x="52" y="88"/>
                    </a:lnTo>
                    <a:lnTo>
                      <a:pt x="58" y="90"/>
                    </a:lnTo>
                    <a:lnTo>
                      <a:pt x="64" y="90"/>
                    </a:lnTo>
                    <a:lnTo>
                      <a:pt x="68" y="86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0" y="84"/>
                    </a:lnTo>
                    <a:lnTo>
                      <a:pt x="68" y="86"/>
                    </a:lnTo>
                    <a:lnTo>
                      <a:pt x="66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2"/>
                    </a:lnTo>
                    <a:lnTo>
                      <a:pt x="64" y="72"/>
                    </a:lnTo>
                    <a:lnTo>
                      <a:pt x="62" y="58"/>
                    </a:lnTo>
                    <a:lnTo>
                      <a:pt x="56" y="44"/>
                    </a:lnTo>
                    <a:lnTo>
                      <a:pt x="58" y="42"/>
                    </a:lnTo>
                    <a:lnTo>
                      <a:pt x="62" y="34"/>
                    </a:lnTo>
                    <a:lnTo>
                      <a:pt x="66" y="26"/>
                    </a:lnTo>
                    <a:lnTo>
                      <a:pt x="68" y="16"/>
                    </a:lnTo>
                    <a:lnTo>
                      <a:pt x="66" y="8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0"/>
                    </a:lnTo>
                    <a:lnTo>
                      <a:pt x="36" y="2"/>
                    </a:lnTo>
                    <a:lnTo>
                      <a:pt x="36" y="6"/>
                    </a:lnTo>
                    <a:lnTo>
                      <a:pt x="38" y="14"/>
                    </a:lnTo>
                    <a:lnTo>
                      <a:pt x="40" y="24"/>
                    </a:lnTo>
                    <a:lnTo>
                      <a:pt x="44" y="32"/>
                    </a:lnTo>
                    <a:lnTo>
                      <a:pt x="44" y="38"/>
                    </a:lnTo>
                    <a:lnTo>
                      <a:pt x="38" y="38"/>
                    </a:lnTo>
                    <a:lnTo>
                      <a:pt x="32" y="32"/>
                    </a:lnTo>
                    <a:lnTo>
                      <a:pt x="26" y="28"/>
                    </a:lnTo>
                    <a:lnTo>
                      <a:pt x="20" y="24"/>
                    </a:lnTo>
                    <a:lnTo>
                      <a:pt x="16" y="18"/>
                    </a:lnTo>
                    <a:lnTo>
                      <a:pt x="16" y="1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2" name="Freeform 361">
                <a:extLst>
                  <a:ext uri="{FF2B5EF4-FFF2-40B4-BE49-F238E27FC236}">
                    <a16:creationId xmlns:a16="http://schemas.microsoft.com/office/drawing/2014/main" id="{95FF5F17-7587-4FAE-91D6-81DC41C222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55767" y="2966796"/>
                <a:ext cx="29678" cy="32455"/>
              </a:xfrm>
              <a:custGeom>
                <a:avLst/>
                <a:gdLst>
                  <a:gd name="T0" fmla="*/ 10 w 44"/>
                  <a:gd name="T1" fmla="*/ 2 h 46"/>
                  <a:gd name="T2" fmla="*/ 10 w 44"/>
                  <a:gd name="T3" fmla="*/ 2 h 46"/>
                  <a:gd name="T4" fmla="*/ 10 w 44"/>
                  <a:gd name="T5" fmla="*/ 2 h 46"/>
                  <a:gd name="T6" fmla="*/ 8 w 44"/>
                  <a:gd name="T7" fmla="*/ 0 h 46"/>
                  <a:gd name="T8" fmla="*/ 6 w 44"/>
                  <a:gd name="T9" fmla="*/ 0 h 46"/>
                  <a:gd name="T10" fmla="*/ 4 w 44"/>
                  <a:gd name="T11" fmla="*/ 0 h 46"/>
                  <a:gd name="T12" fmla="*/ 4 w 44"/>
                  <a:gd name="T13" fmla="*/ 0 h 46"/>
                  <a:gd name="T14" fmla="*/ 2 w 44"/>
                  <a:gd name="T15" fmla="*/ 2 h 46"/>
                  <a:gd name="T16" fmla="*/ 2 w 44"/>
                  <a:gd name="T17" fmla="*/ 4 h 46"/>
                  <a:gd name="T18" fmla="*/ 4 w 44"/>
                  <a:gd name="T19" fmla="*/ 8 h 46"/>
                  <a:gd name="T20" fmla="*/ 6 w 44"/>
                  <a:gd name="T21" fmla="*/ 12 h 46"/>
                  <a:gd name="T22" fmla="*/ 6 w 44"/>
                  <a:gd name="T23" fmla="*/ 14 h 46"/>
                  <a:gd name="T24" fmla="*/ 4 w 44"/>
                  <a:gd name="T25" fmla="*/ 18 h 46"/>
                  <a:gd name="T26" fmla="*/ 4 w 44"/>
                  <a:gd name="T27" fmla="*/ 22 h 46"/>
                  <a:gd name="T28" fmla="*/ 4 w 44"/>
                  <a:gd name="T29" fmla="*/ 28 h 46"/>
                  <a:gd name="T30" fmla="*/ 2 w 44"/>
                  <a:gd name="T31" fmla="*/ 34 h 46"/>
                  <a:gd name="T32" fmla="*/ 0 w 44"/>
                  <a:gd name="T33" fmla="*/ 38 h 46"/>
                  <a:gd name="T34" fmla="*/ 16 w 44"/>
                  <a:gd name="T35" fmla="*/ 34 h 46"/>
                  <a:gd name="T36" fmla="*/ 24 w 44"/>
                  <a:gd name="T37" fmla="*/ 46 h 46"/>
                  <a:gd name="T38" fmla="*/ 24 w 44"/>
                  <a:gd name="T39" fmla="*/ 44 h 46"/>
                  <a:gd name="T40" fmla="*/ 28 w 44"/>
                  <a:gd name="T41" fmla="*/ 44 h 46"/>
                  <a:gd name="T42" fmla="*/ 32 w 44"/>
                  <a:gd name="T43" fmla="*/ 42 h 46"/>
                  <a:gd name="T44" fmla="*/ 36 w 44"/>
                  <a:gd name="T45" fmla="*/ 40 h 46"/>
                  <a:gd name="T46" fmla="*/ 40 w 44"/>
                  <a:gd name="T47" fmla="*/ 36 h 46"/>
                  <a:gd name="T48" fmla="*/ 40 w 44"/>
                  <a:gd name="T49" fmla="*/ 36 h 46"/>
                  <a:gd name="T50" fmla="*/ 42 w 44"/>
                  <a:gd name="T51" fmla="*/ 32 h 46"/>
                  <a:gd name="T52" fmla="*/ 42 w 44"/>
                  <a:gd name="T53" fmla="*/ 28 h 46"/>
                  <a:gd name="T54" fmla="*/ 44 w 44"/>
                  <a:gd name="T55" fmla="*/ 24 h 46"/>
                  <a:gd name="T56" fmla="*/ 42 w 44"/>
                  <a:gd name="T57" fmla="*/ 18 h 46"/>
                  <a:gd name="T58" fmla="*/ 40 w 44"/>
                  <a:gd name="T59" fmla="*/ 12 h 46"/>
                  <a:gd name="T60" fmla="*/ 38 w 44"/>
                  <a:gd name="T61" fmla="*/ 12 h 46"/>
                  <a:gd name="T62" fmla="*/ 36 w 44"/>
                  <a:gd name="T63" fmla="*/ 10 h 46"/>
                  <a:gd name="T64" fmla="*/ 34 w 44"/>
                  <a:gd name="T65" fmla="*/ 6 h 46"/>
                  <a:gd name="T66" fmla="*/ 30 w 44"/>
                  <a:gd name="T67" fmla="*/ 4 h 46"/>
                  <a:gd name="T68" fmla="*/ 26 w 44"/>
                  <a:gd name="T69" fmla="*/ 0 h 46"/>
                  <a:gd name="T70" fmla="*/ 22 w 44"/>
                  <a:gd name="T71" fmla="*/ 0 h 46"/>
                  <a:gd name="T72" fmla="*/ 16 w 44"/>
                  <a:gd name="T73" fmla="*/ 0 h 46"/>
                  <a:gd name="T74" fmla="*/ 10 w 44"/>
                  <a:gd name="T7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46">
                    <a:moveTo>
                      <a:pt x="10" y="2"/>
                    </a:move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8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4" y="28"/>
                    </a:lnTo>
                    <a:lnTo>
                      <a:pt x="2" y="34"/>
                    </a:lnTo>
                    <a:lnTo>
                      <a:pt x="0" y="38"/>
                    </a:lnTo>
                    <a:lnTo>
                      <a:pt x="16" y="34"/>
                    </a:lnTo>
                    <a:lnTo>
                      <a:pt x="24" y="46"/>
                    </a:lnTo>
                    <a:lnTo>
                      <a:pt x="24" y="44"/>
                    </a:lnTo>
                    <a:lnTo>
                      <a:pt x="28" y="44"/>
                    </a:lnTo>
                    <a:lnTo>
                      <a:pt x="32" y="42"/>
                    </a:lnTo>
                    <a:lnTo>
                      <a:pt x="36" y="40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4" y="24"/>
                    </a:lnTo>
                    <a:lnTo>
                      <a:pt x="42" y="18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0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3" name="Freeform 362">
                <a:extLst>
                  <a:ext uri="{FF2B5EF4-FFF2-40B4-BE49-F238E27FC236}">
                    <a16:creationId xmlns:a16="http://schemas.microsoft.com/office/drawing/2014/main" id="{3A5B03B9-FC8E-4B88-A7CF-B158439856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89492" y="2954096"/>
                <a:ext cx="113316" cy="69144"/>
              </a:xfrm>
              <a:custGeom>
                <a:avLst/>
                <a:gdLst>
                  <a:gd name="T0" fmla="*/ 10 w 168"/>
                  <a:gd name="T1" fmla="*/ 2 h 98"/>
                  <a:gd name="T2" fmla="*/ 4 w 168"/>
                  <a:gd name="T3" fmla="*/ 0 h 98"/>
                  <a:gd name="T4" fmla="*/ 0 w 168"/>
                  <a:gd name="T5" fmla="*/ 6 h 98"/>
                  <a:gd name="T6" fmla="*/ 4 w 168"/>
                  <a:gd name="T7" fmla="*/ 24 h 98"/>
                  <a:gd name="T8" fmla="*/ 6 w 168"/>
                  <a:gd name="T9" fmla="*/ 28 h 98"/>
                  <a:gd name="T10" fmla="*/ 12 w 168"/>
                  <a:gd name="T11" fmla="*/ 32 h 98"/>
                  <a:gd name="T12" fmla="*/ 26 w 168"/>
                  <a:gd name="T13" fmla="*/ 26 h 98"/>
                  <a:gd name="T14" fmla="*/ 30 w 168"/>
                  <a:gd name="T15" fmla="*/ 24 h 98"/>
                  <a:gd name="T16" fmla="*/ 34 w 168"/>
                  <a:gd name="T17" fmla="*/ 24 h 98"/>
                  <a:gd name="T18" fmla="*/ 38 w 168"/>
                  <a:gd name="T19" fmla="*/ 38 h 98"/>
                  <a:gd name="T20" fmla="*/ 44 w 168"/>
                  <a:gd name="T21" fmla="*/ 72 h 98"/>
                  <a:gd name="T22" fmla="*/ 40 w 168"/>
                  <a:gd name="T23" fmla="*/ 72 h 98"/>
                  <a:gd name="T24" fmla="*/ 38 w 168"/>
                  <a:gd name="T25" fmla="*/ 80 h 98"/>
                  <a:gd name="T26" fmla="*/ 48 w 168"/>
                  <a:gd name="T27" fmla="*/ 88 h 98"/>
                  <a:gd name="T28" fmla="*/ 56 w 168"/>
                  <a:gd name="T29" fmla="*/ 86 h 98"/>
                  <a:gd name="T30" fmla="*/ 58 w 168"/>
                  <a:gd name="T31" fmla="*/ 84 h 98"/>
                  <a:gd name="T32" fmla="*/ 68 w 168"/>
                  <a:gd name="T33" fmla="*/ 86 h 98"/>
                  <a:gd name="T34" fmla="*/ 82 w 168"/>
                  <a:gd name="T35" fmla="*/ 94 h 98"/>
                  <a:gd name="T36" fmla="*/ 118 w 168"/>
                  <a:gd name="T37" fmla="*/ 96 h 98"/>
                  <a:gd name="T38" fmla="*/ 118 w 168"/>
                  <a:gd name="T39" fmla="*/ 92 h 98"/>
                  <a:gd name="T40" fmla="*/ 122 w 168"/>
                  <a:gd name="T41" fmla="*/ 86 h 98"/>
                  <a:gd name="T42" fmla="*/ 134 w 168"/>
                  <a:gd name="T43" fmla="*/ 88 h 98"/>
                  <a:gd name="T44" fmla="*/ 142 w 168"/>
                  <a:gd name="T45" fmla="*/ 92 h 98"/>
                  <a:gd name="T46" fmla="*/ 150 w 168"/>
                  <a:gd name="T47" fmla="*/ 90 h 98"/>
                  <a:gd name="T48" fmla="*/ 154 w 168"/>
                  <a:gd name="T49" fmla="*/ 82 h 98"/>
                  <a:gd name="T50" fmla="*/ 156 w 168"/>
                  <a:gd name="T51" fmla="*/ 76 h 98"/>
                  <a:gd name="T52" fmla="*/ 164 w 168"/>
                  <a:gd name="T53" fmla="*/ 72 h 98"/>
                  <a:gd name="T54" fmla="*/ 164 w 168"/>
                  <a:gd name="T55" fmla="*/ 66 h 98"/>
                  <a:gd name="T56" fmla="*/ 168 w 168"/>
                  <a:gd name="T57" fmla="*/ 62 h 98"/>
                  <a:gd name="T58" fmla="*/ 166 w 168"/>
                  <a:gd name="T59" fmla="*/ 56 h 98"/>
                  <a:gd name="T60" fmla="*/ 150 w 168"/>
                  <a:gd name="T61" fmla="*/ 50 h 98"/>
                  <a:gd name="T62" fmla="*/ 138 w 168"/>
                  <a:gd name="T63" fmla="*/ 48 h 98"/>
                  <a:gd name="T64" fmla="*/ 124 w 168"/>
                  <a:gd name="T65" fmla="*/ 44 h 98"/>
                  <a:gd name="T66" fmla="*/ 110 w 168"/>
                  <a:gd name="T67" fmla="*/ 46 h 98"/>
                  <a:gd name="T68" fmla="*/ 100 w 168"/>
                  <a:gd name="T69" fmla="*/ 50 h 98"/>
                  <a:gd name="T70" fmla="*/ 82 w 168"/>
                  <a:gd name="T71" fmla="*/ 44 h 98"/>
                  <a:gd name="T72" fmla="*/ 60 w 168"/>
                  <a:gd name="T73" fmla="*/ 30 h 98"/>
                  <a:gd name="T74" fmla="*/ 52 w 168"/>
                  <a:gd name="T75" fmla="*/ 24 h 98"/>
                  <a:gd name="T76" fmla="*/ 50 w 168"/>
                  <a:gd name="T77" fmla="*/ 20 h 98"/>
                  <a:gd name="T78" fmla="*/ 50 w 168"/>
                  <a:gd name="T79" fmla="*/ 16 h 98"/>
                  <a:gd name="T80" fmla="*/ 48 w 168"/>
                  <a:gd name="T81" fmla="*/ 10 h 98"/>
                  <a:gd name="T82" fmla="*/ 40 w 168"/>
                  <a:gd name="T83" fmla="*/ 10 h 98"/>
                  <a:gd name="T84" fmla="*/ 36 w 168"/>
                  <a:gd name="T85" fmla="*/ 14 h 98"/>
                  <a:gd name="T86" fmla="*/ 28 w 168"/>
                  <a:gd name="T87" fmla="*/ 12 h 98"/>
                  <a:gd name="T88" fmla="*/ 24 w 168"/>
                  <a:gd name="T89" fmla="*/ 4 h 98"/>
                  <a:gd name="T90" fmla="*/ 12 w 168"/>
                  <a:gd name="T91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98">
                    <a:moveTo>
                      <a:pt x="12" y="2"/>
                    </a:move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6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8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6" y="28"/>
                    </a:lnTo>
                    <a:lnTo>
                      <a:pt x="36" y="32"/>
                    </a:lnTo>
                    <a:lnTo>
                      <a:pt x="38" y="38"/>
                    </a:lnTo>
                    <a:lnTo>
                      <a:pt x="38" y="48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2"/>
                    </a:lnTo>
                    <a:lnTo>
                      <a:pt x="40" y="72"/>
                    </a:lnTo>
                    <a:lnTo>
                      <a:pt x="40" y="72"/>
                    </a:lnTo>
                    <a:lnTo>
                      <a:pt x="38" y="74"/>
                    </a:lnTo>
                    <a:lnTo>
                      <a:pt x="38" y="76"/>
                    </a:lnTo>
                    <a:lnTo>
                      <a:pt x="38" y="80"/>
                    </a:lnTo>
                    <a:lnTo>
                      <a:pt x="40" y="84"/>
                    </a:lnTo>
                    <a:lnTo>
                      <a:pt x="44" y="88"/>
                    </a:lnTo>
                    <a:lnTo>
                      <a:pt x="48" y="88"/>
                    </a:lnTo>
                    <a:lnTo>
                      <a:pt x="50" y="88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8" y="84"/>
                    </a:lnTo>
                    <a:lnTo>
                      <a:pt x="62" y="84"/>
                    </a:lnTo>
                    <a:lnTo>
                      <a:pt x="64" y="84"/>
                    </a:lnTo>
                    <a:lnTo>
                      <a:pt x="68" y="86"/>
                    </a:lnTo>
                    <a:lnTo>
                      <a:pt x="72" y="90"/>
                    </a:lnTo>
                    <a:lnTo>
                      <a:pt x="74" y="92"/>
                    </a:lnTo>
                    <a:lnTo>
                      <a:pt x="82" y="94"/>
                    </a:lnTo>
                    <a:lnTo>
                      <a:pt x="94" y="98"/>
                    </a:lnTo>
                    <a:lnTo>
                      <a:pt x="106" y="96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20" y="90"/>
                    </a:lnTo>
                    <a:lnTo>
                      <a:pt x="120" y="88"/>
                    </a:lnTo>
                    <a:lnTo>
                      <a:pt x="122" y="86"/>
                    </a:lnTo>
                    <a:lnTo>
                      <a:pt x="124" y="86"/>
                    </a:lnTo>
                    <a:lnTo>
                      <a:pt x="128" y="86"/>
                    </a:lnTo>
                    <a:lnTo>
                      <a:pt x="134" y="88"/>
                    </a:lnTo>
                    <a:lnTo>
                      <a:pt x="140" y="92"/>
                    </a:lnTo>
                    <a:lnTo>
                      <a:pt x="140" y="92"/>
                    </a:lnTo>
                    <a:lnTo>
                      <a:pt x="142" y="92"/>
                    </a:lnTo>
                    <a:lnTo>
                      <a:pt x="144" y="92"/>
                    </a:lnTo>
                    <a:lnTo>
                      <a:pt x="148" y="92"/>
                    </a:lnTo>
                    <a:lnTo>
                      <a:pt x="150" y="90"/>
                    </a:lnTo>
                    <a:lnTo>
                      <a:pt x="152" y="88"/>
                    </a:lnTo>
                    <a:lnTo>
                      <a:pt x="154" y="86"/>
                    </a:lnTo>
                    <a:lnTo>
                      <a:pt x="154" y="82"/>
                    </a:lnTo>
                    <a:lnTo>
                      <a:pt x="154" y="76"/>
                    </a:lnTo>
                    <a:lnTo>
                      <a:pt x="154" y="76"/>
                    </a:lnTo>
                    <a:lnTo>
                      <a:pt x="156" y="76"/>
                    </a:lnTo>
                    <a:lnTo>
                      <a:pt x="158" y="74"/>
                    </a:lnTo>
                    <a:lnTo>
                      <a:pt x="162" y="74"/>
                    </a:lnTo>
                    <a:lnTo>
                      <a:pt x="164" y="72"/>
                    </a:lnTo>
                    <a:lnTo>
                      <a:pt x="164" y="70"/>
                    </a:lnTo>
                    <a:lnTo>
                      <a:pt x="164" y="66"/>
                    </a:lnTo>
                    <a:lnTo>
                      <a:pt x="164" y="66"/>
                    </a:lnTo>
                    <a:lnTo>
                      <a:pt x="166" y="64"/>
                    </a:lnTo>
                    <a:lnTo>
                      <a:pt x="166" y="64"/>
                    </a:lnTo>
                    <a:lnTo>
                      <a:pt x="168" y="62"/>
                    </a:lnTo>
                    <a:lnTo>
                      <a:pt x="168" y="60"/>
                    </a:lnTo>
                    <a:lnTo>
                      <a:pt x="168" y="58"/>
                    </a:lnTo>
                    <a:lnTo>
                      <a:pt x="166" y="56"/>
                    </a:lnTo>
                    <a:lnTo>
                      <a:pt x="162" y="54"/>
                    </a:lnTo>
                    <a:lnTo>
                      <a:pt x="158" y="52"/>
                    </a:lnTo>
                    <a:lnTo>
                      <a:pt x="150" y="50"/>
                    </a:lnTo>
                    <a:lnTo>
                      <a:pt x="142" y="48"/>
                    </a:lnTo>
                    <a:lnTo>
                      <a:pt x="140" y="48"/>
                    </a:lnTo>
                    <a:lnTo>
                      <a:pt x="138" y="48"/>
                    </a:lnTo>
                    <a:lnTo>
                      <a:pt x="134" y="46"/>
                    </a:lnTo>
                    <a:lnTo>
                      <a:pt x="130" y="44"/>
                    </a:lnTo>
                    <a:lnTo>
                      <a:pt x="124" y="44"/>
                    </a:lnTo>
                    <a:lnTo>
                      <a:pt x="118" y="44"/>
                    </a:lnTo>
                    <a:lnTo>
                      <a:pt x="110" y="44"/>
                    </a:lnTo>
                    <a:lnTo>
                      <a:pt x="110" y="46"/>
                    </a:lnTo>
                    <a:lnTo>
                      <a:pt x="108" y="46"/>
                    </a:lnTo>
                    <a:lnTo>
                      <a:pt x="106" y="48"/>
                    </a:lnTo>
                    <a:lnTo>
                      <a:pt x="100" y="50"/>
                    </a:lnTo>
                    <a:lnTo>
                      <a:pt x="96" y="50"/>
                    </a:lnTo>
                    <a:lnTo>
                      <a:pt x="90" y="48"/>
                    </a:lnTo>
                    <a:lnTo>
                      <a:pt x="82" y="44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0" y="30"/>
                    </a:lnTo>
                    <a:lnTo>
                      <a:pt x="58" y="26"/>
                    </a:lnTo>
                    <a:lnTo>
                      <a:pt x="56" y="24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6"/>
                    </a:lnTo>
                    <a:lnTo>
                      <a:pt x="50" y="14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38" y="12"/>
                    </a:lnTo>
                    <a:lnTo>
                      <a:pt x="36" y="14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8" y="2"/>
                    </a:lnTo>
                    <a:lnTo>
                      <a:pt x="12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4" name="Freeform 363">
                <a:extLst>
                  <a:ext uri="{FF2B5EF4-FFF2-40B4-BE49-F238E27FC236}">
                    <a16:creationId xmlns:a16="http://schemas.microsoft.com/office/drawing/2014/main" id="{F349E798-81CC-4879-A4D8-D38CC9697E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28787" y="2810164"/>
                <a:ext cx="59356" cy="71966"/>
              </a:xfrm>
              <a:custGeom>
                <a:avLst/>
                <a:gdLst>
                  <a:gd name="T0" fmla="*/ 30 w 88"/>
                  <a:gd name="T1" fmla="*/ 44 h 102"/>
                  <a:gd name="T2" fmla="*/ 26 w 88"/>
                  <a:gd name="T3" fmla="*/ 38 h 102"/>
                  <a:gd name="T4" fmla="*/ 20 w 88"/>
                  <a:gd name="T5" fmla="*/ 32 h 102"/>
                  <a:gd name="T6" fmla="*/ 14 w 88"/>
                  <a:gd name="T7" fmla="*/ 28 h 102"/>
                  <a:gd name="T8" fmla="*/ 8 w 88"/>
                  <a:gd name="T9" fmla="*/ 24 h 102"/>
                  <a:gd name="T10" fmla="*/ 2 w 88"/>
                  <a:gd name="T11" fmla="*/ 16 h 102"/>
                  <a:gd name="T12" fmla="*/ 0 w 88"/>
                  <a:gd name="T13" fmla="*/ 8 h 102"/>
                  <a:gd name="T14" fmla="*/ 8 w 88"/>
                  <a:gd name="T15" fmla="*/ 0 h 102"/>
                  <a:gd name="T16" fmla="*/ 12 w 88"/>
                  <a:gd name="T17" fmla="*/ 0 h 102"/>
                  <a:gd name="T18" fmla="*/ 20 w 88"/>
                  <a:gd name="T19" fmla="*/ 2 h 102"/>
                  <a:gd name="T20" fmla="*/ 28 w 88"/>
                  <a:gd name="T21" fmla="*/ 6 h 102"/>
                  <a:gd name="T22" fmla="*/ 32 w 88"/>
                  <a:gd name="T23" fmla="*/ 16 h 102"/>
                  <a:gd name="T24" fmla="*/ 32 w 88"/>
                  <a:gd name="T25" fmla="*/ 20 h 102"/>
                  <a:gd name="T26" fmla="*/ 36 w 88"/>
                  <a:gd name="T27" fmla="*/ 24 h 102"/>
                  <a:gd name="T28" fmla="*/ 44 w 88"/>
                  <a:gd name="T29" fmla="*/ 26 h 102"/>
                  <a:gd name="T30" fmla="*/ 44 w 88"/>
                  <a:gd name="T31" fmla="*/ 24 h 102"/>
                  <a:gd name="T32" fmla="*/ 44 w 88"/>
                  <a:gd name="T33" fmla="*/ 18 h 102"/>
                  <a:gd name="T34" fmla="*/ 46 w 88"/>
                  <a:gd name="T35" fmla="*/ 12 h 102"/>
                  <a:gd name="T36" fmla="*/ 50 w 88"/>
                  <a:gd name="T37" fmla="*/ 10 h 102"/>
                  <a:gd name="T38" fmla="*/ 60 w 88"/>
                  <a:gd name="T39" fmla="*/ 14 h 102"/>
                  <a:gd name="T40" fmla="*/ 58 w 88"/>
                  <a:gd name="T41" fmla="*/ 20 h 102"/>
                  <a:gd name="T42" fmla="*/ 58 w 88"/>
                  <a:gd name="T43" fmla="*/ 30 h 102"/>
                  <a:gd name="T44" fmla="*/ 60 w 88"/>
                  <a:gd name="T45" fmla="*/ 40 h 102"/>
                  <a:gd name="T46" fmla="*/ 66 w 88"/>
                  <a:gd name="T47" fmla="*/ 46 h 102"/>
                  <a:gd name="T48" fmla="*/ 70 w 88"/>
                  <a:gd name="T49" fmla="*/ 44 h 102"/>
                  <a:gd name="T50" fmla="*/ 76 w 88"/>
                  <a:gd name="T51" fmla="*/ 34 h 102"/>
                  <a:gd name="T52" fmla="*/ 76 w 88"/>
                  <a:gd name="T53" fmla="*/ 32 h 102"/>
                  <a:gd name="T54" fmla="*/ 80 w 88"/>
                  <a:gd name="T55" fmla="*/ 28 h 102"/>
                  <a:gd name="T56" fmla="*/ 82 w 88"/>
                  <a:gd name="T57" fmla="*/ 26 h 102"/>
                  <a:gd name="T58" fmla="*/ 86 w 88"/>
                  <a:gd name="T59" fmla="*/ 28 h 102"/>
                  <a:gd name="T60" fmla="*/ 88 w 88"/>
                  <a:gd name="T61" fmla="*/ 38 h 102"/>
                  <a:gd name="T62" fmla="*/ 86 w 88"/>
                  <a:gd name="T63" fmla="*/ 48 h 102"/>
                  <a:gd name="T64" fmla="*/ 82 w 88"/>
                  <a:gd name="T65" fmla="*/ 68 h 102"/>
                  <a:gd name="T66" fmla="*/ 88 w 88"/>
                  <a:gd name="T67" fmla="*/ 90 h 102"/>
                  <a:gd name="T68" fmla="*/ 88 w 88"/>
                  <a:gd name="T69" fmla="*/ 92 h 102"/>
                  <a:gd name="T70" fmla="*/ 84 w 88"/>
                  <a:gd name="T71" fmla="*/ 98 h 102"/>
                  <a:gd name="T72" fmla="*/ 82 w 88"/>
                  <a:gd name="T73" fmla="*/ 102 h 102"/>
                  <a:gd name="T74" fmla="*/ 78 w 88"/>
                  <a:gd name="T75" fmla="*/ 100 h 102"/>
                  <a:gd name="T76" fmla="*/ 78 w 88"/>
                  <a:gd name="T77" fmla="*/ 96 h 102"/>
                  <a:gd name="T78" fmla="*/ 76 w 88"/>
                  <a:gd name="T79" fmla="*/ 90 h 102"/>
                  <a:gd name="T80" fmla="*/ 76 w 88"/>
                  <a:gd name="T81" fmla="*/ 80 h 102"/>
                  <a:gd name="T82" fmla="*/ 72 w 88"/>
                  <a:gd name="T83" fmla="*/ 76 h 102"/>
                  <a:gd name="T84" fmla="*/ 66 w 88"/>
                  <a:gd name="T85" fmla="*/ 78 h 102"/>
                  <a:gd name="T86" fmla="*/ 60 w 88"/>
                  <a:gd name="T87" fmla="*/ 74 h 102"/>
                  <a:gd name="T88" fmla="*/ 52 w 88"/>
                  <a:gd name="T89" fmla="*/ 70 h 102"/>
                  <a:gd name="T90" fmla="*/ 44 w 88"/>
                  <a:gd name="T91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8" h="102">
                    <a:moveTo>
                      <a:pt x="30" y="46"/>
                    </a:moveTo>
                    <a:lnTo>
                      <a:pt x="30" y="44"/>
                    </a:lnTo>
                    <a:lnTo>
                      <a:pt x="28" y="42"/>
                    </a:lnTo>
                    <a:lnTo>
                      <a:pt x="26" y="38"/>
                    </a:lnTo>
                    <a:lnTo>
                      <a:pt x="24" y="34"/>
                    </a:lnTo>
                    <a:lnTo>
                      <a:pt x="20" y="32"/>
                    </a:lnTo>
                    <a:lnTo>
                      <a:pt x="14" y="30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8" y="24"/>
                    </a:lnTo>
                    <a:lnTo>
                      <a:pt x="6" y="20"/>
                    </a:lnTo>
                    <a:lnTo>
                      <a:pt x="2" y="16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34" y="22"/>
                    </a:lnTo>
                    <a:lnTo>
                      <a:pt x="36" y="24"/>
                    </a:lnTo>
                    <a:lnTo>
                      <a:pt x="40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4"/>
                    </a:lnTo>
                    <a:lnTo>
                      <a:pt x="44" y="20"/>
                    </a:lnTo>
                    <a:lnTo>
                      <a:pt x="44" y="18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0" y="10"/>
                    </a:lnTo>
                    <a:lnTo>
                      <a:pt x="54" y="12"/>
                    </a:lnTo>
                    <a:lnTo>
                      <a:pt x="60" y="14"/>
                    </a:lnTo>
                    <a:lnTo>
                      <a:pt x="60" y="16"/>
                    </a:lnTo>
                    <a:lnTo>
                      <a:pt x="58" y="20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60" y="34"/>
                    </a:lnTo>
                    <a:lnTo>
                      <a:pt x="60" y="40"/>
                    </a:lnTo>
                    <a:lnTo>
                      <a:pt x="64" y="44"/>
                    </a:lnTo>
                    <a:lnTo>
                      <a:pt x="66" y="46"/>
                    </a:lnTo>
                    <a:lnTo>
                      <a:pt x="68" y="46"/>
                    </a:lnTo>
                    <a:lnTo>
                      <a:pt x="70" y="44"/>
                    </a:lnTo>
                    <a:lnTo>
                      <a:pt x="72" y="42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2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6" y="32"/>
                    </a:lnTo>
                    <a:lnTo>
                      <a:pt x="88" y="38"/>
                    </a:lnTo>
                    <a:lnTo>
                      <a:pt x="88" y="46"/>
                    </a:lnTo>
                    <a:lnTo>
                      <a:pt x="86" y="48"/>
                    </a:lnTo>
                    <a:lnTo>
                      <a:pt x="84" y="58"/>
                    </a:lnTo>
                    <a:lnTo>
                      <a:pt x="82" y="68"/>
                    </a:lnTo>
                    <a:lnTo>
                      <a:pt x="84" y="80"/>
                    </a:lnTo>
                    <a:lnTo>
                      <a:pt x="88" y="90"/>
                    </a:lnTo>
                    <a:lnTo>
                      <a:pt x="88" y="90"/>
                    </a:lnTo>
                    <a:lnTo>
                      <a:pt x="88" y="92"/>
                    </a:lnTo>
                    <a:lnTo>
                      <a:pt x="86" y="96"/>
                    </a:lnTo>
                    <a:lnTo>
                      <a:pt x="84" y="98"/>
                    </a:lnTo>
                    <a:lnTo>
                      <a:pt x="84" y="100"/>
                    </a:lnTo>
                    <a:lnTo>
                      <a:pt x="82" y="102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8" y="96"/>
                    </a:lnTo>
                    <a:lnTo>
                      <a:pt x="78" y="96"/>
                    </a:lnTo>
                    <a:lnTo>
                      <a:pt x="76" y="92"/>
                    </a:lnTo>
                    <a:lnTo>
                      <a:pt x="76" y="90"/>
                    </a:lnTo>
                    <a:lnTo>
                      <a:pt x="76" y="86"/>
                    </a:lnTo>
                    <a:lnTo>
                      <a:pt x="76" y="80"/>
                    </a:lnTo>
                    <a:lnTo>
                      <a:pt x="74" y="78"/>
                    </a:lnTo>
                    <a:lnTo>
                      <a:pt x="72" y="76"/>
                    </a:lnTo>
                    <a:lnTo>
                      <a:pt x="68" y="74"/>
                    </a:lnTo>
                    <a:lnTo>
                      <a:pt x="66" y="78"/>
                    </a:lnTo>
                    <a:lnTo>
                      <a:pt x="64" y="76"/>
                    </a:lnTo>
                    <a:lnTo>
                      <a:pt x="60" y="74"/>
                    </a:lnTo>
                    <a:lnTo>
                      <a:pt x="56" y="72"/>
                    </a:lnTo>
                    <a:lnTo>
                      <a:pt x="52" y="70"/>
                    </a:lnTo>
                    <a:lnTo>
                      <a:pt x="46" y="66"/>
                    </a:lnTo>
                    <a:lnTo>
                      <a:pt x="44" y="60"/>
                    </a:lnTo>
                    <a:lnTo>
                      <a:pt x="30" y="4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5" name="Freeform 364">
                <a:extLst>
                  <a:ext uri="{FF2B5EF4-FFF2-40B4-BE49-F238E27FC236}">
                    <a16:creationId xmlns:a16="http://schemas.microsoft.com/office/drawing/2014/main" id="{390BC4BB-D294-4212-8634-F5C3844FB9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00284" y="2841208"/>
                <a:ext cx="25631" cy="38100"/>
              </a:xfrm>
              <a:custGeom>
                <a:avLst/>
                <a:gdLst>
                  <a:gd name="T0" fmla="*/ 16 w 38"/>
                  <a:gd name="T1" fmla="*/ 0 h 54"/>
                  <a:gd name="T2" fmla="*/ 14 w 38"/>
                  <a:gd name="T3" fmla="*/ 0 h 54"/>
                  <a:gd name="T4" fmla="*/ 14 w 38"/>
                  <a:gd name="T5" fmla="*/ 0 h 54"/>
                  <a:gd name="T6" fmla="*/ 12 w 38"/>
                  <a:gd name="T7" fmla="*/ 0 h 54"/>
                  <a:gd name="T8" fmla="*/ 8 w 38"/>
                  <a:gd name="T9" fmla="*/ 2 h 54"/>
                  <a:gd name="T10" fmla="*/ 6 w 38"/>
                  <a:gd name="T11" fmla="*/ 6 h 54"/>
                  <a:gd name="T12" fmla="*/ 4 w 38"/>
                  <a:gd name="T13" fmla="*/ 10 h 54"/>
                  <a:gd name="T14" fmla="*/ 2 w 38"/>
                  <a:gd name="T15" fmla="*/ 16 h 54"/>
                  <a:gd name="T16" fmla="*/ 2 w 38"/>
                  <a:gd name="T17" fmla="*/ 24 h 54"/>
                  <a:gd name="T18" fmla="*/ 0 w 38"/>
                  <a:gd name="T19" fmla="*/ 48 h 54"/>
                  <a:gd name="T20" fmla="*/ 2 w 38"/>
                  <a:gd name="T21" fmla="*/ 48 h 54"/>
                  <a:gd name="T22" fmla="*/ 10 w 38"/>
                  <a:gd name="T23" fmla="*/ 52 h 54"/>
                  <a:gd name="T24" fmla="*/ 18 w 38"/>
                  <a:gd name="T25" fmla="*/ 54 h 54"/>
                  <a:gd name="T26" fmla="*/ 28 w 38"/>
                  <a:gd name="T27" fmla="*/ 54 h 54"/>
                  <a:gd name="T28" fmla="*/ 36 w 38"/>
                  <a:gd name="T29" fmla="*/ 50 h 54"/>
                  <a:gd name="T30" fmla="*/ 38 w 38"/>
                  <a:gd name="T31" fmla="*/ 40 h 54"/>
                  <a:gd name="T32" fmla="*/ 16 w 38"/>
                  <a:gd name="T3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4">
                    <a:moveTo>
                      <a:pt x="16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2" y="24"/>
                    </a:lnTo>
                    <a:lnTo>
                      <a:pt x="0" y="48"/>
                    </a:lnTo>
                    <a:lnTo>
                      <a:pt x="2" y="48"/>
                    </a:lnTo>
                    <a:lnTo>
                      <a:pt x="10" y="52"/>
                    </a:lnTo>
                    <a:lnTo>
                      <a:pt x="18" y="54"/>
                    </a:lnTo>
                    <a:lnTo>
                      <a:pt x="28" y="54"/>
                    </a:lnTo>
                    <a:lnTo>
                      <a:pt x="36" y="50"/>
                    </a:lnTo>
                    <a:lnTo>
                      <a:pt x="38" y="40"/>
                    </a:lnTo>
                    <a:lnTo>
                      <a:pt x="16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6" name="Freeform 365">
                <a:extLst>
                  <a:ext uri="{FF2B5EF4-FFF2-40B4-BE49-F238E27FC236}">
                    <a16:creationId xmlns:a16="http://schemas.microsoft.com/office/drawing/2014/main" id="{1C09C7BB-8BC0-4239-8F24-0AE7B276A5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85271" y="2848264"/>
                <a:ext cx="45866" cy="103010"/>
              </a:xfrm>
              <a:custGeom>
                <a:avLst/>
                <a:gdLst>
                  <a:gd name="T0" fmla="*/ 18 w 68"/>
                  <a:gd name="T1" fmla="*/ 2 h 146"/>
                  <a:gd name="T2" fmla="*/ 16 w 68"/>
                  <a:gd name="T3" fmla="*/ 0 h 146"/>
                  <a:gd name="T4" fmla="*/ 12 w 68"/>
                  <a:gd name="T5" fmla="*/ 0 h 146"/>
                  <a:gd name="T6" fmla="*/ 10 w 68"/>
                  <a:gd name="T7" fmla="*/ 6 h 146"/>
                  <a:gd name="T8" fmla="*/ 12 w 68"/>
                  <a:gd name="T9" fmla="*/ 10 h 146"/>
                  <a:gd name="T10" fmla="*/ 12 w 68"/>
                  <a:gd name="T11" fmla="*/ 16 h 146"/>
                  <a:gd name="T12" fmla="*/ 10 w 68"/>
                  <a:gd name="T13" fmla="*/ 20 h 146"/>
                  <a:gd name="T14" fmla="*/ 6 w 68"/>
                  <a:gd name="T15" fmla="*/ 22 h 146"/>
                  <a:gd name="T16" fmla="*/ 4 w 68"/>
                  <a:gd name="T17" fmla="*/ 32 h 146"/>
                  <a:gd name="T18" fmla="*/ 2 w 68"/>
                  <a:gd name="T19" fmla="*/ 46 h 146"/>
                  <a:gd name="T20" fmla="*/ 2 w 68"/>
                  <a:gd name="T21" fmla="*/ 54 h 146"/>
                  <a:gd name="T22" fmla="*/ 0 w 68"/>
                  <a:gd name="T23" fmla="*/ 58 h 146"/>
                  <a:gd name="T24" fmla="*/ 0 w 68"/>
                  <a:gd name="T25" fmla="*/ 60 h 146"/>
                  <a:gd name="T26" fmla="*/ 0 w 68"/>
                  <a:gd name="T27" fmla="*/ 66 h 146"/>
                  <a:gd name="T28" fmla="*/ 6 w 68"/>
                  <a:gd name="T29" fmla="*/ 78 h 146"/>
                  <a:gd name="T30" fmla="*/ 4 w 68"/>
                  <a:gd name="T31" fmla="*/ 84 h 146"/>
                  <a:gd name="T32" fmla="*/ 8 w 68"/>
                  <a:gd name="T33" fmla="*/ 84 h 146"/>
                  <a:gd name="T34" fmla="*/ 12 w 68"/>
                  <a:gd name="T35" fmla="*/ 88 h 146"/>
                  <a:gd name="T36" fmla="*/ 14 w 68"/>
                  <a:gd name="T37" fmla="*/ 96 h 146"/>
                  <a:gd name="T38" fmla="*/ 14 w 68"/>
                  <a:gd name="T39" fmla="*/ 100 h 146"/>
                  <a:gd name="T40" fmla="*/ 14 w 68"/>
                  <a:gd name="T41" fmla="*/ 106 h 146"/>
                  <a:gd name="T42" fmla="*/ 12 w 68"/>
                  <a:gd name="T43" fmla="*/ 108 h 146"/>
                  <a:gd name="T44" fmla="*/ 12 w 68"/>
                  <a:gd name="T45" fmla="*/ 110 h 146"/>
                  <a:gd name="T46" fmla="*/ 10 w 68"/>
                  <a:gd name="T47" fmla="*/ 116 h 146"/>
                  <a:gd name="T48" fmla="*/ 12 w 68"/>
                  <a:gd name="T49" fmla="*/ 126 h 146"/>
                  <a:gd name="T50" fmla="*/ 10 w 68"/>
                  <a:gd name="T51" fmla="*/ 130 h 146"/>
                  <a:gd name="T52" fmla="*/ 12 w 68"/>
                  <a:gd name="T53" fmla="*/ 136 h 146"/>
                  <a:gd name="T54" fmla="*/ 16 w 68"/>
                  <a:gd name="T55" fmla="*/ 142 h 146"/>
                  <a:gd name="T56" fmla="*/ 26 w 68"/>
                  <a:gd name="T57" fmla="*/ 146 h 146"/>
                  <a:gd name="T58" fmla="*/ 34 w 68"/>
                  <a:gd name="T59" fmla="*/ 146 h 146"/>
                  <a:gd name="T60" fmla="*/ 36 w 68"/>
                  <a:gd name="T61" fmla="*/ 146 h 146"/>
                  <a:gd name="T62" fmla="*/ 40 w 68"/>
                  <a:gd name="T63" fmla="*/ 146 h 146"/>
                  <a:gd name="T64" fmla="*/ 46 w 68"/>
                  <a:gd name="T65" fmla="*/ 142 h 146"/>
                  <a:gd name="T66" fmla="*/ 50 w 68"/>
                  <a:gd name="T67" fmla="*/ 134 h 146"/>
                  <a:gd name="T68" fmla="*/ 52 w 68"/>
                  <a:gd name="T69" fmla="*/ 130 h 146"/>
                  <a:gd name="T70" fmla="*/ 56 w 68"/>
                  <a:gd name="T71" fmla="*/ 120 h 146"/>
                  <a:gd name="T72" fmla="*/ 62 w 68"/>
                  <a:gd name="T73" fmla="*/ 112 h 146"/>
                  <a:gd name="T74" fmla="*/ 64 w 68"/>
                  <a:gd name="T75" fmla="*/ 108 h 146"/>
                  <a:gd name="T76" fmla="*/ 68 w 68"/>
                  <a:gd name="T77" fmla="*/ 100 h 146"/>
                  <a:gd name="T78" fmla="*/ 68 w 68"/>
                  <a:gd name="T79" fmla="*/ 84 h 146"/>
                  <a:gd name="T80" fmla="*/ 66 w 68"/>
                  <a:gd name="T81" fmla="*/ 80 h 146"/>
                  <a:gd name="T82" fmla="*/ 60 w 68"/>
                  <a:gd name="T83" fmla="*/ 78 h 146"/>
                  <a:gd name="T84" fmla="*/ 56 w 68"/>
                  <a:gd name="T85" fmla="*/ 80 h 146"/>
                  <a:gd name="T86" fmla="*/ 54 w 68"/>
                  <a:gd name="T87" fmla="*/ 80 h 146"/>
                  <a:gd name="T88" fmla="*/ 50 w 68"/>
                  <a:gd name="T89" fmla="*/ 80 h 146"/>
                  <a:gd name="T90" fmla="*/ 52 w 68"/>
                  <a:gd name="T91" fmla="*/ 78 h 146"/>
                  <a:gd name="T92" fmla="*/ 54 w 68"/>
                  <a:gd name="T93" fmla="*/ 74 h 146"/>
                  <a:gd name="T94" fmla="*/ 56 w 68"/>
                  <a:gd name="T95" fmla="*/ 72 h 146"/>
                  <a:gd name="T96" fmla="*/ 56 w 68"/>
                  <a:gd name="T97" fmla="*/ 64 h 146"/>
                  <a:gd name="T98" fmla="*/ 56 w 68"/>
                  <a:gd name="T99" fmla="*/ 56 h 146"/>
                  <a:gd name="T100" fmla="*/ 54 w 68"/>
                  <a:gd name="T101" fmla="*/ 48 h 146"/>
                  <a:gd name="T102" fmla="*/ 48 w 68"/>
                  <a:gd name="T103" fmla="*/ 36 h 146"/>
                  <a:gd name="T104" fmla="*/ 42 w 68"/>
                  <a:gd name="T105" fmla="*/ 28 h 146"/>
                  <a:gd name="T106" fmla="*/ 38 w 68"/>
                  <a:gd name="T107" fmla="*/ 22 h 146"/>
                  <a:gd name="T108" fmla="*/ 32 w 68"/>
                  <a:gd name="T109" fmla="*/ 16 h 146"/>
                  <a:gd name="T110" fmla="*/ 26 w 68"/>
                  <a:gd name="T111" fmla="*/ 12 h 146"/>
                  <a:gd name="T112" fmla="*/ 24 w 68"/>
                  <a:gd name="T113" fmla="*/ 10 h 146"/>
                  <a:gd name="T114" fmla="*/ 20 w 68"/>
                  <a:gd name="T115" fmla="*/ 6 h 146"/>
                  <a:gd name="T116" fmla="*/ 20 w 68"/>
                  <a:gd name="T117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8" h="146">
                    <a:moveTo>
                      <a:pt x="20" y="2"/>
                    </a:moveTo>
                    <a:lnTo>
                      <a:pt x="18" y="2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6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4" y="26"/>
                    </a:lnTo>
                    <a:lnTo>
                      <a:pt x="4" y="32"/>
                    </a:lnTo>
                    <a:lnTo>
                      <a:pt x="2" y="40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6"/>
                    </a:lnTo>
                    <a:lnTo>
                      <a:pt x="2" y="72"/>
                    </a:lnTo>
                    <a:lnTo>
                      <a:pt x="6" y="78"/>
                    </a:lnTo>
                    <a:lnTo>
                      <a:pt x="2" y="84"/>
                    </a:lnTo>
                    <a:lnTo>
                      <a:pt x="4" y="84"/>
                    </a:lnTo>
                    <a:lnTo>
                      <a:pt x="6" y="84"/>
                    </a:lnTo>
                    <a:lnTo>
                      <a:pt x="8" y="84"/>
                    </a:lnTo>
                    <a:lnTo>
                      <a:pt x="10" y="86"/>
                    </a:lnTo>
                    <a:lnTo>
                      <a:pt x="12" y="88"/>
                    </a:lnTo>
                    <a:lnTo>
                      <a:pt x="14" y="92"/>
                    </a:lnTo>
                    <a:lnTo>
                      <a:pt x="14" y="96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6" y="102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10" y="116"/>
                    </a:lnTo>
                    <a:lnTo>
                      <a:pt x="10" y="120"/>
                    </a:lnTo>
                    <a:lnTo>
                      <a:pt x="12" y="126"/>
                    </a:lnTo>
                    <a:lnTo>
                      <a:pt x="12" y="128"/>
                    </a:lnTo>
                    <a:lnTo>
                      <a:pt x="10" y="130"/>
                    </a:lnTo>
                    <a:lnTo>
                      <a:pt x="10" y="132"/>
                    </a:lnTo>
                    <a:lnTo>
                      <a:pt x="12" y="136"/>
                    </a:lnTo>
                    <a:lnTo>
                      <a:pt x="12" y="140"/>
                    </a:lnTo>
                    <a:lnTo>
                      <a:pt x="16" y="142"/>
                    </a:lnTo>
                    <a:lnTo>
                      <a:pt x="22" y="144"/>
                    </a:lnTo>
                    <a:lnTo>
                      <a:pt x="26" y="146"/>
                    </a:lnTo>
                    <a:lnTo>
                      <a:pt x="30" y="146"/>
                    </a:lnTo>
                    <a:lnTo>
                      <a:pt x="34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40" y="146"/>
                    </a:lnTo>
                    <a:lnTo>
                      <a:pt x="44" y="144"/>
                    </a:lnTo>
                    <a:lnTo>
                      <a:pt x="46" y="142"/>
                    </a:lnTo>
                    <a:lnTo>
                      <a:pt x="48" y="140"/>
                    </a:lnTo>
                    <a:lnTo>
                      <a:pt x="50" y="134"/>
                    </a:lnTo>
                    <a:lnTo>
                      <a:pt x="50" y="134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6" y="120"/>
                    </a:lnTo>
                    <a:lnTo>
                      <a:pt x="58" y="116"/>
                    </a:lnTo>
                    <a:lnTo>
                      <a:pt x="62" y="112"/>
                    </a:lnTo>
                    <a:lnTo>
                      <a:pt x="64" y="110"/>
                    </a:lnTo>
                    <a:lnTo>
                      <a:pt x="64" y="108"/>
                    </a:lnTo>
                    <a:lnTo>
                      <a:pt x="66" y="104"/>
                    </a:lnTo>
                    <a:lnTo>
                      <a:pt x="68" y="100"/>
                    </a:lnTo>
                    <a:lnTo>
                      <a:pt x="68" y="92"/>
                    </a:lnTo>
                    <a:lnTo>
                      <a:pt x="68" y="84"/>
                    </a:lnTo>
                    <a:lnTo>
                      <a:pt x="68" y="84"/>
                    </a:lnTo>
                    <a:lnTo>
                      <a:pt x="66" y="80"/>
                    </a:lnTo>
                    <a:lnTo>
                      <a:pt x="62" y="78"/>
                    </a:lnTo>
                    <a:lnTo>
                      <a:pt x="60" y="78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2" y="80"/>
                    </a:lnTo>
                    <a:lnTo>
                      <a:pt x="50" y="80"/>
                    </a:lnTo>
                    <a:lnTo>
                      <a:pt x="50" y="80"/>
                    </a:lnTo>
                    <a:lnTo>
                      <a:pt x="52" y="7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6" y="72"/>
                    </a:lnTo>
                    <a:lnTo>
                      <a:pt x="56" y="68"/>
                    </a:lnTo>
                    <a:lnTo>
                      <a:pt x="56" y="64"/>
                    </a:lnTo>
                    <a:lnTo>
                      <a:pt x="56" y="58"/>
                    </a:lnTo>
                    <a:lnTo>
                      <a:pt x="56" y="56"/>
                    </a:lnTo>
                    <a:lnTo>
                      <a:pt x="56" y="52"/>
                    </a:lnTo>
                    <a:lnTo>
                      <a:pt x="54" y="48"/>
                    </a:lnTo>
                    <a:lnTo>
                      <a:pt x="52" y="42"/>
                    </a:lnTo>
                    <a:lnTo>
                      <a:pt x="48" y="36"/>
                    </a:lnTo>
                    <a:lnTo>
                      <a:pt x="44" y="30"/>
                    </a:lnTo>
                    <a:lnTo>
                      <a:pt x="42" y="28"/>
                    </a:lnTo>
                    <a:lnTo>
                      <a:pt x="40" y="26"/>
                    </a:lnTo>
                    <a:lnTo>
                      <a:pt x="38" y="22"/>
                    </a:lnTo>
                    <a:lnTo>
                      <a:pt x="36" y="18"/>
                    </a:lnTo>
                    <a:lnTo>
                      <a:pt x="32" y="16"/>
                    </a:lnTo>
                    <a:lnTo>
                      <a:pt x="30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20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7" name="Freeform 366">
                <a:extLst>
                  <a:ext uri="{FF2B5EF4-FFF2-40B4-BE49-F238E27FC236}">
                    <a16:creationId xmlns:a16="http://schemas.microsoft.com/office/drawing/2014/main" id="{EE56D1DE-B32C-447B-89C5-CCF0117AEA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24740" y="3140362"/>
                <a:ext cx="33725" cy="32455"/>
              </a:xfrm>
              <a:custGeom>
                <a:avLst/>
                <a:gdLst>
                  <a:gd name="T0" fmla="*/ 24 w 50"/>
                  <a:gd name="T1" fmla="*/ 18 h 46"/>
                  <a:gd name="T2" fmla="*/ 24 w 50"/>
                  <a:gd name="T3" fmla="*/ 18 h 46"/>
                  <a:gd name="T4" fmla="*/ 22 w 50"/>
                  <a:gd name="T5" fmla="*/ 18 h 46"/>
                  <a:gd name="T6" fmla="*/ 18 w 50"/>
                  <a:gd name="T7" fmla="*/ 18 h 46"/>
                  <a:gd name="T8" fmla="*/ 16 w 50"/>
                  <a:gd name="T9" fmla="*/ 20 h 46"/>
                  <a:gd name="T10" fmla="*/ 12 w 50"/>
                  <a:gd name="T11" fmla="*/ 22 h 46"/>
                  <a:gd name="T12" fmla="*/ 10 w 50"/>
                  <a:gd name="T13" fmla="*/ 24 h 46"/>
                  <a:gd name="T14" fmla="*/ 8 w 50"/>
                  <a:gd name="T15" fmla="*/ 26 h 46"/>
                  <a:gd name="T16" fmla="*/ 8 w 50"/>
                  <a:gd name="T17" fmla="*/ 26 h 46"/>
                  <a:gd name="T18" fmla="*/ 6 w 50"/>
                  <a:gd name="T19" fmla="*/ 26 h 46"/>
                  <a:gd name="T20" fmla="*/ 4 w 50"/>
                  <a:gd name="T21" fmla="*/ 26 h 46"/>
                  <a:gd name="T22" fmla="*/ 2 w 50"/>
                  <a:gd name="T23" fmla="*/ 28 h 46"/>
                  <a:gd name="T24" fmla="*/ 0 w 50"/>
                  <a:gd name="T25" fmla="*/ 30 h 46"/>
                  <a:gd name="T26" fmla="*/ 0 w 50"/>
                  <a:gd name="T27" fmla="*/ 32 h 46"/>
                  <a:gd name="T28" fmla="*/ 0 w 50"/>
                  <a:gd name="T29" fmla="*/ 38 h 46"/>
                  <a:gd name="T30" fmla="*/ 0 w 50"/>
                  <a:gd name="T31" fmla="*/ 38 h 46"/>
                  <a:gd name="T32" fmla="*/ 4 w 50"/>
                  <a:gd name="T33" fmla="*/ 40 h 46"/>
                  <a:gd name="T34" fmla="*/ 6 w 50"/>
                  <a:gd name="T35" fmla="*/ 42 h 46"/>
                  <a:gd name="T36" fmla="*/ 12 w 50"/>
                  <a:gd name="T37" fmla="*/ 44 h 46"/>
                  <a:gd name="T38" fmla="*/ 18 w 50"/>
                  <a:gd name="T39" fmla="*/ 46 h 46"/>
                  <a:gd name="T40" fmla="*/ 24 w 50"/>
                  <a:gd name="T41" fmla="*/ 46 h 46"/>
                  <a:gd name="T42" fmla="*/ 26 w 50"/>
                  <a:gd name="T43" fmla="*/ 46 h 46"/>
                  <a:gd name="T44" fmla="*/ 30 w 50"/>
                  <a:gd name="T45" fmla="*/ 46 h 46"/>
                  <a:gd name="T46" fmla="*/ 34 w 50"/>
                  <a:gd name="T47" fmla="*/ 44 h 46"/>
                  <a:gd name="T48" fmla="*/ 38 w 50"/>
                  <a:gd name="T49" fmla="*/ 44 h 46"/>
                  <a:gd name="T50" fmla="*/ 44 w 50"/>
                  <a:gd name="T51" fmla="*/ 44 h 46"/>
                  <a:gd name="T52" fmla="*/ 48 w 50"/>
                  <a:gd name="T53" fmla="*/ 44 h 46"/>
                  <a:gd name="T54" fmla="*/ 50 w 50"/>
                  <a:gd name="T55" fmla="*/ 46 h 46"/>
                  <a:gd name="T56" fmla="*/ 50 w 50"/>
                  <a:gd name="T57" fmla="*/ 44 h 46"/>
                  <a:gd name="T58" fmla="*/ 48 w 50"/>
                  <a:gd name="T59" fmla="*/ 42 h 46"/>
                  <a:gd name="T60" fmla="*/ 48 w 50"/>
                  <a:gd name="T61" fmla="*/ 36 h 46"/>
                  <a:gd name="T62" fmla="*/ 46 w 50"/>
                  <a:gd name="T63" fmla="*/ 30 h 46"/>
                  <a:gd name="T64" fmla="*/ 44 w 50"/>
                  <a:gd name="T65" fmla="*/ 26 h 46"/>
                  <a:gd name="T66" fmla="*/ 42 w 50"/>
                  <a:gd name="T67" fmla="*/ 24 h 46"/>
                  <a:gd name="T68" fmla="*/ 40 w 50"/>
                  <a:gd name="T69" fmla="*/ 22 h 46"/>
                  <a:gd name="T70" fmla="*/ 40 w 50"/>
                  <a:gd name="T71" fmla="*/ 18 h 46"/>
                  <a:gd name="T72" fmla="*/ 38 w 50"/>
                  <a:gd name="T73" fmla="*/ 14 h 46"/>
                  <a:gd name="T74" fmla="*/ 38 w 50"/>
                  <a:gd name="T75" fmla="*/ 10 h 46"/>
                  <a:gd name="T76" fmla="*/ 36 w 50"/>
                  <a:gd name="T77" fmla="*/ 6 h 46"/>
                  <a:gd name="T78" fmla="*/ 32 w 50"/>
                  <a:gd name="T79" fmla="*/ 2 h 46"/>
                  <a:gd name="T80" fmla="*/ 30 w 50"/>
                  <a:gd name="T81" fmla="*/ 0 h 46"/>
                  <a:gd name="T82" fmla="*/ 26 w 50"/>
                  <a:gd name="T83" fmla="*/ 2 h 46"/>
                  <a:gd name="T84" fmla="*/ 24 w 50"/>
                  <a:gd name="T85" fmla="*/ 1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46">
                    <a:moveTo>
                      <a:pt x="24" y="18"/>
                    </a:moveTo>
                    <a:lnTo>
                      <a:pt x="24" y="18"/>
                    </a:lnTo>
                    <a:lnTo>
                      <a:pt x="22" y="18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2" y="22"/>
                    </a:lnTo>
                    <a:lnTo>
                      <a:pt x="10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12" y="44"/>
                    </a:lnTo>
                    <a:lnTo>
                      <a:pt x="18" y="46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6"/>
                    </a:lnTo>
                    <a:lnTo>
                      <a:pt x="50" y="44"/>
                    </a:lnTo>
                    <a:lnTo>
                      <a:pt x="48" y="42"/>
                    </a:lnTo>
                    <a:lnTo>
                      <a:pt x="48" y="36"/>
                    </a:lnTo>
                    <a:lnTo>
                      <a:pt x="46" y="30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6" y="6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4" y="1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8" name="Freeform 367">
                <a:extLst>
                  <a:ext uri="{FF2B5EF4-FFF2-40B4-BE49-F238E27FC236}">
                    <a16:creationId xmlns:a16="http://schemas.microsoft.com/office/drawing/2014/main" id="{6FBD70F1-4B75-4FE0-BA52-FF47DA4F84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94714" y="3026063"/>
                <a:ext cx="40470" cy="31044"/>
              </a:xfrm>
              <a:custGeom>
                <a:avLst/>
                <a:gdLst>
                  <a:gd name="T0" fmla="*/ 14 w 60"/>
                  <a:gd name="T1" fmla="*/ 2 h 44"/>
                  <a:gd name="T2" fmla="*/ 14 w 60"/>
                  <a:gd name="T3" fmla="*/ 2 h 44"/>
                  <a:gd name="T4" fmla="*/ 12 w 60"/>
                  <a:gd name="T5" fmla="*/ 2 h 44"/>
                  <a:gd name="T6" fmla="*/ 10 w 60"/>
                  <a:gd name="T7" fmla="*/ 2 h 44"/>
                  <a:gd name="T8" fmla="*/ 8 w 60"/>
                  <a:gd name="T9" fmla="*/ 2 h 44"/>
                  <a:gd name="T10" fmla="*/ 4 w 60"/>
                  <a:gd name="T11" fmla="*/ 2 h 44"/>
                  <a:gd name="T12" fmla="*/ 2 w 60"/>
                  <a:gd name="T13" fmla="*/ 4 h 44"/>
                  <a:gd name="T14" fmla="*/ 0 w 60"/>
                  <a:gd name="T15" fmla="*/ 8 h 44"/>
                  <a:gd name="T16" fmla="*/ 0 w 60"/>
                  <a:gd name="T17" fmla="*/ 12 h 44"/>
                  <a:gd name="T18" fmla="*/ 0 w 60"/>
                  <a:gd name="T19" fmla="*/ 14 h 44"/>
                  <a:gd name="T20" fmla="*/ 0 w 60"/>
                  <a:gd name="T21" fmla="*/ 16 h 44"/>
                  <a:gd name="T22" fmla="*/ 0 w 60"/>
                  <a:gd name="T23" fmla="*/ 20 h 44"/>
                  <a:gd name="T24" fmla="*/ 0 w 60"/>
                  <a:gd name="T25" fmla="*/ 24 h 44"/>
                  <a:gd name="T26" fmla="*/ 0 w 60"/>
                  <a:gd name="T27" fmla="*/ 28 h 44"/>
                  <a:gd name="T28" fmla="*/ 2 w 60"/>
                  <a:gd name="T29" fmla="*/ 32 h 44"/>
                  <a:gd name="T30" fmla="*/ 4 w 60"/>
                  <a:gd name="T31" fmla="*/ 36 h 44"/>
                  <a:gd name="T32" fmla="*/ 6 w 60"/>
                  <a:gd name="T33" fmla="*/ 38 h 44"/>
                  <a:gd name="T34" fmla="*/ 12 w 60"/>
                  <a:gd name="T35" fmla="*/ 40 h 44"/>
                  <a:gd name="T36" fmla="*/ 12 w 60"/>
                  <a:gd name="T37" fmla="*/ 40 h 44"/>
                  <a:gd name="T38" fmla="*/ 14 w 60"/>
                  <a:gd name="T39" fmla="*/ 42 h 44"/>
                  <a:gd name="T40" fmla="*/ 18 w 60"/>
                  <a:gd name="T41" fmla="*/ 44 h 44"/>
                  <a:gd name="T42" fmla="*/ 22 w 60"/>
                  <a:gd name="T43" fmla="*/ 44 h 44"/>
                  <a:gd name="T44" fmla="*/ 26 w 60"/>
                  <a:gd name="T45" fmla="*/ 42 h 44"/>
                  <a:gd name="T46" fmla="*/ 58 w 60"/>
                  <a:gd name="T47" fmla="*/ 42 h 44"/>
                  <a:gd name="T48" fmla="*/ 60 w 60"/>
                  <a:gd name="T49" fmla="*/ 36 h 44"/>
                  <a:gd name="T50" fmla="*/ 58 w 60"/>
                  <a:gd name="T51" fmla="*/ 34 h 44"/>
                  <a:gd name="T52" fmla="*/ 58 w 60"/>
                  <a:gd name="T53" fmla="*/ 32 h 44"/>
                  <a:gd name="T54" fmla="*/ 58 w 60"/>
                  <a:gd name="T55" fmla="*/ 28 h 44"/>
                  <a:gd name="T56" fmla="*/ 56 w 60"/>
                  <a:gd name="T57" fmla="*/ 22 h 44"/>
                  <a:gd name="T58" fmla="*/ 56 w 60"/>
                  <a:gd name="T59" fmla="*/ 16 h 44"/>
                  <a:gd name="T60" fmla="*/ 54 w 60"/>
                  <a:gd name="T61" fmla="*/ 12 h 44"/>
                  <a:gd name="T62" fmla="*/ 54 w 60"/>
                  <a:gd name="T63" fmla="*/ 8 h 44"/>
                  <a:gd name="T64" fmla="*/ 54 w 60"/>
                  <a:gd name="T65" fmla="*/ 6 h 44"/>
                  <a:gd name="T66" fmla="*/ 52 w 60"/>
                  <a:gd name="T67" fmla="*/ 4 h 44"/>
                  <a:gd name="T68" fmla="*/ 48 w 60"/>
                  <a:gd name="T69" fmla="*/ 0 h 44"/>
                  <a:gd name="T70" fmla="*/ 44 w 60"/>
                  <a:gd name="T71" fmla="*/ 0 h 44"/>
                  <a:gd name="T72" fmla="*/ 38 w 60"/>
                  <a:gd name="T73" fmla="*/ 0 h 44"/>
                  <a:gd name="T74" fmla="*/ 30 w 60"/>
                  <a:gd name="T75" fmla="*/ 2 h 44"/>
                  <a:gd name="T76" fmla="*/ 14 w 60"/>
                  <a:gd name="T77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44">
                    <a:moveTo>
                      <a:pt x="14" y="2"/>
                    </a:move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22" y="44"/>
                    </a:lnTo>
                    <a:lnTo>
                      <a:pt x="26" y="42"/>
                    </a:lnTo>
                    <a:lnTo>
                      <a:pt x="58" y="42"/>
                    </a:lnTo>
                    <a:lnTo>
                      <a:pt x="60" y="36"/>
                    </a:lnTo>
                    <a:lnTo>
                      <a:pt x="58" y="34"/>
                    </a:lnTo>
                    <a:lnTo>
                      <a:pt x="58" y="32"/>
                    </a:lnTo>
                    <a:lnTo>
                      <a:pt x="58" y="28"/>
                    </a:lnTo>
                    <a:lnTo>
                      <a:pt x="56" y="22"/>
                    </a:lnTo>
                    <a:lnTo>
                      <a:pt x="56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2" y="4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0" y="2"/>
                    </a:lnTo>
                    <a:lnTo>
                      <a:pt x="14" y="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39" name="Freeform 368">
                <a:extLst>
                  <a:ext uri="{FF2B5EF4-FFF2-40B4-BE49-F238E27FC236}">
                    <a16:creationId xmlns:a16="http://schemas.microsoft.com/office/drawing/2014/main" id="{D7ACF72B-6942-4740-9DA0-CEAEB7E161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23043" y="3171406"/>
                <a:ext cx="16188" cy="22578"/>
              </a:xfrm>
              <a:custGeom>
                <a:avLst/>
                <a:gdLst>
                  <a:gd name="T0" fmla="*/ 10 w 24"/>
                  <a:gd name="T1" fmla="*/ 0 h 32"/>
                  <a:gd name="T2" fmla="*/ 10 w 24"/>
                  <a:gd name="T3" fmla="*/ 0 h 32"/>
                  <a:gd name="T4" fmla="*/ 8 w 24"/>
                  <a:gd name="T5" fmla="*/ 0 h 32"/>
                  <a:gd name="T6" fmla="*/ 6 w 24"/>
                  <a:gd name="T7" fmla="*/ 0 h 32"/>
                  <a:gd name="T8" fmla="*/ 4 w 24"/>
                  <a:gd name="T9" fmla="*/ 2 h 32"/>
                  <a:gd name="T10" fmla="*/ 2 w 24"/>
                  <a:gd name="T11" fmla="*/ 4 h 32"/>
                  <a:gd name="T12" fmla="*/ 0 w 24"/>
                  <a:gd name="T13" fmla="*/ 8 h 32"/>
                  <a:gd name="T14" fmla="*/ 0 w 24"/>
                  <a:gd name="T15" fmla="*/ 14 h 32"/>
                  <a:gd name="T16" fmla="*/ 0 w 24"/>
                  <a:gd name="T17" fmla="*/ 16 h 32"/>
                  <a:gd name="T18" fmla="*/ 0 w 24"/>
                  <a:gd name="T19" fmla="*/ 18 h 32"/>
                  <a:gd name="T20" fmla="*/ 0 w 24"/>
                  <a:gd name="T21" fmla="*/ 22 h 32"/>
                  <a:gd name="T22" fmla="*/ 0 w 24"/>
                  <a:gd name="T23" fmla="*/ 26 h 32"/>
                  <a:gd name="T24" fmla="*/ 2 w 24"/>
                  <a:gd name="T25" fmla="*/ 30 h 32"/>
                  <a:gd name="T26" fmla="*/ 6 w 24"/>
                  <a:gd name="T27" fmla="*/ 32 h 32"/>
                  <a:gd name="T28" fmla="*/ 8 w 24"/>
                  <a:gd name="T29" fmla="*/ 32 h 32"/>
                  <a:gd name="T30" fmla="*/ 10 w 24"/>
                  <a:gd name="T31" fmla="*/ 32 h 32"/>
                  <a:gd name="T32" fmla="*/ 12 w 24"/>
                  <a:gd name="T33" fmla="*/ 32 h 32"/>
                  <a:gd name="T34" fmla="*/ 16 w 24"/>
                  <a:gd name="T35" fmla="*/ 32 h 32"/>
                  <a:gd name="T36" fmla="*/ 18 w 24"/>
                  <a:gd name="T37" fmla="*/ 32 h 32"/>
                  <a:gd name="T38" fmla="*/ 22 w 24"/>
                  <a:gd name="T39" fmla="*/ 30 h 32"/>
                  <a:gd name="T40" fmla="*/ 24 w 24"/>
                  <a:gd name="T41" fmla="*/ 28 h 32"/>
                  <a:gd name="T42" fmla="*/ 24 w 24"/>
                  <a:gd name="T43" fmla="*/ 26 h 32"/>
                  <a:gd name="T44" fmla="*/ 24 w 24"/>
                  <a:gd name="T45" fmla="*/ 24 h 32"/>
                  <a:gd name="T46" fmla="*/ 24 w 24"/>
                  <a:gd name="T47" fmla="*/ 22 h 32"/>
                  <a:gd name="T48" fmla="*/ 24 w 24"/>
                  <a:gd name="T49" fmla="*/ 20 h 32"/>
                  <a:gd name="T50" fmla="*/ 24 w 24"/>
                  <a:gd name="T51" fmla="*/ 16 h 32"/>
                  <a:gd name="T52" fmla="*/ 24 w 24"/>
                  <a:gd name="T53" fmla="*/ 12 h 32"/>
                  <a:gd name="T54" fmla="*/ 24 w 24"/>
                  <a:gd name="T55" fmla="*/ 8 h 32"/>
                  <a:gd name="T56" fmla="*/ 22 w 24"/>
                  <a:gd name="T57" fmla="*/ 4 h 32"/>
                  <a:gd name="T58" fmla="*/ 20 w 24"/>
                  <a:gd name="T59" fmla="*/ 2 h 32"/>
                  <a:gd name="T60" fmla="*/ 16 w 24"/>
                  <a:gd name="T61" fmla="*/ 0 h 32"/>
                  <a:gd name="T62" fmla="*/ 10 w 24"/>
                  <a:gd name="T6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32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2" y="30"/>
                    </a:lnTo>
                    <a:lnTo>
                      <a:pt x="24" y="28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24" y="22"/>
                    </a:lnTo>
                    <a:lnTo>
                      <a:pt x="24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0" y="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0" name="Freeform 369">
                <a:extLst>
                  <a:ext uri="{FF2B5EF4-FFF2-40B4-BE49-F238E27FC236}">
                    <a16:creationId xmlns:a16="http://schemas.microsoft.com/office/drawing/2014/main" id="{F029F054-4E14-4568-AA77-4E030E70A7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6298" y="2831331"/>
                <a:ext cx="153786" cy="189088"/>
              </a:xfrm>
              <a:custGeom>
                <a:avLst/>
                <a:gdLst>
                  <a:gd name="T0" fmla="*/ 206 w 228"/>
                  <a:gd name="T1" fmla="*/ 82 h 268"/>
                  <a:gd name="T2" fmla="*/ 198 w 228"/>
                  <a:gd name="T3" fmla="*/ 84 h 268"/>
                  <a:gd name="T4" fmla="*/ 198 w 228"/>
                  <a:gd name="T5" fmla="*/ 92 h 268"/>
                  <a:gd name="T6" fmla="*/ 204 w 228"/>
                  <a:gd name="T7" fmla="*/ 96 h 268"/>
                  <a:gd name="T8" fmla="*/ 200 w 228"/>
                  <a:gd name="T9" fmla="*/ 104 h 268"/>
                  <a:gd name="T10" fmla="*/ 214 w 228"/>
                  <a:gd name="T11" fmla="*/ 112 h 268"/>
                  <a:gd name="T12" fmla="*/ 188 w 228"/>
                  <a:gd name="T13" fmla="*/ 122 h 268"/>
                  <a:gd name="T14" fmla="*/ 164 w 228"/>
                  <a:gd name="T15" fmla="*/ 138 h 268"/>
                  <a:gd name="T16" fmla="*/ 152 w 228"/>
                  <a:gd name="T17" fmla="*/ 154 h 268"/>
                  <a:gd name="T18" fmla="*/ 140 w 228"/>
                  <a:gd name="T19" fmla="*/ 160 h 268"/>
                  <a:gd name="T20" fmla="*/ 120 w 228"/>
                  <a:gd name="T21" fmla="*/ 174 h 268"/>
                  <a:gd name="T22" fmla="*/ 106 w 228"/>
                  <a:gd name="T23" fmla="*/ 182 h 268"/>
                  <a:gd name="T24" fmla="*/ 116 w 228"/>
                  <a:gd name="T25" fmla="*/ 188 h 268"/>
                  <a:gd name="T26" fmla="*/ 112 w 228"/>
                  <a:gd name="T27" fmla="*/ 198 h 268"/>
                  <a:gd name="T28" fmla="*/ 100 w 228"/>
                  <a:gd name="T29" fmla="*/ 214 h 268"/>
                  <a:gd name="T30" fmla="*/ 82 w 228"/>
                  <a:gd name="T31" fmla="*/ 224 h 268"/>
                  <a:gd name="T32" fmla="*/ 76 w 228"/>
                  <a:gd name="T33" fmla="*/ 238 h 268"/>
                  <a:gd name="T34" fmla="*/ 74 w 228"/>
                  <a:gd name="T35" fmla="*/ 260 h 268"/>
                  <a:gd name="T36" fmla="*/ 54 w 228"/>
                  <a:gd name="T37" fmla="*/ 268 h 268"/>
                  <a:gd name="T38" fmla="*/ 46 w 228"/>
                  <a:gd name="T39" fmla="*/ 258 h 268"/>
                  <a:gd name="T40" fmla="*/ 24 w 228"/>
                  <a:gd name="T41" fmla="*/ 256 h 268"/>
                  <a:gd name="T42" fmla="*/ 2 w 228"/>
                  <a:gd name="T43" fmla="*/ 240 h 268"/>
                  <a:gd name="T44" fmla="*/ 12 w 228"/>
                  <a:gd name="T45" fmla="*/ 222 h 268"/>
                  <a:gd name="T46" fmla="*/ 20 w 228"/>
                  <a:gd name="T47" fmla="*/ 214 h 268"/>
                  <a:gd name="T48" fmla="*/ 26 w 228"/>
                  <a:gd name="T49" fmla="*/ 206 h 268"/>
                  <a:gd name="T50" fmla="*/ 40 w 228"/>
                  <a:gd name="T51" fmla="*/ 218 h 268"/>
                  <a:gd name="T52" fmla="*/ 40 w 228"/>
                  <a:gd name="T53" fmla="*/ 208 h 268"/>
                  <a:gd name="T54" fmla="*/ 38 w 228"/>
                  <a:gd name="T55" fmla="*/ 198 h 268"/>
                  <a:gd name="T56" fmla="*/ 28 w 228"/>
                  <a:gd name="T57" fmla="*/ 198 h 268"/>
                  <a:gd name="T58" fmla="*/ 30 w 228"/>
                  <a:gd name="T59" fmla="*/ 186 h 268"/>
                  <a:gd name="T60" fmla="*/ 42 w 228"/>
                  <a:gd name="T61" fmla="*/ 176 h 268"/>
                  <a:gd name="T62" fmla="*/ 62 w 228"/>
                  <a:gd name="T63" fmla="*/ 168 h 268"/>
                  <a:gd name="T64" fmla="*/ 64 w 228"/>
                  <a:gd name="T65" fmla="*/ 162 h 268"/>
                  <a:gd name="T66" fmla="*/ 54 w 228"/>
                  <a:gd name="T67" fmla="*/ 144 h 268"/>
                  <a:gd name="T68" fmla="*/ 54 w 228"/>
                  <a:gd name="T69" fmla="*/ 126 h 268"/>
                  <a:gd name="T70" fmla="*/ 60 w 228"/>
                  <a:gd name="T71" fmla="*/ 108 h 268"/>
                  <a:gd name="T72" fmla="*/ 72 w 228"/>
                  <a:gd name="T73" fmla="*/ 120 h 268"/>
                  <a:gd name="T74" fmla="*/ 80 w 228"/>
                  <a:gd name="T75" fmla="*/ 138 h 268"/>
                  <a:gd name="T76" fmla="*/ 82 w 228"/>
                  <a:gd name="T77" fmla="*/ 114 h 268"/>
                  <a:gd name="T78" fmla="*/ 104 w 228"/>
                  <a:gd name="T79" fmla="*/ 94 h 268"/>
                  <a:gd name="T80" fmla="*/ 122 w 228"/>
                  <a:gd name="T81" fmla="*/ 88 h 268"/>
                  <a:gd name="T82" fmla="*/ 132 w 228"/>
                  <a:gd name="T83" fmla="*/ 80 h 268"/>
                  <a:gd name="T84" fmla="*/ 86 w 228"/>
                  <a:gd name="T85" fmla="*/ 74 h 268"/>
                  <a:gd name="T86" fmla="*/ 68 w 228"/>
                  <a:gd name="T87" fmla="*/ 72 h 268"/>
                  <a:gd name="T88" fmla="*/ 56 w 228"/>
                  <a:gd name="T89" fmla="*/ 74 h 268"/>
                  <a:gd name="T90" fmla="*/ 44 w 228"/>
                  <a:gd name="T91" fmla="*/ 54 h 268"/>
                  <a:gd name="T92" fmla="*/ 44 w 228"/>
                  <a:gd name="T93" fmla="*/ 40 h 268"/>
                  <a:gd name="T94" fmla="*/ 66 w 228"/>
                  <a:gd name="T95" fmla="*/ 42 h 268"/>
                  <a:gd name="T96" fmla="*/ 78 w 228"/>
                  <a:gd name="T97" fmla="*/ 26 h 268"/>
                  <a:gd name="T98" fmla="*/ 100 w 228"/>
                  <a:gd name="T99" fmla="*/ 18 h 268"/>
                  <a:gd name="T100" fmla="*/ 122 w 228"/>
                  <a:gd name="T101" fmla="*/ 4 h 268"/>
                  <a:gd name="T102" fmla="*/ 160 w 228"/>
                  <a:gd name="T103" fmla="*/ 2 h 268"/>
                  <a:gd name="T104" fmla="*/ 188 w 228"/>
                  <a:gd name="T105" fmla="*/ 6 h 268"/>
                  <a:gd name="T106" fmla="*/ 212 w 228"/>
                  <a:gd name="T107" fmla="*/ 26 h 268"/>
                  <a:gd name="T108" fmla="*/ 216 w 228"/>
                  <a:gd name="T109" fmla="*/ 30 h 268"/>
                  <a:gd name="T110" fmla="*/ 218 w 228"/>
                  <a:gd name="T111" fmla="*/ 6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8" h="268">
                    <a:moveTo>
                      <a:pt x="222" y="68"/>
                    </a:moveTo>
                    <a:lnTo>
                      <a:pt x="228" y="80"/>
                    </a:lnTo>
                    <a:lnTo>
                      <a:pt x="222" y="82"/>
                    </a:lnTo>
                    <a:lnTo>
                      <a:pt x="216" y="84"/>
                    </a:lnTo>
                    <a:lnTo>
                      <a:pt x="212" y="84"/>
                    </a:lnTo>
                    <a:lnTo>
                      <a:pt x="208" y="82"/>
                    </a:lnTo>
                    <a:lnTo>
                      <a:pt x="206" y="82"/>
                    </a:lnTo>
                    <a:lnTo>
                      <a:pt x="204" y="80"/>
                    </a:lnTo>
                    <a:lnTo>
                      <a:pt x="200" y="80"/>
                    </a:lnTo>
                    <a:lnTo>
                      <a:pt x="198" y="80"/>
                    </a:lnTo>
                    <a:lnTo>
                      <a:pt x="196" y="80"/>
                    </a:lnTo>
                    <a:lnTo>
                      <a:pt x="196" y="82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6"/>
                    </a:lnTo>
                    <a:lnTo>
                      <a:pt x="200" y="88"/>
                    </a:lnTo>
                    <a:lnTo>
                      <a:pt x="200" y="88"/>
                    </a:lnTo>
                    <a:lnTo>
                      <a:pt x="202" y="90"/>
                    </a:lnTo>
                    <a:lnTo>
                      <a:pt x="202" y="90"/>
                    </a:lnTo>
                    <a:lnTo>
                      <a:pt x="200" y="92"/>
                    </a:lnTo>
                    <a:lnTo>
                      <a:pt x="198" y="92"/>
                    </a:lnTo>
                    <a:lnTo>
                      <a:pt x="196" y="92"/>
                    </a:lnTo>
                    <a:lnTo>
                      <a:pt x="196" y="92"/>
                    </a:lnTo>
                    <a:lnTo>
                      <a:pt x="194" y="92"/>
                    </a:lnTo>
                    <a:lnTo>
                      <a:pt x="192" y="94"/>
                    </a:lnTo>
                    <a:lnTo>
                      <a:pt x="192" y="96"/>
                    </a:lnTo>
                    <a:lnTo>
                      <a:pt x="192" y="96"/>
                    </a:lnTo>
                    <a:lnTo>
                      <a:pt x="204" y="96"/>
                    </a:lnTo>
                    <a:lnTo>
                      <a:pt x="208" y="98"/>
                    </a:lnTo>
                    <a:lnTo>
                      <a:pt x="208" y="98"/>
                    </a:lnTo>
                    <a:lnTo>
                      <a:pt x="206" y="100"/>
                    </a:lnTo>
                    <a:lnTo>
                      <a:pt x="206" y="100"/>
                    </a:lnTo>
                    <a:lnTo>
                      <a:pt x="204" y="102"/>
                    </a:lnTo>
                    <a:lnTo>
                      <a:pt x="202" y="102"/>
                    </a:lnTo>
                    <a:lnTo>
                      <a:pt x="200" y="104"/>
                    </a:lnTo>
                    <a:lnTo>
                      <a:pt x="200" y="106"/>
                    </a:lnTo>
                    <a:lnTo>
                      <a:pt x="202" y="106"/>
                    </a:lnTo>
                    <a:lnTo>
                      <a:pt x="202" y="108"/>
                    </a:lnTo>
                    <a:lnTo>
                      <a:pt x="214" y="106"/>
                    </a:lnTo>
                    <a:lnTo>
                      <a:pt x="216" y="108"/>
                    </a:lnTo>
                    <a:lnTo>
                      <a:pt x="216" y="110"/>
                    </a:lnTo>
                    <a:lnTo>
                      <a:pt x="214" y="112"/>
                    </a:lnTo>
                    <a:lnTo>
                      <a:pt x="212" y="114"/>
                    </a:lnTo>
                    <a:lnTo>
                      <a:pt x="210" y="114"/>
                    </a:lnTo>
                    <a:lnTo>
                      <a:pt x="210" y="114"/>
                    </a:lnTo>
                    <a:lnTo>
                      <a:pt x="208" y="114"/>
                    </a:lnTo>
                    <a:lnTo>
                      <a:pt x="200" y="116"/>
                    </a:lnTo>
                    <a:lnTo>
                      <a:pt x="194" y="118"/>
                    </a:lnTo>
                    <a:lnTo>
                      <a:pt x="188" y="122"/>
                    </a:lnTo>
                    <a:lnTo>
                      <a:pt x="186" y="124"/>
                    </a:lnTo>
                    <a:lnTo>
                      <a:pt x="184" y="126"/>
                    </a:lnTo>
                    <a:lnTo>
                      <a:pt x="182" y="128"/>
                    </a:lnTo>
                    <a:lnTo>
                      <a:pt x="176" y="134"/>
                    </a:lnTo>
                    <a:lnTo>
                      <a:pt x="172" y="136"/>
                    </a:lnTo>
                    <a:lnTo>
                      <a:pt x="166" y="138"/>
                    </a:lnTo>
                    <a:lnTo>
                      <a:pt x="164" y="138"/>
                    </a:lnTo>
                    <a:lnTo>
                      <a:pt x="162" y="138"/>
                    </a:lnTo>
                    <a:lnTo>
                      <a:pt x="166" y="142"/>
                    </a:lnTo>
                    <a:lnTo>
                      <a:pt x="160" y="148"/>
                    </a:lnTo>
                    <a:lnTo>
                      <a:pt x="158" y="150"/>
                    </a:lnTo>
                    <a:lnTo>
                      <a:pt x="154" y="152"/>
                    </a:lnTo>
                    <a:lnTo>
                      <a:pt x="152" y="152"/>
                    </a:lnTo>
                    <a:lnTo>
                      <a:pt x="152" y="154"/>
                    </a:lnTo>
                    <a:lnTo>
                      <a:pt x="154" y="156"/>
                    </a:lnTo>
                    <a:lnTo>
                      <a:pt x="154" y="158"/>
                    </a:lnTo>
                    <a:lnTo>
                      <a:pt x="152" y="160"/>
                    </a:lnTo>
                    <a:lnTo>
                      <a:pt x="150" y="162"/>
                    </a:lnTo>
                    <a:lnTo>
                      <a:pt x="148" y="164"/>
                    </a:lnTo>
                    <a:lnTo>
                      <a:pt x="146" y="164"/>
                    </a:lnTo>
                    <a:lnTo>
                      <a:pt x="140" y="160"/>
                    </a:lnTo>
                    <a:lnTo>
                      <a:pt x="132" y="166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4" y="168"/>
                    </a:lnTo>
                    <a:lnTo>
                      <a:pt x="122" y="170"/>
                    </a:lnTo>
                    <a:lnTo>
                      <a:pt x="120" y="172"/>
                    </a:lnTo>
                    <a:lnTo>
                      <a:pt x="120" y="174"/>
                    </a:lnTo>
                    <a:lnTo>
                      <a:pt x="118" y="176"/>
                    </a:lnTo>
                    <a:lnTo>
                      <a:pt x="116" y="178"/>
                    </a:lnTo>
                    <a:lnTo>
                      <a:pt x="114" y="180"/>
                    </a:lnTo>
                    <a:lnTo>
                      <a:pt x="112" y="180"/>
                    </a:lnTo>
                    <a:lnTo>
                      <a:pt x="112" y="180"/>
                    </a:lnTo>
                    <a:lnTo>
                      <a:pt x="108" y="180"/>
                    </a:lnTo>
                    <a:lnTo>
                      <a:pt x="106" y="182"/>
                    </a:lnTo>
                    <a:lnTo>
                      <a:pt x="106" y="184"/>
                    </a:lnTo>
                    <a:lnTo>
                      <a:pt x="106" y="184"/>
                    </a:lnTo>
                    <a:lnTo>
                      <a:pt x="106" y="186"/>
                    </a:lnTo>
                    <a:lnTo>
                      <a:pt x="106" y="188"/>
                    </a:lnTo>
                    <a:lnTo>
                      <a:pt x="108" y="186"/>
                    </a:lnTo>
                    <a:lnTo>
                      <a:pt x="112" y="188"/>
                    </a:lnTo>
                    <a:lnTo>
                      <a:pt x="116" y="188"/>
                    </a:lnTo>
                    <a:lnTo>
                      <a:pt x="118" y="190"/>
                    </a:lnTo>
                    <a:lnTo>
                      <a:pt x="118" y="190"/>
                    </a:lnTo>
                    <a:lnTo>
                      <a:pt x="120" y="192"/>
                    </a:lnTo>
                    <a:lnTo>
                      <a:pt x="118" y="194"/>
                    </a:lnTo>
                    <a:lnTo>
                      <a:pt x="116" y="196"/>
                    </a:lnTo>
                    <a:lnTo>
                      <a:pt x="114" y="198"/>
                    </a:lnTo>
                    <a:lnTo>
                      <a:pt x="112" y="198"/>
                    </a:lnTo>
                    <a:lnTo>
                      <a:pt x="110" y="200"/>
                    </a:lnTo>
                    <a:lnTo>
                      <a:pt x="110" y="202"/>
                    </a:lnTo>
                    <a:lnTo>
                      <a:pt x="108" y="204"/>
                    </a:lnTo>
                    <a:lnTo>
                      <a:pt x="104" y="206"/>
                    </a:lnTo>
                    <a:lnTo>
                      <a:pt x="102" y="208"/>
                    </a:lnTo>
                    <a:lnTo>
                      <a:pt x="102" y="208"/>
                    </a:lnTo>
                    <a:lnTo>
                      <a:pt x="100" y="214"/>
                    </a:lnTo>
                    <a:lnTo>
                      <a:pt x="98" y="218"/>
                    </a:lnTo>
                    <a:lnTo>
                      <a:pt x="96" y="222"/>
                    </a:lnTo>
                    <a:lnTo>
                      <a:pt x="92" y="224"/>
                    </a:lnTo>
                    <a:lnTo>
                      <a:pt x="88" y="224"/>
                    </a:lnTo>
                    <a:lnTo>
                      <a:pt x="86" y="226"/>
                    </a:lnTo>
                    <a:lnTo>
                      <a:pt x="86" y="226"/>
                    </a:lnTo>
                    <a:lnTo>
                      <a:pt x="82" y="224"/>
                    </a:lnTo>
                    <a:lnTo>
                      <a:pt x="80" y="224"/>
                    </a:lnTo>
                    <a:lnTo>
                      <a:pt x="78" y="228"/>
                    </a:lnTo>
                    <a:lnTo>
                      <a:pt x="78" y="230"/>
                    </a:lnTo>
                    <a:lnTo>
                      <a:pt x="76" y="234"/>
                    </a:lnTo>
                    <a:lnTo>
                      <a:pt x="76" y="236"/>
                    </a:lnTo>
                    <a:lnTo>
                      <a:pt x="76" y="236"/>
                    </a:lnTo>
                    <a:lnTo>
                      <a:pt x="76" y="238"/>
                    </a:lnTo>
                    <a:lnTo>
                      <a:pt x="78" y="242"/>
                    </a:lnTo>
                    <a:lnTo>
                      <a:pt x="78" y="246"/>
                    </a:lnTo>
                    <a:lnTo>
                      <a:pt x="78" y="250"/>
                    </a:lnTo>
                    <a:lnTo>
                      <a:pt x="78" y="250"/>
                    </a:lnTo>
                    <a:lnTo>
                      <a:pt x="78" y="256"/>
                    </a:lnTo>
                    <a:lnTo>
                      <a:pt x="76" y="258"/>
                    </a:lnTo>
                    <a:lnTo>
                      <a:pt x="74" y="260"/>
                    </a:lnTo>
                    <a:lnTo>
                      <a:pt x="72" y="262"/>
                    </a:lnTo>
                    <a:lnTo>
                      <a:pt x="70" y="262"/>
                    </a:lnTo>
                    <a:lnTo>
                      <a:pt x="68" y="262"/>
                    </a:lnTo>
                    <a:lnTo>
                      <a:pt x="68" y="262"/>
                    </a:lnTo>
                    <a:lnTo>
                      <a:pt x="62" y="266"/>
                    </a:lnTo>
                    <a:lnTo>
                      <a:pt x="58" y="266"/>
                    </a:lnTo>
                    <a:lnTo>
                      <a:pt x="54" y="268"/>
                    </a:lnTo>
                    <a:lnTo>
                      <a:pt x="52" y="266"/>
                    </a:lnTo>
                    <a:lnTo>
                      <a:pt x="50" y="266"/>
                    </a:lnTo>
                    <a:lnTo>
                      <a:pt x="48" y="264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6" y="258"/>
                    </a:lnTo>
                    <a:lnTo>
                      <a:pt x="42" y="256"/>
                    </a:lnTo>
                    <a:lnTo>
                      <a:pt x="38" y="254"/>
                    </a:lnTo>
                    <a:lnTo>
                      <a:pt x="36" y="254"/>
                    </a:lnTo>
                    <a:lnTo>
                      <a:pt x="34" y="254"/>
                    </a:lnTo>
                    <a:lnTo>
                      <a:pt x="32" y="254"/>
                    </a:lnTo>
                    <a:lnTo>
                      <a:pt x="28" y="256"/>
                    </a:lnTo>
                    <a:lnTo>
                      <a:pt x="24" y="256"/>
                    </a:lnTo>
                    <a:lnTo>
                      <a:pt x="22" y="254"/>
                    </a:lnTo>
                    <a:lnTo>
                      <a:pt x="20" y="252"/>
                    </a:lnTo>
                    <a:lnTo>
                      <a:pt x="18" y="250"/>
                    </a:lnTo>
                    <a:lnTo>
                      <a:pt x="16" y="250"/>
                    </a:lnTo>
                    <a:lnTo>
                      <a:pt x="10" y="246"/>
                    </a:lnTo>
                    <a:lnTo>
                      <a:pt x="6" y="244"/>
                    </a:lnTo>
                    <a:lnTo>
                      <a:pt x="2" y="240"/>
                    </a:lnTo>
                    <a:lnTo>
                      <a:pt x="2" y="238"/>
                    </a:lnTo>
                    <a:lnTo>
                      <a:pt x="0" y="238"/>
                    </a:lnTo>
                    <a:lnTo>
                      <a:pt x="0" y="236"/>
                    </a:lnTo>
                    <a:lnTo>
                      <a:pt x="4" y="230"/>
                    </a:lnTo>
                    <a:lnTo>
                      <a:pt x="6" y="226"/>
                    </a:lnTo>
                    <a:lnTo>
                      <a:pt x="10" y="224"/>
                    </a:lnTo>
                    <a:lnTo>
                      <a:pt x="12" y="222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20" y="220"/>
                    </a:lnTo>
                    <a:lnTo>
                      <a:pt x="24" y="218"/>
                    </a:lnTo>
                    <a:lnTo>
                      <a:pt x="24" y="216"/>
                    </a:lnTo>
                    <a:lnTo>
                      <a:pt x="22" y="214"/>
                    </a:lnTo>
                    <a:lnTo>
                      <a:pt x="20" y="214"/>
                    </a:lnTo>
                    <a:lnTo>
                      <a:pt x="18" y="214"/>
                    </a:lnTo>
                    <a:lnTo>
                      <a:pt x="18" y="212"/>
                    </a:lnTo>
                    <a:lnTo>
                      <a:pt x="18" y="210"/>
                    </a:lnTo>
                    <a:lnTo>
                      <a:pt x="20" y="208"/>
                    </a:lnTo>
                    <a:lnTo>
                      <a:pt x="22" y="206"/>
                    </a:lnTo>
                    <a:lnTo>
                      <a:pt x="24" y="206"/>
                    </a:lnTo>
                    <a:lnTo>
                      <a:pt x="26" y="206"/>
                    </a:lnTo>
                    <a:lnTo>
                      <a:pt x="28" y="208"/>
                    </a:lnTo>
                    <a:lnTo>
                      <a:pt x="28" y="208"/>
                    </a:lnTo>
                    <a:lnTo>
                      <a:pt x="30" y="212"/>
                    </a:lnTo>
                    <a:lnTo>
                      <a:pt x="34" y="216"/>
                    </a:lnTo>
                    <a:lnTo>
                      <a:pt x="36" y="218"/>
                    </a:lnTo>
                    <a:lnTo>
                      <a:pt x="38" y="218"/>
                    </a:lnTo>
                    <a:lnTo>
                      <a:pt x="40" y="218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4" y="216"/>
                    </a:lnTo>
                    <a:lnTo>
                      <a:pt x="44" y="214"/>
                    </a:lnTo>
                    <a:lnTo>
                      <a:pt x="42" y="212"/>
                    </a:lnTo>
                    <a:lnTo>
                      <a:pt x="42" y="210"/>
                    </a:lnTo>
                    <a:lnTo>
                      <a:pt x="40" y="208"/>
                    </a:lnTo>
                    <a:lnTo>
                      <a:pt x="40" y="206"/>
                    </a:lnTo>
                    <a:lnTo>
                      <a:pt x="36" y="204"/>
                    </a:lnTo>
                    <a:lnTo>
                      <a:pt x="36" y="202"/>
                    </a:lnTo>
                    <a:lnTo>
                      <a:pt x="36" y="200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40" y="194"/>
                    </a:lnTo>
                    <a:lnTo>
                      <a:pt x="40" y="192"/>
                    </a:lnTo>
                    <a:lnTo>
                      <a:pt x="38" y="192"/>
                    </a:lnTo>
                    <a:lnTo>
                      <a:pt x="38" y="192"/>
                    </a:lnTo>
                    <a:lnTo>
                      <a:pt x="36" y="192"/>
                    </a:lnTo>
                    <a:lnTo>
                      <a:pt x="36" y="192"/>
                    </a:lnTo>
                    <a:lnTo>
                      <a:pt x="28" y="198"/>
                    </a:lnTo>
                    <a:lnTo>
                      <a:pt x="26" y="198"/>
                    </a:lnTo>
                    <a:lnTo>
                      <a:pt x="24" y="196"/>
                    </a:lnTo>
                    <a:lnTo>
                      <a:pt x="26" y="194"/>
                    </a:lnTo>
                    <a:lnTo>
                      <a:pt x="26" y="190"/>
                    </a:lnTo>
                    <a:lnTo>
                      <a:pt x="28" y="188"/>
                    </a:lnTo>
                    <a:lnTo>
                      <a:pt x="30" y="186"/>
                    </a:lnTo>
                    <a:lnTo>
                      <a:pt x="30" y="186"/>
                    </a:lnTo>
                    <a:lnTo>
                      <a:pt x="34" y="180"/>
                    </a:lnTo>
                    <a:lnTo>
                      <a:pt x="36" y="176"/>
                    </a:lnTo>
                    <a:lnTo>
                      <a:pt x="38" y="174"/>
                    </a:lnTo>
                    <a:lnTo>
                      <a:pt x="40" y="174"/>
                    </a:lnTo>
                    <a:lnTo>
                      <a:pt x="40" y="174"/>
                    </a:lnTo>
                    <a:lnTo>
                      <a:pt x="42" y="176"/>
                    </a:lnTo>
                    <a:lnTo>
                      <a:pt x="42" y="176"/>
                    </a:lnTo>
                    <a:lnTo>
                      <a:pt x="44" y="178"/>
                    </a:lnTo>
                    <a:lnTo>
                      <a:pt x="46" y="178"/>
                    </a:lnTo>
                    <a:lnTo>
                      <a:pt x="50" y="176"/>
                    </a:lnTo>
                    <a:lnTo>
                      <a:pt x="54" y="174"/>
                    </a:lnTo>
                    <a:lnTo>
                      <a:pt x="58" y="172"/>
                    </a:lnTo>
                    <a:lnTo>
                      <a:pt x="60" y="170"/>
                    </a:lnTo>
                    <a:lnTo>
                      <a:pt x="62" y="168"/>
                    </a:lnTo>
                    <a:lnTo>
                      <a:pt x="64" y="168"/>
                    </a:lnTo>
                    <a:lnTo>
                      <a:pt x="68" y="166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66" y="162"/>
                    </a:lnTo>
                    <a:lnTo>
                      <a:pt x="64" y="162"/>
                    </a:lnTo>
                    <a:lnTo>
                      <a:pt x="62" y="162"/>
                    </a:lnTo>
                    <a:lnTo>
                      <a:pt x="60" y="166"/>
                    </a:lnTo>
                    <a:lnTo>
                      <a:pt x="56" y="166"/>
                    </a:lnTo>
                    <a:lnTo>
                      <a:pt x="54" y="164"/>
                    </a:lnTo>
                    <a:lnTo>
                      <a:pt x="52" y="164"/>
                    </a:lnTo>
                    <a:lnTo>
                      <a:pt x="50" y="162"/>
                    </a:lnTo>
                    <a:lnTo>
                      <a:pt x="54" y="144"/>
                    </a:lnTo>
                    <a:lnTo>
                      <a:pt x="58" y="140"/>
                    </a:lnTo>
                    <a:lnTo>
                      <a:pt x="60" y="136"/>
                    </a:lnTo>
                    <a:lnTo>
                      <a:pt x="60" y="134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4" y="126"/>
                    </a:lnTo>
                    <a:lnTo>
                      <a:pt x="52" y="122"/>
                    </a:lnTo>
                    <a:lnTo>
                      <a:pt x="52" y="118"/>
                    </a:lnTo>
                    <a:lnTo>
                      <a:pt x="52" y="116"/>
                    </a:lnTo>
                    <a:lnTo>
                      <a:pt x="52" y="112"/>
                    </a:lnTo>
                    <a:lnTo>
                      <a:pt x="56" y="110"/>
                    </a:lnTo>
                    <a:lnTo>
                      <a:pt x="58" y="108"/>
                    </a:lnTo>
                    <a:lnTo>
                      <a:pt x="60" y="108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66" y="112"/>
                    </a:lnTo>
                    <a:lnTo>
                      <a:pt x="68" y="114"/>
                    </a:lnTo>
                    <a:lnTo>
                      <a:pt x="70" y="118"/>
                    </a:lnTo>
                    <a:lnTo>
                      <a:pt x="72" y="120"/>
                    </a:lnTo>
                    <a:lnTo>
                      <a:pt x="72" y="120"/>
                    </a:lnTo>
                    <a:lnTo>
                      <a:pt x="74" y="140"/>
                    </a:lnTo>
                    <a:lnTo>
                      <a:pt x="74" y="142"/>
                    </a:lnTo>
                    <a:lnTo>
                      <a:pt x="74" y="144"/>
                    </a:lnTo>
                    <a:lnTo>
                      <a:pt x="76" y="144"/>
                    </a:lnTo>
                    <a:lnTo>
                      <a:pt x="78" y="142"/>
                    </a:lnTo>
                    <a:lnTo>
                      <a:pt x="78" y="140"/>
                    </a:lnTo>
                    <a:lnTo>
                      <a:pt x="80" y="138"/>
                    </a:lnTo>
                    <a:lnTo>
                      <a:pt x="82" y="136"/>
                    </a:lnTo>
                    <a:lnTo>
                      <a:pt x="82" y="134"/>
                    </a:lnTo>
                    <a:lnTo>
                      <a:pt x="80" y="128"/>
                    </a:lnTo>
                    <a:lnTo>
                      <a:pt x="80" y="122"/>
                    </a:lnTo>
                    <a:lnTo>
                      <a:pt x="80" y="118"/>
                    </a:lnTo>
                    <a:lnTo>
                      <a:pt x="80" y="116"/>
                    </a:lnTo>
                    <a:lnTo>
                      <a:pt x="82" y="114"/>
                    </a:lnTo>
                    <a:lnTo>
                      <a:pt x="84" y="110"/>
                    </a:lnTo>
                    <a:lnTo>
                      <a:pt x="84" y="108"/>
                    </a:lnTo>
                    <a:lnTo>
                      <a:pt x="84" y="106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6" y="96"/>
                    </a:lnTo>
                    <a:lnTo>
                      <a:pt x="104" y="94"/>
                    </a:lnTo>
                    <a:lnTo>
                      <a:pt x="108" y="96"/>
                    </a:lnTo>
                    <a:lnTo>
                      <a:pt x="112" y="96"/>
                    </a:lnTo>
                    <a:lnTo>
                      <a:pt x="116" y="96"/>
                    </a:lnTo>
                    <a:lnTo>
                      <a:pt x="118" y="94"/>
                    </a:lnTo>
                    <a:lnTo>
                      <a:pt x="118" y="94"/>
                    </a:lnTo>
                    <a:lnTo>
                      <a:pt x="120" y="90"/>
                    </a:lnTo>
                    <a:lnTo>
                      <a:pt x="122" y="88"/>
                    </a:lnTo>
                    <a:lnTo>
                      <a:pt x="126" y="86"/>
                    </a:lnTo>
                    <a:lnTo>
                      <a:pt x="128" y="86"/>
                    </a:lnTo>
                    <a:lnTo>
                      <a:pt x="130" y="86"/>
                    </a:lnTo>
                    <a:lnTo>
                      <a:pt x="128" y="84"/>
                    </a:lnTo>
                    <a:lnTo>
                      <a:pt x="128" y="84"/>
                    </a:lnTo>
                    <a:lnTo>
                      <a:pt x="130" y="82"/>
                    </a:lnTo>
                    <a:lnTo>
                      <a:pt x="132" y="80"/>
                    </a:lnTo>
                    <a:lnTo>
                      <a:pt x="134" y="80"/>
                    </a:lnTo>
                    <a:lnTo>
                      <a:pt x="134" y="78"/>
                    </a:lnTo>
                    <a:lnTo>
                      <a:pt x="130" y="76"/>
                    </a:lnTo>
                    <a:lnTo>
                      <a:pt x="96" y="80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86" y="74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78" y="74"/>
                    </a:lnTo>
                    <a:lnTo>
                      <a:pt x="74" y="74"/>
                    </a:lnTo>
                    <a:lnTo>
                      <a:pt x="70" y="74"/>
                    </a:lnTo>
                    <a:lnTo>
                      <a:pt x="68" y="72"/>
                    </a:lnTo>
                    <a:lnTo>
                      <a:pt x="68" y="72"/>
                    </a:lnTo>
                    <a:lnTo>
                      <a:pt x="66" y="70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4" y="72"/>
                    </a:lnTo>
                    <a:lnTo>
                      <a:pt x="44" y="64"/>
                    </a:lnTo>
                    <a:lnTo>
                      <a:pt x="42" y="60"/>
                    </a:lnTo>
                    <a:lnTo>
                      <a:pt x="42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6" y="50"/>
                    </a:lnTo>
                    <a:lnTo>
                      <a:pt x="44" y="46"/>
                    </a:lnTo>
                    <a:lnTo>
                      <a:pt x="44" y="44"/>
                    </a:lnTo>
                    <a:lnTo>
                      <a:pt x="42" y="44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8" y="38"/>
                    </a:lnTo>
                    <a:lnTo>
                      <a:pt x="50" y="36"/>
                    </a:lnTo>
                    <a:lnTo>
                      <a:pt x="52" y="36"/>
                    </a:lnTo>
                    <a:lnTo>
                      <a:pt x="56" y="36"/>
                    </a:lnTo>
                    <a:lnTo>
                      <a:pt x="60" y="38"/>
                    </a:lnTo>
                    <a:lnTo>
                      <a:pt x="64" y="42"/>
                    </a:lnTo>
                    <a:lnTo>
                      <a:pt x="66" y="42"/>
                    </a:lnTo>
                    <a:lnTo>
                      <a:pt x="68" y="4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2" y="30"/>
                    </a:lnTo>
                    <a:lnTo>
                      <a:pt x="74" y="28"/>
                    </a:lnTo>
                    <a:lnTo>
                      <a:pt x="78" y="26"/>
                    </a:lnTo>
                    <a:lnTo>
                      <a:pt x="82" y="26"/>
                    </a:lnTo>
                    <a:lnTo>
                      <a:pt x="86" y="26"/>
                    </a:lnTo>
                    <a:lnTo>
                      <a:pt x="90" y="24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6" y="26"/>
                    </a:lnTo>
                    <a:lnTo>
                      <a:pt x="100" y="18"/>
                    </a:lnTo>
                    <a:lnTo>
                      <a:pt x="100" y="16"/>
                    </a:lnTo>
                    <a:lnTo>
                      <a:pt x="102" y="14"/>
                    </a:lnTo>
                    <a:lnTo>
                      <a:pt x="106" y="12"/>
                    </a:lnTo>
                    <a:lnTo>
                      <a:pt x="110" y="8"/>
                    </a:lnTo>
                    <a:lnTo>
                      <a:pt x="118" y="6"/>
                    </a:lnTo>
                    <a:lnTo>
                      <a:pt x="120" y="14"/>
                    </a:lnTo>
                    <a:lnTo>
                      <a:pt x="122" y="4"/>
                    </a:lnTo>
                    <a:lnTo>
                      <a:pt x="122" y="2"/>
                    </a:lnTo>
                    <a:lnTo>
                      <a:pt x="126" y="2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8" y="2"/>
                    </a:lnTo>
                    <a:lnTo>
                      <a:pt x="160" y="2"/>
                    </a:lnTo>
                    <a:lnTo>
                      <a:pt x="170" y="4"/>
                    </a:lnTo>
                    <a:lnTo>
                      <a:pt x="174" y="4"/>
                    </a:lnTo>
                    <a:lnTo>
                      <a:pt x="174" y="1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4" y="6"/>
                    </a:lnTo>
                    <a:lnTo>
                      <a:pt x="188" y="6"/>
                    </a:lnTo>
                    <a:lnTo>
                      <a:pt x="192" y="8"/>
                    </a:lnTo>
                    <a:lnTo>
                      <a:pt x="196" y="8"/>
                    </a:lnTo>
                    <a:lnTo>
                      <a:pt x="200" y="12"/>
                    </a:lnTo>
                    <a:lnTo>
                      <a:pt x="202" y="16"/>
                    </a:lnTo>
                    <a:lnTo>
                      <a:pt x="206" y="20"/>
                    </a:lnTo>
                    <a:lnTo>
                      <a:pt x="210" y="22"/>
                    </a:lnTo>
                    <a:lnTo>
                      <a:pt x="212" y="26"/>
                    </a:lnTo>
                    <a:lnTo>
                      <a:pt x="212" y="26"/>
                    </a:lnTo>
                    <a:lnTo>
                      <a:pt x="208" y="30"/>
                    </a:lnTo>
                    <a:lnTo>
                      <a:pt x="208" y="30"/>
                    </a:lnTo>
                    <a:lnTo>
                      <a:pt x="210" y="30"/>
                    </a:lnTo>
                    <a:lnTo>
                      <a:pt x="210" y="28"/>
                    </a:lnTo>
                    <a:lnTo>
                      <a:pt x="214" y="28"/>
                    </a:lnTo>
                    <a:lnTo>
                      <a:pt x="216" y="30"/>
                    </a:lnTo>
                    <a:lnTo>
                      <a:pt x="220" y="36"/>
                    </a:lnTo>
                    <a:lnTo>
                      <a:pt x="222" y="40"/>
                    </a:lnTo>
                    <a:lnTo>
                      <a:pt x="220" y="46"/>
                    </a:lnTo>
                    <a:lnTo>
                      <a:pt x="218" y="52"/>
                    </a:lnTo>
                    <a:lnTo>
                      <a:pt x="216" y="56"/>
                    </a:lnTo>
                    <a:lnTo>
                      <a:pt x="218" y="60"/>
                    </a:lnTo>
                    <a:lnTo>
                      <a:pt x="218" y="64"/>
                    </a:lnTo>
                    <a:lnTo>
                      <a:pt x="220" y="66"/>
                    </a:lnTo>
                    <a:lnTo>
                      <a:pt x="222" y="68"/>
                    </a:lnTo>
                    <a:lnTo>
                      <a:pt x="222" y="68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1" name="Freeform 370">
                <a:extLst>
                  <a:ext uri="{FF2B5EF4-FFF2-40B4-BE49-F238E27FC236}">
                    <a16:creationId xmlns:a16="http://schemas.microsoft.com/office/drawing/2014/main" id="{2DA0D812-4324-4B9C-AE55-191D8DE855F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86272" y="4365198"/>
                <a:ext cx="52611" cy="63500"/>
              </a:xfrm>
              <a:custGeom>
                <a:avLst/>
                <a:gdLst>
                  <a:gd name="T0" fmla="*/ 78 w 78"/>
                  <a:gd name="T1" fmla="*/ 50 h 90"/>
                  <a:gd name="T2" fmla="*/ 60 w 78"/>
                  <a:gd name="T3" fmla="*/ 32 h 90"/>
                  <a:gd name="T4" fmla="*/ 60 w 78"/>
                  <a:gd name="T5" fmla="*/ 30 h 90"/>
                  <a:gd name="T6" fmla="*/ 58 w 78"/>
                  <a:gd name="T7" fmla="*/ 28 h 90"/>
                  <a:gd name="T8" fmla="*/ 56 w 78"/>
                  <a:gd name="T9" fmla="*/ 26 h 90"/>
                  <a:gd name="T10" fmla="*/ 52 w 78"/>
                  <a:gd name="T11" fmla="*/ 24 h 90"/>
                  <a:gd name="T12" fmla="*/ 44 w 78"/>
                  <a:gd name="T13" fmla="*/ 20 h 90"/>
                  <a:gd name="T14" fmla="*/ 36 w 78"/>
                  <a:gd name="T15" fmla="*/ 18 h 90"/>
                  <a:gd name="T16" fmla="*/ 32 w 78"/>
                  <a:gd name="T17" fmla="*/ 14 h 90"/>
                  <a:gd name="T18" fmla="*/ 30 w 78"/>
                  <a:gd name="T19" fmla="*/ 12 h 90"/>
                  <a:gd name="T20" fmla="*/ 28 w 78"/>
                  <a:gd name="T21" fmla="*/ 10 h 90"/>
                  <a:gd name="T22" fmla="*/ 28 w 78"/>
                  <a:gd name="T23" fmla="*/ 10 h 90"/>
                  <a:gd name="T24" fmla="*/ 28 w 78"/>
                  <a:gd name="T25" fmla="*/ 8 h 90"/>
                  <a:gd name="T26" fmla="*/ 26 w 78"/>
                  <a:gd name="T27" fmla="*/ 6 h 90"/>
                  <a:gd name="T28" fmla="*/ 24 w 78"/>
                  <a:gd name="T29" fmla="*/ 4 h 90"/>
                  <a:gd name="T30" fmla="*/ 20 w 78"/>
                  <a:gd name="T31" fmla="*/ 2 h 90"/>
                  <a:gd name="T32" fmla="*/ 16 w 78"/>
                  <a:gd name="T33" fmla="*/ 0 h 90"/>
                  <a:gd name="T34" fmla="*/ 12 w 78"/>
                  <a:gd name="T35" fmla="*/ 2 h 90"/>
                  <a:gd name="T36" fmla="*/ 12 w 78"/>
                  <a:gd name="T37" fmla="*/ 2 h 90"/>
                  <a:gd name="T38" fmla="*/ 10 w 78"/>
                  <a:gd name="T39" fmla="*/ 6 h 90"/>
                  <a:gd name="T40" fmla="*/ 8 w 78"/>
                  <a:gd name="T41" fmla="*/ 10 h 90"/>
                  <a:gd name="T42" fmla="*/ 4 w 78"/>
                  <a:gd name="T43" fmla="*/ 14 h 90"/>
                  <a:gd name="T44" fmla="*/ 2 w 78"/>
                  <a:gd name="T45" fmla="*/ 20 h 90"/>
                  <a:gd name="T46" fmla="*/ 0 w 78"/>
                  <a:gd name="T47" fmla="*/ 32 h 90"/>
                  <a:gd name="T48" fmla="*/ 0 w 78"/>
                  <a:gd name="T49" fmla="*/ 44 h 90"/>
                  <a:gd name="T50" fmla="*/ 2 w 78"/>
                  <a:gd name="T51" fmla="*/ 52 h 90"/>
                  <a:gd name="T52" fmla="*/ 2 w 78"/>
                  <a:gd name="T53" fmla="*/ 54 h 90"/>
                  <a:gd name="T54" fmla="*/ 2 w 78"/>
                  <a:gd name="T55" fmla="*/ 56 h 90"/>
                  <a:gd name="T56" fmla="*/ 2 w 78"/>
                  <a:gd name="T57" fmla="*/ 58 h 90"/>
                  <a:gd name="T58" fmla="*/ 2 w 78"/>
                  <a:gd name="T59" fmla="*/ 62 h 90"/>
                  <a:gd name="T60" fmla="*/ 2 w 78"/>
                  <a:gd name="T61" fmla="*/ 66 h 90"/>
                  <a:gd name="T62" fmla="*/ 2 w 78"/>
                  <a:gd name="T63" fmla="*/ 72 h 90"/>
                  <a:gd name="T64" fmla="*/ 4 w 78"/>
                  <a:gd name="T65" fmla="*/ 78 h 90"/>
                  <a:gd name="T66" fmla="*/ 6 w 78"/>
                  <a:gd name="T67" fmla="*/ 82 h 90"/>
                  <a:gd name="T68" fmla="*/ 10 w 78"/>
                  <a:gd name="T69" fmla="*/ 86 h 90"/>
                  <a:gd name="T70" fmla="*/ 12 w 78"/>
                  <a:gd name="T71" fmla="*/ 88 h 90"/>
                  <a:gd name="T72" fmla="*/ 14 w 78"/>
                  <a:gd name="T73" fmla="*/ 90 h 90"/>
                  <a:gd name="T74" fmla="*/ 16 w 78"/>
                  <a:gd name="T75" fmla="*/ 90 h 90"/>
                  <a:gd name="T76" fmla="*/ 20 w 78"/>
                  <a:gd name="T77" fmla="*/ 90 h 90"/>
                  <a:gd name="T78" fmla="*/ 30 w 78"/>
                  <a:gd name="T79" fmla="*/ 90 h 90"/>
                  <a:gd name="T80" fmla="*/ 42 w 78"/>
                  <a:gd name="T81" fmla="*/ 90 h 90"/>
                  <a:gd name="T82" fmla="*/ 50 w 78"/>
                  <a:gd name="T83" fmla="*/ 88 h 90"/>
                  <a:gd name="T84" fmla="*/ 52 w 78"/>
                  <a:gd name="T85" fmla="*/ 86 h 90"/>
                  <a:gd name="T86" fmla="*/ 56 w 78"/>
                  <a:gd name="T87" fmla="*/ 84 h 90"/>
                  <a:gd name="T88" fmla="*/ 60 w 78"/>
                  <a:gd name="T89" fmla="*/ 82 h 90"/>
                  <a:gd name="T90" fmla="*/ 64 w 78"/>
                  <a:gd name="T91" fmla="*/ 80 h 90"/>
                  <a:gd name="T92" fmla="*/ 68 w 78"/>
                  <a:gd name="T93" fmla="*/ 78 h 90"/>
                  <a:gd name="T94" fmla="*/ 70 w 78"/>
                  <a:gd name="T95" fmla="*/ 76 h 90"/>
                  <a:gd name="T96" fmla="*/ 70 w 78"/>
                  <a:gd name="T97" fmla="*/ 76 h 90"/>
                  <a:gd name="T98" fmla="*/ 78 w 78"/>
                  <a:gd name="T99" fmla="*/ 5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90">
                    <a:moveTo>
                      <a:pt x="78" y="50"/>
                    </a:moveTo>
                    <a:lnTo>
                      <a:pt x="60" y="32"/>
                    </a:lnTo>
                    <a:lnTo>
                      <a:pt x="60" y="30"/>
                    </a:lnTo>
                    <a:lnTo>
                      <a:pt x="58" y="28"/>
                    </a:lnTo>
                    <a:lnTo>
                      <a:pt x="56" y="26"/>
                    </a:lnTo>
                    <a:lnTo>
                      <a:pt x="52" y="24"/>
                    </a:lnTo>
                    <a:lnTo>
                      <a:pt x="44" y="20"/>
                    </a:lnTo>
                    <a:lnTo>
                      <a:pt x="36" y="18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6" y="6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6"/>
                    </a:lnTo>
                    <a:lnTo>
                      <a:pt x="8" y="10"/>
                    </a:lnTo>
                    <a:lnTo>
                      <a:pt x="4" y="14"/>
                    </a:lnTo>
                    <a:lnTo>
                      <a:pt x="2" y="20"/>
                    </a:lnTo>
                    <a:lnTo>
                      <a:pt x="0" y="32"/>
                    </a:lnTo>
                    <a:lnTo>
                      <a:pt x="0" y="44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2" y="66"/>
                    </a:lnTo>
                    <a:lnTo>
                      <a:pt x="2" y="72"/>
                    </a:lnTo>
                    <a:lnTo>
                      <a:pt x="4" y="78"/>
                    </a:lnTo>
                    <a:lnTo>
                      <a:pt x="6" y="82"/>
                    </a:lnTo>
                    <a:lnTo>
                      <a:pt x="10" y="86"/>
                    </a:lnTo>
                    <a:lnTo>
                      <a:pt x="12" y="88"/>
                    </a:lnTo>
                    <a:lnTo>
                      <a:pt x="14" y="90"/>
                    </a:lnTo>
                    <a:lnTo>
                      <a:pt x="16" y="90"/>
                    </a:lnTo>
                    <a:lnTo>
                      <a:pt x="20" y="90"/>
                    </a:lnTo>
                    <a:lnTo>
                      <a:pt x="30" y="90"/>
                    </a:lnTo>
                    <a:lnTo>
                      <a:pt x="42" y="90"/>
                    </a:lnTo>
                    <a:lnTo>
                      <a:pt x="50" y="88"/>
                    </a:lnTo>
                    <a:lnTo>
                      <a:pt x="52" y="86"/>
                    </a:lnTo>
                    <a:lnTo>
                      <a:pt x="56" y="84"/>
                    </a:lnTo>
                    <a:lnTo>
                      <a:pt x="60" y="82"/>
                    </a:lnTo>
                    <a:lnTo>
                      <a:pt x="64" y="80"/>
                    </a:lnTo>
                    <a:lnTo>
                      <a:pt x="68" y="78"/>
                    </a:lnTo>
                    <a:lnTo>
                      <a:pt x="70" y="76"/>
                    </a:lnTo>
                    <a:lnTo>
                      <a:pt x="70" y="76"/>
                    </a:lnTo>
                    <a:lnTo>
                      <a:pt x="78" y="5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2" name="Freeform 371">
                <a:extLst>
                  <a:ext uri="{FF2B5EF4-FFF2-40B4-BE49-F238E27FC236}">
                    <a16:creationId xmlns:a16="http://schemas.microsoft.com/office/drawing/2014/main" id="{AB72BD45-26FB-47AB-9FBD-927BCC7102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868604" y="3095206"/>
                <a:ext cx="737903" cy="526341"/>
              </a:xfrm>
              <a:custGeom>
                <a:avLst/>
                <a:gdLst>
                  <a:gd name="T0" fmla="*/ 944 w 1094"/>
                  <a:gd name="T1" fmla="*/ 658 h 746"/>
                  <a:gd name="T2" fmla="*/ 978 w 1094"/>
                  <a:gd name="T3" fmla="*/ 698 h 746"/>
                  <a:gd name="T4" fmla="*/ 1002 w 1094"/>
                  <a:gd name="T5" fmla="*/ 710 h 746"/>
                  <a:gd name="T6" fmla="*/ 978 w 1094"/>
                  <a:gd name="T7" fmla="*/ 672 h 746"/>
                  <a:gd name="T8" fmla="*/ 970 w 1094"/>
                  <a:gd name="T9" fmla="*/ 640 h 746"/>
                  <a:gd name="T10" fmla="*/ 930 w 1094"/>
                  <a:gd name="T11" fmla="*/ 638 h 746"/>
                  <a:gd name="T12" fmla="*/ 1022 w 1094"/>
                  <a:gd name="T13" fmla="*/ 600 h 746"/>
                  <a:gd name="T14" fmla="*/ 1082 w 1094"/>
                  <a:gd name="T15" fmla="*/ 568 h 746"/>
                  <a:gd name="T16" fmla="*/ 1070 w 1094"/>
                  <a:gd name="T17" fmla="*/ 500 h 746"/>
                  <a:gd name="T18" fmla="*/ 1024 w 1094"/>
                  <a:gd name="T19" fmla="*/ 460 h 746"/>
                  <a:gd name="T20" fmla="*/ 974 w 1094"/>
                  <a:gd name="T21" fmla="*/ 372 h 746"/>
                  <a:gd name="T22" fmla="*/ 916 w 1094"/>
                  <a:gd name="T23" fmla="*/ 354 h 746"/>
                  <a:gd name="T24" fmla="*/ 878 w 1094"/>
                  <a:gd name="T25" fmla="*/ 312 h 746"/>
                  <a:gd name="T26" fmla="*/ 806 w 1094"/>
                  <a:gd name="T27" fmla="*/ 332 h 746"/>
                  <a:gd name="T28" fmla="*/ 816 w 1094"/>
                  <a:gd name="T29" fmla="*/ 458 h 746"/>
                  <a:gd name="T30" fmla="*/ 790 w 1094"/>
                  <a:gd name="T31" fmla="*/ 510 h 746"/>
                  <a:gd name="T32" fmla="*/ 792 w 1094"/>
                  <a:gd name="T33" fmla="*/ 576 h 746"/>
                  <a:gd name="T34" fmla="*/ 758 w 1094"/>
                  <a:gd name="T35" fmla="*/ 556 h 746"/>
                  <a:gd name="T36" fmla="*/ 736 w 1094"/>
                  <a:gd name="T37" fmla="*/ 496 h 746"/>
                  <a:gd name="T38" fmla="*/ 640 w 1094"/>
                  <a:gd name="T39" fmla="*/ 440 h 746"/>
                  <a:gd name="T40" fmla="*/ 592 w 1094"/>
                  <a:gd name="T41" fmla="*/ 392 h 746"/>
                  <a:gd name="T42" fmla="*/ 644 w 1094"/>
                  <a:gd name="T43" fmla="*/ 298 h 746"/>
                  <a:gd name="T44" fmla="*/ 682 w 1094"/>
                  <a:gd name="T45" fmla="*/ 266 h 746"/>
                  <a:gd name="T46" fmla="*/ 672 w 1094"/>
                  <a:gd name="T47" fmla="*/ 194 h 746"/>
                  <a:gd name="T48" fmla="*/ 738 w 1094"/>
                  <a:gd name="T49" fmla="*/ 194 h 746"/>
                  <a:gd name="T50" fmla="*/ 774 w 1094"/>
                  <a:gd name="T51" fmla="*/ 156 h 746"/>
                  <a:gd name="T52" fmla="*/ 768 w 1094"/>
                  <a:gd name="T53" fmla="*/ 114 h 746"/>
                  <a:gd name="T54" fmla="*/ 744 w 1094"/>
                  <a:gd name="T55" fmla="*/ 74 h 746"/>
                  <a:gd name="T56" fmla="*/ 714 w 1094"/>
                  <a:gd name="T57" fmla="*/ 138 h 746"/>
                  <a:gd name="T58" fmla="*/ 686 w 1094"/>
                  <a:gd name="T59" fmla="*/ 106 h 746"/>
                  <a:gd name="T60" fmla="*/ 658 w 1094"/>
                  <a:gd name="T61" fmla="*/ 100 h 746"/>
                  <a:gd name="T62" fmla="*/ 644 w 1094"/>
                  <a:gd name="T63" fmla="*/ 48 h 746"/>
                  <a:gd name="T64" fmla="*/ 610 w 1094"/>
                  <a:gd name="T65" fmla="*/ 4 h 746"/>
                  <a:gd name="T66" fmla="*/ 598 w 1094"/>
                  <a:gd name="T67" fmla="*/ 78 h 746"/>
                  <a:gd name="T68" fmla="*/ 630 w 1094"/>
                  <a:gd name="T69" fmla="*/ 122 h 746"/>
                  <a:gd name="T70" fmla="*/ 584 w 1094"/>
                  <a:gd name="T71" fmla="*/ 124 h 746"/>
                  <a:gd name="T72" fmla="*/ 544 w 1094"/>
                  <a:gd name="T73" fmla="*/ 152 h 746"/>
                  <a:gd name="T74" fmla="*/ 502 w 1094"/>
                  <a:gd name="T75" fmla="*/ 150 h 746"/>
                  <a:gd name="T76" fmla="*/ 464 w 1094"/>
                  <a:gd name="T77" fmla="*/ 122 h 746"/>
                  <a:gd name="T78" fmla="*/ 424 w 1094"/>
                  <a:gd name="T79" fmla="*/ 124 h 746"/>
                  <a:gd name="T80" fmla="*/ 420 w 1094"/>
                  <a:gd name="T81" fmla="*/ 186 h 746"/>
                  <a:gd name="T82" fmla="*/ 380 w 1094"/>
                  <a:gd name="T83" fmla="*/ 148 h 746"/>
                  <a:gd name="T84" fmla="*/ 342 w 1094"/>
                  <a:gd name="T85" fmla="*/ 138 h 746"/>
                  <a:gd name="T86" fmla="*/ 328 w 1094"/>
                  <a:gd name="T87" fmla="*/ 100 h 746"/>
                  <a:gd name="T88" fmla="*/ 282 w 1094"/>
                  <a:gd name="T89" fmla="*/ 84 h 746"/>
                  <a:gd name="T90" fmla="*/ 220 w 1094"/>
                  <a:gd name="T91" fmla="*/ 72 h 746"/>
                  <a:gd name="T92" fmla="*/ 182 w 1094"/>
                  <a:gd name="T93" fmla="*/ 44 h 746"/>
                  <a:gd name="T94" fmla="*/ 166 w 1094"/>
                  <a:gd name="T95" fmla="*/ 62 h 746"/>
                  <a:gd name="T96" fmla="*/ 124 w 1094"/>
                  <a:gd name="T97" fmla="*/ 78 h 746"/>
                  <a:gd name="T98" fmla="*/ 22 w 1094"/>
                  <a:gd name="T99" fmla="*/ 80 h 746"/>
                  <a:gd name="T100" fmla="*/ 80 w 1094"/>
                  <a:gd name="T101" fmla="*/ 388 h 746"/>
                  <a:gd name="T102" fmla="*/ 152 w 1094"/>
                  <a:gd name="T103" fmla="*/ 496 h 746"/>
                  <a:gd name="T104" fmla="*/ 172 w 1094"/>
                  <a:gd name="T105" fmla="*/ 572 h 746"/>
                  <a:gd name="T106" fmla="*/ 638 w 1094"/>
                  <a:gd name="T107" fmla="*/ 646 h 746"/>
                  <a:gd name="T108" fmla="*/ 720 w 1094"/>
                  <a:gd name="T109" fmla="*/ 648 h 746"/>
                  <a:gd name="T110" fmla="*/ 756 w 1094"/>
                  <a:gd name="T111" fmla="*/ 672 h 746"/>
                  <a:gd name="T112" fmla="*/ 784 w 1094"/>
                  <a:gd name="T113" fmla="*/ 704 h 746"/>
                  <a:gd name="T114" fmla="*/ 752 w 1094"/>
                  <a:gd name="T115" fmla="*/ 722 h 746"/>
                  <a:gd name="T116" fmla="*/ 750 w 1094"/>
                  <a:gd name="T117" fmla="*/ 744 h 746"/>
                  <a:gd name="T118" fmla="*/ 798 w 1094"/>
                  <a:gd name="T119" fmla="*/ 722 h 746"/>
                  <a:gd name="T120" fmla="*/ 840 w 1094"/>
                  <a:gd name="T121" fmla="*/ 698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4" h="746">
                    <a:moveTo>
                      <a:pt x="850" y="702"/>
                    </a:moveTo>
                    <a:lnTo>
                      <a:pt x="864" y="690"/>
                    </a:lnTo>
                    <a:lnTo>
                      <a:pt x="880" y="682"/>
                    </a:lnTo>
                    <a:lnTo>
                      <a:pt x="894" y="680"/>
                    </a:lnTo>
                    <a:lnTo>
                      <a:pt x="906" y="678"/>
                    </a:lnTo>
                    <a:lnTo>
                      <a:pt x="910" y="678"/>
                    </a:lnTo>
                    <a:lnTo>
                      <a:pt x="916" y="668"/>
                    </a:lnTo>
                    <a:lnTo>
                      <a:pt x="920" y="662"/>
                    </a:lnTo>
                    <a:lnTo>
                      <a:pt x="924" y="658"/>
                    </a:lnTo>
                    <a:lnTo>
                      <a:pt x="928" y="656"/>
                    </a:lnTo>
                    <a:lnTo>
                      <a:pt x="932" y="654"/>
                    </a:lnTo>
                    <a:lnTo>
                      <a:pt x="934" y="654"/>
                    </a:lnTo>
                    <a:lnTo>
                      <a:pt x="936" y="656"/>
                    </a:lnTo>
                    <a:lnTo>
                      <a:pt x="936" y="656"/>
                    </a:lnTo>
                    <a:lnTo>
                      <a:pt x="938" y="656"/>
                    </a:lnTo>
                    <a:lnTo>
                      <a:pt x="944" y="658"/>
                    </a:lnTo>
                    <a:lnTo>
                      <a:pt x="946" y="666"/>
                    </a:lnTo>
                    <a:lnTo>
                      <a:pt x="944" y="674"/>
                    </a:lnTo>
                    <a:lnTo>
                      <a:pt x="940" y="682"/>
                    </a:lnTo>
                    <a:lnTo>
                      <a:pt x="938" y="688"/>
                    </a:lnTo>
                    <a:lnTo>
                      <a:pt x="936" y="690"/>
                    </a:lnTo>
                    <a:lnTo>
                      <a:pt x="946" y="698"/>
                    </a:lnTo>
                    <a:lnTo>
                      <a:pt x="956" y="700"/>
                    </a:lnTo>
                    <a:lnTo>
                      <a:pt x="964" y="696"/>
                    </a:lnTo>
                    <a:lnTo>
                      <a:pt x="970" y="692"/>
                    </a:lnTo>
                    <a:lnTo>
                      <a:pt x="972" y="690"/>
                    </a:lnTo>
                    <a:lnTo>
                      <a:pt x="978" y="690"/>
                    </a:lnTo>
                    <a:lnTo>
                      <a:pt x="980" y="690"/>
                    </a:lnTo>
                    <a:lnTo>
                      <a:pt x="982" y="692"/>
                    </a:lnTo>
                    <a:lnTo>
                      <a:pt x="982" y="694"/>
                    </a:lnTo>
                    <a:lnTo>
                      <a:pt x="980" y="696"/>
                    </a:lnTo>
                    <a:lnTo>
                      <a:pt x="978" y="698"/>
                    </a:lnTo>
                    <a:lnTo>
                      <a:pt x="976" y="700"/>
                    </a:lnTo>
                    <a:lnTo>
                      <a:pt x="974" y="702"/>
                    </a:lnTo>
                    <a:lnTo>
                      <a:pt x="972" y="702"/>
                    </a:lnTo>
                    <a:lnTo>
                      <a:pt x="972" y="702"/>
                    </a:lnTo>
                    <a:lnTo>
                      <a:pt x="966" y="706"/>
                    </a:lnTo>
                    <a:lnTo>
                      <a:pt x="962" y="708"/>
                    </a:lnTo>
                    <a:lnTo>
                      <a:pt x="960" y="712"/>
                    </a:lnTo>
                    <a:lnTo>
                      <a:pt x="960" y="714"/>
                    </a:lnTo>
                    <a:lnTo>
                      <a:pt x="960" y="718"/>
                    </a:lnTo>
                    <a:lnTo>
                      <a:pt x="960" y="720"/>
                    </a:lnTo>
                    <a:lnTo>
                      <a:pt x="962" y="722"/>
                    </a:lnTo>
                    <a:lnTo>
                      <a:pt x="962" y="722"/>
                    </a:lnTo>
                    <a:lnTo>
                      <a:pt x="968" y="722"/>
                    </a:lnTo>
                    <a:lnTo>
                      <a:pt x="980" y="718"/>
                    </a:lnTo>
                    <a:lnTo>
                      <a:pt x="992" y="714"/>
                    </a:lnTo>
                    <a:lnTo>
                      <a:pt x="1002" y="710"/>
                    </a:lnTo>
                    <a:lnTo>
                      <a:pt x="1006" y="708"/>
                    </a:lnTo>
                    <a:lnTo>
                      <a:pt x="1010" y="706"/>
                    </a:lnTo>
                    <a:lnTo>
                      <a:pt x="1012" y="704"/>
                    </a:lnTo>
                    <a:lnTo>
                      <a:pt x="1012" y="702"/>
                    </a:lnTo>
                    <a:lnTo>
                      <a:pt x="1010" y="700"/>
                    </a:lnTo>
                    <a:lnTo>
                      <a:pt x="1008" y="698"/>
                    </a:lnTo>
                    <a:lnTo>
                      <a:pt x="1006" y="696"/>
                    </a:lnTo>
                    <a:lnTo>
                      <a:pt x="1006" y="696"/>
                    </a:lnTo>
                    <a:lnTo>
                      <a:pt x="1004" y="696"/>
                    </a:lnTo>
                    <a:lnTo>
                      <a:pt x="1000" y="694"/>
                    </a:lnTo>
                    <a:lnTo>
                      <a:pt x="996" y="690"/>
                    </a:lnTo>
                    <a:lnTo>
                      <a:pt x="990" y="686"/>
                    </a:lnTo>
                    <a:lnTo>
                      <a:pt x="986" y="682"/>
                    </a:lnTo>
                    <a:lnTo>
                      <a:pt x="982" y="678"/>
                    </a:lnTo>
                    <a:lnTo>
                      <a:pt x="980" y="674"/>
                    </a:lnTo>
                    <a:lnTo>
                      <a:pt x="978" y="672"/>
                    </a:lnTo>
                    <a:lnTo>
                      <a:pt x="976" y="670"/>
                    </a:lnTo>
                    <a:lnTo>
                      <a:pt x="972" y="666"/>
                    </a:lnTo>
                    <a:lnTo>
                      <a:pt x="970" y="662"/>
                    </a:lnTo>
                    <a:lnTo>
                      <a:pt x="972" y="658"/>
                    </a:lnTo>
                    <a:lnTo>
                      <a:pt x="972" y="656"/>
                    </a:lnTo>
                    <a:lnTo>
                      <a:pt x="974" y="654"/>
                    </a:lnTo>
                    <a:lnTo>
                      <a:pt x="974" y="652"/>
                    </a:lnTo>
                    <a:lnTo>
                      <a:pt x="974" y="648"/>
                    </a:lnTo>
                    <a:lnTo>
                      <a:pt x="972" y="646"/>
                    </a:lnTo>
                    <a:lnTo>
                      <a:pt x="970" y="646"/>
                    </a:lnTo>
                    <a:lnTo>
                      <a:pt x="968" y="644"/>
                    </a:lnTo>
                    <a:lnTo>
                      <a:pt x="966" y="646"/>
                    </a:lnTo>
                    <a:lnTo>
                      <a:pt x="964" y="646"/>
                    </a:lnTo>
                    <a:lnTo>
                      <a:pt x="964" y="646"/>
                    </a:lnTo>
                    <a:lnTo>
                      <a:pt x="964" y="640"/>
                    </a:lnTo>
                    <a:lnTo>
                      <a:pt x="970" y="640"/>
                    </a:lnTo>
                    <a:lnTo>
                      <a:pt x="974" y="638"/>
                    </a:lnTo>
                    <a:lnTo>
                      <a:pt x="978" y="636"/>
                    </a:lnTo>
                    <a:lnTo>
                      <a:pt x="980" y="632"/>
                    </a:lnTo>
                    <a:lnTo>
                      <a:pt x="982" y="630"/>
                    </a:lnTo>
                    <a:lnTo>
                      <a:pt x="982" y="628"/>
                    </a:lnTo>
                    <a:lnTo>
                      <a:pt x="980" y="624"/>
                    </a:lnTo>
                    <a:lnTo>
                      <a:pt x="978" y="622"/>
                    </a:lnTo>
                    <a:lnTo>
                      <a:pt x="976" y="620"/>
                    </a:lnTo>
                    <a:lnTo>
                      <a:pt x="972" y="620"/>
                    </a:lnTo>
                    <a:lnTo>
                      <a:pt x="968" y="620"/>
                    </a:lnTo>
                    <a:lnTo>
                      <a:pt x="966" y="622"/>
                    </a:lnTo>
                    <a:lnTo>
                      <a:pt x="964" y="622"/>
                    </a:lnTo>
                    <a:lnTo>
                      <a:pt x="964" y="622"/>
                    </a:lnTo>
                    <a:lnTo>
                      <a:pt x="948" y="628"/>
                    </a:lnTo>
                    <a:lnTo>
                      <a:pt x="936" y="634"/>
                    </a:lnTo>
                    <a:lnTo>
                      <a:pt x="930" y="638"/>
                    </a:lnTo>
                    <a:lnTo>
                      <a:pt x="928" y="640"/>
                    </a:lnTo>
                    <a:lnTo>
                      <a:pt x="918" y="650"/>
                    </a:lnTo>
                    <a:lnTo>
                      <a:pt x="908" y="660"/>
                    </a:lnTo>
                    <a:lnTo>
                      <a:pt x="898" y="666"/>
                    </a:lnTo>
                    <a:lnTo>
                      <a:pt x="892" y="668"/>
                    </a:lnTo>
                    <a:lnTo>
                      <a:pt x="902" y="656"/>
                    </a:lnTo>
                    <a:lnTo>
                      <a:pt x="912" y="644"/>
                    </a:lnTo>
                    <a:lnTo>
                      <a:pt x="922" y="632"/>
                    </a:lnTo>
                    <a:lnTo>
                      <a:pt x="928" y="622"/>
                    </a:lnTo>
                    <a:lnTo>
                      <a:pt x="930" y="620"/>
                    </a:lnTo>
                    <a:lnTo>
                      <a:pt x="952" y="606"/>
                    </a:lnTo>
                    <a:lnTo>
                      <a:pt x="968" y="598"/>
                    </a:lnTo>
                    <a:lnTo>
                      <a:pt x="974" y="598"/>
                    </a:lnTo>
                    <a:lnTo>
                      <a:pt x="990" y="600"/>
                    </a:lnTo>
                    <a:lnTo>
                      <a:pt x="1006" y="600"/>
                    </a:lnTo>
                    <a:lnTo>
                      <a:pt x="1022" y="600"/>
                    </a:lnTo>
                    <a:lnTo>
                      <a:pt x="1034" y="598"/>
                    </a:lnTo>
                    <a:lnTo>
                      <a:pt x="1038" y="598"/>
                    </a:lnTo>
                    <a:lnTo>
                      <a:pt x="1046" y="596"/>
                    </a:lnTo>
                    <a:lnTo>
                      <a:pt x="1052" y="594"/>
                    </a:lnTo>
                    <a:lnTo>
                      <a:pt x="1056" y="590"/>
                    </a:lnTo>
                    <a:lnTo>
                      <a:pt x="1058" y="588"/>
                    </a:lnTo>
                    <a:lnTo>
                      <a:pt x="1060" y="584"/>
                    </a:lnTo>
                    <a:lnTo>
                      <a:pt x="1060" y="582"/>
                    </a:lnTo>
                    <a:lnTo>
                      <a:pt x="1060" y="580"/>
                    </a:lnTo>
                    <a:lnTo>
                      <a:pt x="1060" y="580"/>
                    </a:lnTo>
                    <a:lnTo>
                      <a:pt x="1064" y="574"/>
                    </a:lnTo>
                    <a:lnTo>
                      <a:pt x="1068" y="570"/>
                    </a:lnTo>
                    <a:lnTo>
                      <a:pt x="1072" y="568"/>
                    </a:lnTo>
                    <a:lnTo>
                      <a:pt x="1076" y="566"/>
                    </a:lnTo>
                    <a:lnTo>
                      <a:pt x="1080" y="566"/>
                    </a:lnTo>
                    <a:lnTo>
                      <a:pt x="1082" y="568"/>
                    </a:lnTo>
                    <a:lnTo>
                      <a:pt x="1082" y="568"/>
                    </a:lnTo>
                    <a:lnTo>
                      <a:pt x="1090" y="562"/>
                    </a:lnTo>
                    <a:lnTo>
                      <a:pt x="1094" y="552"/>
                    </a:lnTo>
                    <a:lnTo>
                      <a:pt x="1094" y="540"/>
                    </a:lnTo>
                    <a:lnTo>
                      <a:pt x="1092" y="530"/>
                    </a:lnTo>
                    <a:lnTo>
                      <a:pt x="1088" y="524"/>
                    </a:lnTo>
                    <a:lnTo>
                      <a:pt x="1084" y="520"/>
                    </a:lnTo>
                    <a:lnTo>
                      <a:pt x="1082" y="518"/>
                    </a:lnTo>
                    <a:lnTo>
                      <a:pt x="1078" y="518"/>
                    </a:lnTo>
                    <a:lnTo>
                      <a:pt x="1078" y="518"/>
                    </a:lnTo>
                    <a:lnTo>
                      <a:pt x="1076" y="510"/>
                    </a:lnTo>
                    <a:lnTo>
                      <a:pt x="1074" y="504"/>
                    </a:lnTo>
                    <a:lnTo>
                      <a:pt x="1072" y="502"/>
                    </a:lnTo>
                    <a:lnTo>
                      <a:pt x="1072" y="500"/>
                    </a:lnTo>
                    <a:lnTo>
                      <a:pt x="1072" y="500"/>
                    </a:lnTo>
                    <a:lnTo>
                      <a:pt x="1070" y="500"/>
                    </a:lnTo>
                    <a:lnTo>
                      <a:pt x="1052" y="500"/>
                    </a:lnTo>
                    <a:lnTo>
                      <a:pt x="1048" y="502"/>
                    </a:lnTo>
                    <a:lnTo>
                      <a:pt x="1046" y="504"/>
                    </a:lnTo>
                    <a:lnTo>
                      <a:pt x="1044" y="502"/>
                    </a:lnTo>
                    <a:lnTo>
                      <a:pt x="1042" y="502"/>
                    </a:lnTo>
                    <a:lnTo>
                      <a:pt x="1040" y="500"/>
                    </a:lnTo>
                    <a:lnTo>
                      <a:pt x="1040" y="500"/>
                    </a:lnTo>
                    <a:lnTo>
                      <a:pt x="1034" y="484"/>
                    </a:lnTo>
                    <a:lnTo>
                      <a:pt x="1030" y="468"/>
                    </a:lnTo>
                    <a:lnTo>
                      <a:pt x="1026" y="456"/>
                    </a:lnTo>
                    <a:lnTo>
                      <a:pt x="1024" y="452"/>
                    </a:lnTo>
                    <a:lnTo>
                      <a:pt x="1024" y="452"/>
                    </a:lnTo>
                    <a:lnTo>
                      <a:pt x="1024" y="454"/>
                    </a:lnTo>
                    <a:lnTo>
                      <a:pt x="1024" y="458"/>
                    </a:lnTo>
                    <a:lnTo>
                      <a:pt x="1024" y="460"/>
                    </a:lnTo>
                    <a:lnTo>
                      <a:pt x="1024" y="460"/>
                    </a:lnTo>
                    <a:lnTo>
                      <a:pt x="1024" y="460"/>
                    </a:lnTo>
                    <a:lnTo>
                      <a:pt x="1024" y="456"/>
                    </a:lnTo>
                    <a:lnTo>
                      <a:pt x="1022" y="448"/>
                    </a:lnTo>
                    <a:lnTo>
                      <a:pt x="1016" y="436"/>
                    </a:lnTo>
                    <a:lnTo>
                      <a:pt x="1010" y="422"/>
                    </a:lnTo>
                    <a:lnTo>
                      <a:pt x="1002" y="408"/>
                    </a:lnTo>
                    <a:lnTo>
                      <a:pt x="996" y="398"/>
                    </a:lnTo>
                    <a:lnTo>
                      <a:pt x="994" y="394"/>
                    </a:lnTo>
                    <a:lnTo>
                      <a:pt x="992" y="384"/>
                    </a:lnTo>
                    <a:lnTo>
                      <a:pt x="988" y="378"/>
                    </a:lnTo>
                    <a:lnTo>
                      <a:pt x="986" y="374"/>
                    </a:lnTo>
                    <a:lnTo>
                      <a:pt x="982" y="372"/>
                    </a:lnTo>
                    <a:lnTo>
                      <a:pt x="980" y="370"/>
                    </a:lnTo>
                    <a:lnTo>
                      <a:pt x="976" y="370"/>
                    </a:lnTo>
                    <a:lnTo>
                      <a:pt x="974" y="370"/>
                    </a:lnTo>
                    <a:lnTo>
                      <a:pt x="974" y="372"/>
                    </a:lnTo>
                    <a:lnTo>
                      <a:pt x="972" y="372"/>
                    </a:lnTo>
                    <a:lnTo>
                      <a:pt x="974" y="386"/>
                    </a:lnTo>
                    <a:lnTo>
                      <a:pt x="970" y="394"/>
                    </a:lnTo>
                    <a:lnTo>
                      <a:pt x="964" y="400"/>
                    </a:lnTo>
                    <a:lnTo>
                      <a:pt x="958" y="404"/>
                    </a:lnTo>
                    <a:lnTo>
                      <a:pt x="954" y="404"/>
                    </a:lnTo>
                    <a:lnTo>
                      <a:pt x="942" y="408"/>
                    </a:lnTo>
                    <a:lnTo>
                      <a:pt x="932" y="408"/>
                    </a:lnTo>
                    <a:lnTo>
                      <a:pt x="926" y="404"/>
                    </a:lnTo>
                    <a:lnTo>
                      <a:pt x="924" y="400"/>
                    </a:lnTo>
                    <a:lnTo>
                      <a:pt x="922" y="398"/>
                    </a:lnTo>
                    <a:lnTo>
                      <a:pt x="918" y="388"/>
                    </a:lnTo>
                    <a:lnTo>
                      <a:pt x="918" y="378"/>
                    </a:lnTo>
                    <a:lnTo>
                      <a:pt x="920" y="370"/>
                    </a:lnTo>
                    <a:lnTo>
                      <a:pt x="922" y="366"/>
                    </a:lnTo>
                    <a:lnTo>
                      <a:pt x="916" y="354"/>
                    </a:lnTo>
                    <a:lnTo>
                      <a:pt x="918" y="350"/>
                    </a:lnTo>
                    <a:lnTo>
                      <a:pt x="918" y="348"/>
                    </a:lnTo>
                    <a:lnTo>
                      <a:pt x="918" y="344"/>
                    </a:lnTo>
                    <a:lnTo>
                      <a:pt x="916" y="342"/>
                    </a:lnTo>
                    <a:lnTo>
                      <a:pt x="916" y="342"/>
                    </a:lnTo>
                    <a:lnTo>
                      <a:pt x="912" y="340"/>
                    </a:lnTo>
                    <a:lnTo>
                      <a:pt x="908" y="338"/>
                    </a:lnTo>
                    <a:lnTo>
                      <a:pt x="904" y="334"/>
                    </a:lnTo>
                    <a:lnTo>
                      <a:pt x="900" y="332"/>
                    </a:lnTo>
                    <a:lnTo>
                      <a:pt x="898" y="328"/>
                    </a:lnTo>
                    <a:lnTo>
                      <a:pt x="896" y="326"/>
                    </a:lnTo>
                    <a:lnTo>
                      <a:pt x="894" y="326"/>
                    </a:lnTo>
                    <a:lnTo>
                      <a:pt x="890" y="320"/>
                    </a:lnTo>
                    <a:lnTo>
                      <a:pt x="886" y="316"/>
                    </a:lnTo>
                    <a:lnTo>
                      <a:pt x="882" y="314"/>
                    </a:lnTo>
                    <a:lnTo>
                      <a:pt x="878" y="312"/>
                    </a:lnTo>
                    <a:lnTo>
                      <a:pt x="874" y="312"/>
                    </a:lnTo>
                    <a:lnTo>
                      <a:pt x="870" y="312"/>
                    </a:lnTo>
                    <a:lnTo>
                      <a:pt x="870" y="312"/>
                    </a:lnTo>
                    <a:lnTo>
                      <a:pt x="830" y="310"/>
                    </a:lnTo>
                    <a:lnTo>
                      <a:pt x="826" y="308"/>
                    </a:lnTo>
                    <a:lnTo>
                      <a:pt x="820" y="308"/>
                    </a:lnTo>
                    <a:lnTo>
                      <a:pt x="818" y="308"/>
                    </a:lnTo>
                    <a:lnTo>
                      <a:pt x="814" y="312"/>
                    </a:lnTo>
                    <a:lnTo>
                      <a:pt x="812" y="314"/>
                    </a:lnTo>
                    <a:lnTo>
                      <a:pt x="810" y="318"/>
                    </a:lnTo>
                    <a:lnTo>
                      <a:pt x="810" y="320"/>
                    </a:lnTo>
                    <a:lnTo>
                      <a:pt x="810" y="324"/>
                    </a:lnTo>
                    <a:lnTo>
                      <a:pt x="810" y="324"/>
                    </a:lnTo>
                    <a:lnTo>
                      <a:pt x="808" y="326"/>
                    </a:lnTo>
                    <a:lnTo>
                      <a:pt x="806" y="328"/>
                    </a:lnTo>
                    <a:lnTo>
                      <a:pt x="806" y="332"/>
                    </a:lnTo>
                    <a:lnTo>
                      <a:pt x="806" y="336"/>
                    </a:lnTo>
                    <a:lnTo>
                      <a:pt x="806" y="340"/>
                    </a:lnTo>
                    <a:lnTo>
                      <a:pt x="806" y="342"/>
                    </a:lnTo>
                    <a:lnTo>
                      <a:pt x="806" y="344"/>
                    </a:lnTo>
                    <a:lnTo>
                      <a:pt x="810" y="348"/>
                    </a:lnTo>
                    <a:lnTo>
                      <a:pt x="812" y="354"/>
                    </a:lnTo>
                    <a:lnTo>
                      <a:pt x="814" y="358"/>
                    </a:lnTo>
                    <a:lnTo>
                      <a:pt x="814" y="362"/>
                    </a:lnTo>
                    <a:lnTo>
                      <a:pt x="814" y="366"/>
                    </a:lnTo>
                    <a:lnTo>
                      <a:pt x="808" y="388"/>
                    </a:lnTo>
                    <a:lnTo>
                      <a:pt x="804" y="402"/>
                    </a:lnTo>
                    <a:lnTo>
                      <a:pt x="802" y="408"/>
                    </a:lnTo>
                    <a:lnTo>
                      <a:pt x="806" y="416"/>
                    </a:lnTo>
                    <a:lnTo>
                      <a:pt x="810" y="430"/>
                    </a:lnTo>
                    <a:lnTo>
                      <a:pt x="814" y="446"/>
                    </a:lnTo>
                    <a:lnTo>
                      <a:pt x="816" y="458"/>
                    </a:lnTo>
                    <a:lnTo>
                      <a:pt x="818" y="462"/>
                    </a:lnTo>
                    <a:lnTo>
                      <a:pt x="818" y="470"/>
                    </a:lnTo>
                    <a:lnTo>
                      <a:pt x="816" y="474"/>
                    </a:lnTo>
                    <a:lnTo>
                      <a:pt x="814" y="478"/>
                    </a:lnTo>
                    <a:lnTo>
                      <a:pt x="812" y="482"/>
                    </a:lnTo>
                    <a:lnTo>
                      <a:pt x="810" y="482"/>
                    </a:lnTo>
                    <a:lnTo>
                      <a:pt x="808" y="484"/>
                    </a:lnTo>
                    <a:lnTo>
                      <a:pt x="806" y="484"/>
                    </a:lnTo>
                    <a:lnTo>
                      <a:pt x="804" y="490"/>
                    </a:lnTo>
                    <a:lnTo>
                      <a:pt x="800" y="496"/>
                    </a:lnTo>
                    <a:lnTo>
                      <a:pt x="796" y="500"/>
                    </a:lnTo>
                    <a:lnTo>
                      <a:pt x="792" y="502"/>
                    </a:lnTo>
                    <a:lnTo>
                      <a:pt x="788" y="504"/>
                    </a:lnTo>
                    <a:lnTo>
                      <a:pt x="788" y="504"/>
                    </a:lnTo>
                    <a:lnTo>
                      <a:pt x="790" y="506"/>
                    </a:lnTo>
                    <a:lnTo>
                      <a:pt x="790" y="510"/>
                    </a:lnTo>
                    <a:lnTo>
                      <a:pt x="790" y="514"/>
                    </a:lnTo>
                    <a:lnTo>
                      <a:pt x="790" y="520"/>
                    </a:lnTo>
                    <a:lnTo>
                      <a:pt x="790" y="524"/>
                    </a:lnTo>
                    <a:lnTo>
                      <a:pt x="790" y="530"/>
                    </a:lnTo>
                    <a:lnTo>
                      <a:pt x="790" y="532"/>
                    </a:lnTo>
                    <a:lnTo>
                      <a:pt x="790" y="534"/>
                    </a:lnTo>
                    <a:lnTo>
                      <a:pt x="790" y="540"/>
                    </a:lnTo>
                    <a:lnTo>
                      <a:pt x="792" y="544"/>
                    </a:lnTo>
                    <a:lnTo>
                      <a:pt x="794" y="548"/>
                    </a:lnTo>
                    <a:lnTo>
                      <a:pt x="798" y="552"/>
                    </a:lnTo>
                    <a:lnTo>
                      <a:pt x="800" y="554"/>
                    </a:lnTo>
                    <a:lnTo>
                      <a:pt x="800" y="554"/>
                    </a:lnTo>
                    <a:lnTo>
                      <a:pt x="800" y="562"/>
                    </a:lnTo>
                    <a:lnTo>
                      <a:pt x="798" y="568"/>
                    </a:lnTo>
                    <a:lnTo>
                      <a:pt x="794" y="572"/>
                    </a:lnTo>
                    <a:lnTo>
                      <a:pt x="792" y="576"/>
                    </a:lnTo>
                    <a:lnTo>
                      <a:pt x="790" y="578"/>
                    </a:lnTo>
                    <a:lnTo>
                      <a:pt x="790" y="578"/>
                    </a:lnTo>
                    <a:lnTo>
                      <a:pt x="786" y="582"/>
                    </a:lnTo>
                    <a:lnTo>
                      <a:pt x="782" y="584"/>
                    </a:lnTo>
                    <a:lnTo>
                      <a:pt x="778" y="584"/>
                    </a:lnTo>
                    <a:lnTo>
                      <a:pt x="776" y="582"/>
                    </a:lnTo>
                    <a:lnTo>
                      <a:pt x="774" y="580"/>
                    </a:lnTo>
                    <a:lnTo>
                      <a:pt x="772" y="578"/>
                    </a:lnTo>
                    <a:lnTo>
                      <a:pt x="770" y="576"/>
                    </a:lnTo>
                    <a:lnTo>
                      <a:pt x="770" y="574"/>
                    </a:lnTo>
                    <a:lnTo>
                      <a:pt x="768" y="570"/>
                    </a:lnTo>
                    <a:lnTo>
                      <a:pt x="766" y="566"/>
                    </a:lnTo>
                    <a:lnTo>
                      <a:pt x="764" y="562"/>
                    </a:lnTo>
                    <a:lnTo>
                      <a:pt x="764" y="560"/>
                    </a:lnTo>
                    <a:lnTo>
                      <a:pt x="762" y="558"/>
                    </a:lnTo>
                    <a:lnTo>
                      <a:pt x="758" y="556"/>
                    </a:lnTo>
                    <a:lnTo>
                      <a:pt x="754" y="554"/>
                    </a:lnTo>
                    <a:lnTo>
                      <a:pt x="752" y="550"/>
                    </a:lnTo>
                    <a:lnTo>
                      <a:pt x="752" y="548"/>
                    </a:lnTo>
                    <a:lnTo>
                      <a:pt x="752" y="546"/>
                    </a:lnTo>
                    <a:lnTo>
                      <a:pt x="752" y="544"/>
                    </a:lnTo>
                    <a:lnTo>
                      <a:pt x="752" y="542"/>
                    </a:lnTo>
                    <a:lnTo>
                      <a:pt x="750" y="540"/>
                    </a:lnTo>
                    <a:lnTo>
                      <a:pt x="748" y="534"/>
                    </a:lnTo>
                    <a:lnTo>
                      <a:pt x="746" y="530"/>
                    </a:lnTo>
                    <a:lnTo>
                      <a:pt x="746" y="524"/>
                    </a:lnTo>
                    <a:lnTo>
                      <a:pt x="744" y="522"/>
                    </a:lnTo>
                    <a:lnTo>
                      <a:pt x="744" y="520"/>
                    </a:lnTo>
                    <a:lnTo>
                      <a:pt x="744" y="510"/>
                    </a:lnTo>
                    <a:lnTo>
                      <a:pt x="742" y="504"/>
                    </a:lnTo>
                    <a:lnTo>
                      <a:pt x="738" y="500"/>
                    </a:lnTo>
                    <a:lnTo>
                      <a:pt x="736" y="496"/>
                    </a:lnTo>
                    <a:lnTo>
                      <a:pt x="732" y="494"/>
                    </a:lnTo>
                    <a:lnTo>
                      <a:pt x="730" y="492"/>
                    </a:lnTo>
                    <a:lnTo>
                      <a:pt x="728" y="492"/>
                    </a:lnTo>
                    <a:lnTo>
                      <a:pt x="726" y="492"/>
                    </a:lnTo>
                    <a:lnTo>
                      <a:pt x="726" y="492"/>
                    </a:lnTo>
                    <a:lnTo>
                      <a:pt x="714" y="490"/>
                    </a:lnTo>
                    <a:lnTo>
                      <a:pt x="702" y="490"/>
                    </a:lnTo>
                    <a:lnTo>
                      <a:pt x="690" y="492"/>
                    </a:lnTo>
                    <a:lnTo>
                      <a:pt x="686" y="492"/>
                    </a:lnTo>
                    <a:lnTo>
                      <a:pt x="670" y="488"/>
                    </a:lnTo>
                    <a:lnTo>
                      <a:pt x="660" y="478"/>
                    </a:lnTo>
                    <a:lnTo>
                      <a:pt x="652" y="468"/>
                    </a:lnTo>
                    <a:lnTo>
                      <a:pt x="650" y="458"/>
                    </a:lnTo>
                    <a:lnTo>
                      <a:pt x="650" y="456"/>
                    </a:lnTo>
                    <a:lnTo>
                      <a:pt x="644" y="446"/>
                    </a:lnTo>
                    <a:lnTo>
                      <a:pt x="640" y="440"/>
                    </a:lnTo>
                    <a:lnTo>
                      <a:pt x="636" y="434"/>
                    </a:lnTo>
                    <a:lnTo>
                      <a:pt x="630" y="430"/>
                    </a:lnTo>
                    <a:lnTo>
                      <a:pt x="628" y="428"/>
                    </a:lnTo>
                    <a:lnTo>
                      <a:pt x="624" y="428"/>
                    </a:lnTo>
                    <a:lnTo>
                      <a:pt x="624" y="428"/>
                    </a:lnTo>
                    <a:lnTo>
                      <a:pt x="622" y="420"/>
                    </a:lnTo>
                    <a:lnTo>
                      <a:pt x="620" y="416"/>
                    </a:lnTo>
                    <a:lnTo>
                      <a:pt x="618" y="412"/>
                    </a:lnTo>
                    <a:lnTo>
                      <a:pt x="618" y="412"/>
                    </a:lnTo>
                    <a:lnTo>
                      <a:pt x="616" y="410"/>
                    </a:lnTo>
                    <a:lnTo>
                      <a:pt x="608" y="412"/>
                    </a:lnTo>
                    <a:lnTo>
                      <a:pt x="602" y="410"/>
                    </a:lnTo>
                    <a:lnTo>
                      <a:pt x="598" y="408"/>
                    </a:lnTo>
                    <a:lnTo>
                      <a:pt x="594" y="402"/>
                    </a:lnTo>
                    <a:lnTo>
                      <a:pt x="592" y="398"/>
                    </a:lnTo>
                    <a:lnTo>
                      <a:pt x="592" y="392"/>
                    </a:lnTo>
                    <a:lnTo>
                      <a:pt x="590" y="388"/>
                    </a:lnTo>
                    <a:lnTo>
                      <a:pt x="590" y="386"/>
                    </a:lnTo>
                    <a:lnTo>
                      <a:pt x="590" y="384"/>
                    </a:lnTo>
                    <a:lnTo>
                      <a:pt x="592" y="372"/>
                    </a:lnTo>
                    <a:lnTo>
                      <a:pt x="598" y="358"/>
                    </a:lnTo>
                    <a:lnTo>
                      <a:pt x="608" y="342"/>
                    </a:lnTo>
                    <a:lnTo>
                      <a:pt x="618" y="330"/>
                    </a:lnTo>
                    <a:lnTo>
                      <a:pt x="624" y="320"/>
                    </a:lnTo>
                    <a:lnTo>
                      <a:pt x="628" y="318"/>
                    </a:lnTo>
                    <a:lnTo>
                      <a:pt x="634" y="316"/>
                    </a:lnTo>
                    <a:lnTo>
                      <a:pt x="638" y="312"/>
                    </a:lnTo>
                    <a:lnTo>
                      <a:pt x="642" y="308"/>
                    </a:lnTo>
                    <a:lnTo>
                      <a:pt x="644" y="306"/>
                    </a:lnTo>
                    <a:lnTo>
                      <a:pt x="644" y="304"/>
                    </a:lnTo>
                    <a:lnTo>
                      <a:pt x="646" y="302"/>
                    </a:lnTo>
                    <a:lnTo>
                      <a:pt x="644" y="298"/>
                    </a:lnTo>
                    <a:lnTo>
                      <a:pt x="644" y="296"/>
                    </a:lnTo>
                    <a:lnTo>
                      <a:pt x="646" y="294"/>
                    </a:lnTo>
                    <a:lnTo>
                      <a:pt x="646" y="292"/>
                    </a:lnTo>
                    <a:lnTo>
                      <a:pt x="648" y="292"/>
                    </a:lnTo>
                    <a:lnTo>
                      <a:pt x="650" y="292"/>
                    </a:lnTo>
                    <a:lnTo>
                      <a:pt x="652" y="290"/>
                    </a:lnTo>
                    <a:lnTo>
                      <a:pt x="656" y="292"/>
                    </a:lnTo>
                    <a:lnTo>
                      <a:pt x="662" y="292"/>
                    </a:lnTo>
                    <a:lnTo>
                      <a:pt x="666" y="294"/>
                    </a:lnTo>
                    <a:lnTo>
                      <a:pt x="670" y="296"/>
                    </a:lnTo>
                    <a:lnTo>
                      <a:pt x="672" y="296"/>
                    </a:lnTo>
                    <a:lnTo>
                      <a:pt x="674" y="298"/>
                    </a:lnTo>
                    <a:lnTo>
                      <a:pt x="678" y="292"/>
                    </a:lnTo>
                    <a:lnTo>
                      <a:pt x="682" y="282"/>
                    </a:lnTo>
                    <a:lnTo>
                      <a:pt x="682" y="270"/>
                    </a:lnTo>
                    <a:lnTo>
                      <a:pt x="682" y="266"/>
                    </a:lnTo>
                    <a:lnTo>
                      <a:pt x="684" y="250"/>
                    </a:lnTo>
                    <a:lnTo>
                      <a:pt x="690" y="238"/>
                    </a:lnTo>
                    <a:lnTo>
                      <a:pt x="698" y="230"/>
                    </a:lnTo>
                    <a:lnTo>
                      <a:pt x="700" y="226"/>
                    </a:lnTo>
                    <a:lnTo>
                      <a:pt x="702" y="220"/>
                    </a:lnTo>
                    <a:lnTo>
                      <a:pt x="704" y="218"/>
                    </a:lnTo>
                    <a:lnTo>
                      <a:pt x="704" y="216"/>
                    </a:lnTo>
                    <a:lnTo>
                      <a:pt x="702" y="214"/>
                    </a:lnTo>
                    <a:lnTo>
                      <a:pt x="702" y="214"/>
                    </a:lnTo>
                    <a:lnTo>
                      <a:pt x="700" y="214"/>
                    </a:lnTo>
                    <a:lnTo>
                      <a:pt x="700" y="214"/>
                    </a:lnTo>
                    <a:lnTo>
                      <a:pt x="698" y="216"/>
                    </a:lnTo>
                    <a:lnTo>
                      <a:pt x="668" y="200"/>
                    </a:lnTo>
                    <a:lnTo>
                      <a:pt x="668" y="196"/>
                    </a:lnTo>
                    <a:lnTo>
                      <a:pt x="670" y="196"/>
                    </a:lnTo>
                    <a:lnTo>
                      <a:pt x="672" y="194"/>
                    </a:lnTo>
                    <a:lnTo>
                      <a:pt x="676" y="194"/>
                    </a:lnTo>
                    <a:lnTo>
                      <a:pt x="680" y="194"/>
                    </a:lnTo>
                    <a:lnTo>
                      <a:pt x="684" y="196"/>
                    </a:lnTo>
                    <a:lnTo>
                      <a:pt x="688" y="196"/>
                    </a:lnTo>
                    <a:lnTo>
                      <a:pt x="692" y="196"/>
                    </a:lnTo>
                    <a:lnTo>
                      <a:pt x="694" y="198"/>
                    </a:lnTo>
                    <a:lnTo>
                      <a:pt x="696" y="198"/>
                    </a:lnTo>
                    <a:lnTo>
                      <a:pt x="700" y="196"/>
                    </a:lnTo>
                    <a:lnTo>
                      <a:pt x="704" y="196"/>
                    </a:lnTo>
                    <a:lnTo>
                      <a:pt x="710" y="198"/>
                    </a:lnTo>
                    <a:lnTo>
                      <a:pt x="716" y="198"/>
                    </a:lnTo>
                    <a:lnTo>
                      <a:pt x="720" y="200"/>
                    </a:lnTo>
                    <a:lnTo>
                      <a:pt x="724" y="200"/>
                    </a:lnTo>
                    <a:lnTo>
                      <a:pt x="726" y="202"/>
                    </a:lnTo>
                    <a:lnTo>
                      <a:pt x="732" y="190"/>
                    </a:lnTo>
                    <a:lnTo>
                      <a:pt x="738" y="194"/>
                    </a:lnTo>
                    <a:lnTo>
                      <a:pt x="744" y="194"/>
                    </a:lnTo>
                    <a:lnTo>
                      <a:pt x="748" y="194"/>
                    </a:lnTo>
                    <a:lnTo>
                      <a:pt x="752" y="192"/>
                    </a:lnTo>
                    <a:lnTo>
                      <a:pt x="754" y="190"/>
                    </a:lnTo>
                    <a:lnTo>
                      <a:pt x="756" y="190"/>
                    </a:lnTo>
                    <a:lnTo>
                      <a:pt x="756" y="190"/>
                    </a:lnTo>
                    <a:lnTo>
                      <a:pt x="758" y="186"/>
                    </a:lnTo>
                    <a:lnTo>
                      <a:pt x="760" y="182"/>
                    </a:lnTo>
                    <a:lnTo>
                      <a:pt x="762" y="178"/>
                    </a:lnTo>
                    <a:lnTo>
                      <a:pt x="764" y="174"/>
                    </a:lnTo>
                    <a:lnTo>
                      <a:pt x="766" y="170"/>
                    </a:lnTo>
                    <a:lnTo>
                      <a:pt x="770" y="168"/>
                    </a:lnTo>
                    <a:lnTo>
                      <a:pt x="770" y="168"/>
                    </a:lnTo>
                    <a:lnTo>
                      <a:pt x="772" y="166"/>
                    </a:lnTo>
                    <a:lnTo>
                      <a:pt x="772" y="162"/>
                    </a:lnTo>
                    <a:lnTo>
                      <a:pt x="774" y="156"/>
                    </a:lnTo>
                    <a:lnTo>
                      <a:pt x="774" y="152"/>
                    </a:lnTo>
                    <a:lnTo>
                      <a:pt x="772" y="146"/>
                    </a:lnTo>
                    <a:lnTo>
                      <a:pt x="770" y="140"/>
                    </a:lnTo>
                    <a:lnTo>
                      <a:pt x="770" y="140"/>
                    </a:lnTo>
                    <a:lnTo>
                      <a:pt x="768" y="138"/>
                    </a:lnTo>
                    <a:lnTo>
                      <a:pt x="764" y="136"/>
                    </a:lnTo>
                    <a:lnTo>
                      <a:pt x="762" y="134"/>
                    </a:lnTo>
                    <a:lnTo>
                      <a:pt x="758" y="132"/>
                    </a:lnTo>
                    <a:lnTo>
                      <a:pt x="756" y="128"/>
                    </a:lnTo>
                    <a:lnTo>
                      <a:pt x="756" y="124"/>
                    </a:lnTo>
                    <a:lnTo>
                      <a:pt x="756" y="120"/>
                    </a:lnTo>
                    <a:lnTo>
                      <a:pt x="758" y="118"/>
                    </a:lnTo>
                    <a:lnTo>
                      <a:pt x="764" y="114"/>
                    </a:lnTo>
                    <a:lnTo>
                      <a:pt x="764" y="114"/>
                    </a:lnTo>
                    <a:lnTo>
                      <a:pt x="766" y="114"/>
                    </a:lnTo>
                    <a:lnTo>
                      <a:pt x="768" y="114"/>
                    </a:lnTo>
                    <a:lnTo>
                      <a:pt x="770" y="114"/>
                    </a:lnTo>
                    <a:lnTo>
                      <a:pt x="772" y="112"/>
                    </a:lnTo>
                    <a:lnTo>
                      <a:pt x="774" y="110"/>
                    </a:lnTo>
                    <a:lnTo>
                      <a:pt x="774" y="106"/>
                    </a:lnTo>
                    <a:lnTo>
                      <a:pt x="774" y="102"/>
                    </a:lnTo>
                    <a:lnTo>
                      <a:pt x="772" y="100"/>
                    </a:lnTo>
                    <a:lnTo>
                      <a:pt x="772" y="100"/>
                    </a:lnTo>
                    <a:lnTo>
                      <a:pt x="770" y="98"/>
                    </a:lnTo>
                    <a:lnTo>
                      <a:pt x="766" y="96"/>
                    </a:lnTo>
                    <a:lnTo>
                      <a:pt x="764" y="94"/>
                    </a:lnTo>
                    <a:lnTo>
                      <a:pt x="762" y="94"/>
                    </a:lnTo>
                    <a:lnTo>
                      <a:pt x="760" y="96"/>
                    </a:lnTo>
                    <a:lnTo>
                      <a:pt x="758" y="72"/>
                    </a:lnTo>
                    <a:lnTo>
                      <a:pt x="754" y="74"/>
                    </a:lnTo>
                    <a:lnTo>
                      <a:pt x="750" y="74"/>
                    </a:lnTo>
                    <a:lnTo>
                      <a:pt x="744" y="74"/>
                    </a:lnTo>
                    <a:lnTo>
                      <a:pt x="740" y="72"/>
                    </a:lnTo>
                    <a:lnTo>
                      <a:pt x="736" y="70"/>
                    </a:lnTo>
                    <a:lnTo>
                      <a:pt x="732" y="70"/>
                    </a:lnTo>
                    <a:lnTo>
                      <a:pt x="730" y="70"/>
                    </a:lnTo>
                    <a:lnTo>
                      <a:pt x="734" y="100"/>
                    </a:lnTo>
                    <a:lnTo>
                      <a:pt x="734" y="100"/>
                    </a:lnTo>
                    <a:lnTo>
                      <a:pt x="732" y="102"/>
                    </a:lnTo>
                    <a:lnTo>
                      <a:pt x="728" y="106"/>
                    </a:lnTo>
                    <a:lnTo>
                      <a:pt x="726" y="112"/>
                    </a:lnTo>
                    <a:lnTo>
                      <a:pt x="722" y="120"/>
                    </a:lnTo>
                    <a:lnTo>
                      <a:pt x="718" y="132"/>
                    </a:lnTo>
                    <a:lnTo>
                      <a:pt x="718" y="132"/>
                    </a:lnTo>
                    <a:lnTo>
                      <a:pt x="718" y="134"/>
                    </a:lnTo>
                    <a:lnTo>
                      <a:pt x="716" y="136"/>
                    </a:lnTo>
                    <a:lnTo>
                      <a:pt x="714" y="138"/>
                    </a:lnTo>
                    <a:lnTo>
                      <a:pt x="714" y="138"/>
                    </a:lnTo>
                    <a:lnTo>
                      <a:pt x="710" y="140"/>
                    </a:lnTo>
                    <a:lnTo>
                      <a:pt x="708" y="138"/>
                    </a:lnTo>
                    <a:lnTo>
                      <a:pt x="704" y="136"/>
                    </a:lnTo>
                    <a:lnTo>
                      <a:pt x="700" y="132"/>
                    </a:lnTo>
                    <a:lnTo>
                      <a:pt x="696" y="98"/>
                    </a:lnTo>
                    <a:lnTo>
                      <a:pt x="696" y="98"/>
                    </a:lnTo>
                    <a:lnTo>
                      <a:pt x="694" y="96"/>
                    </a:lnTo>
                    <a:lnTo>
                      <a:pt x="694" y="94"/>
                    </a:lnTo>
                    <a:lnTo>
                      <a:pt x="694" y="94"/>
                    </a:lnTo>
                    <a:lnTo>
                      <a:pt x="692" y="92"/>
                    </a:lnTo>
                    <a:lnTo>
                      <a:pt x="692" y="94"/>
                    </a:lnTo>
                    <a:lnTo>
                      <a:pt x="690" y="96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6" y="106"/>
                    </a:lnTo>
                    <a:lnTo>
                      <a:pt x="682" y="110"/>
                    </a:lnTo>
                    <a:lnTo>
                      <a:pt x="680" y="112"/>
                    </a:lnTo>
                    <a:lnTo>
                      <a:pt x="678" y="114"/>
                    </a:lnTo>
                    <a:lnTo>
                      <a:pt x="676" y="116"/>
                    </a:lnTo>
                    <a:lnTo>
                      <a:pt x="674" y="116"/>
                    </a:lnTo>
                    <a:lnTo>
                      <a:pt x="672" y="114"/>
                    </a:lnTo>
                    <a:lnTo>
                      <a:pt x="670" y="110"/>
                    </a:lnTo>
                    <a:lnTo>
                      <a:pt x="670" y="106"/>
                    </a:lnTo>
                    <a:lnTo>
                      <a:pt x="670" y="100"/>
                    </a:lnTo>
                    <a:lnTo>
                      <a:pt x="670" y="98"/>
                    </a:lnTo>
                    <a:lnTo>
                      <a:pt x="668" y="96"/>
                    </a:lnTo>
                    <a:lnTo>
                      <a:pt x="666" y="96"/>
                    </a:lnTo>
                    <a:lnTo>
                      <a:pt x="664" y="98"/>
                    </a:lnTo>
                    <a:lnTo>
                      <a:pt x="662" y="98"/>
                    </a:lnTo>
                    <a:lnTo>
                      <a:pt x="660" y="100"/>
                    </a:lnTo>
                    <a:lnTo>
                      <a:pt x="658" y="100"/>
                    </a:lnTo>
                    <a:lnTo>
                      <a:pt x="654" y="100"/>
                    </a:lnTo>
                    <a:lnTo>
                      <a:pt x="652" y="98"/>
                    </a:lnTo>
                    <a:lnTo>
                      <a:pt x="648" y="96"/>
                    </a:lnTo>
                    <a:lnTo>
                      <a:pt x="646" y="94"/>
                    </a:lnTo>
                    <a:lnTo>
                      <a:pt x="644" y="92"/>
                    </a:lnTo>
                    <a:lnTo>
                      <a:pt x="644" y="90"/>
                    </a:lnTo>
                    <a:lnTo>
                      <a:pt x="646" y="88"/>
                    </a:lnTo>
                    <a:lnTo>
                      <a:pt x="648" y="82"/>
                    </a:lnTo>
                    <a:lnTo>
                      <a:pt x="650" y="76"/>
                    </a:lnTo>
                    <a:lnTo>
                      <a:pt x="650" y="70"/>
                    </a:lnTo>
                    <a:lnTo>
                      <a:pt x="650" y="64"/>
                    </a:lnTo>
                    <a:lnTo>
                      <a:pt x="650" y="60"/>
                    </a:lnTo>
                    <a:lnTo>
                      <a:pt x="650" y="58"/>
                    </a:lnTo>
                    <a:lnTo>
                      <a:pt x="648" y="56"/>
                    </a:lnTo>
                    <a:lnTo>
                      <a:pt x="646" y="52"/>
                    </a:lnTo>
                    <a:lnTo>
                      <a:pt x="644" y="48"/>
                    </a:lnTo>
                    <a:lnTo>
                      <a:pt x="644" y="44"/>
                    </a:lnTo>
                    <a:lnTo>
                      <a:pt x="644" y="42"/>
                    </a:lnTo>
                    <a:lnTo>
                      <a:pt x="644" y="42"/>
                    </a:lnTo>
                    <a:lnTo>
                      <a:pt x="642" y="34"/>
                    </a:lnTo>
                    <a:lnTo>
                      <a:pt x="638" y="26"/>
                    </a:lnTo>
                    <a:lnTo>
                      <a:pt x="632" y="16"/>
                    </a:lnTo>
                    <a:lnTo>
                      <a:pt x="626" y="10"/>
                    </a:lnTo>
                    <a:lnTo>
                      <a:pt x="624" y="8"/>
                    </a:lnTo>
                    <a:lnTo>
                      <a:pt x="622" y="2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6" y="0"/>
                    </a:lnTo>
                    <a:lnTo>
                      <a:pt x="614" y="0"/>
                    </a:lnTo>
                    <a:lnTo>
                      <a:pt x="612" y="2"/>
                    </a:lnTo>
                    <a:lnTo>
                      <a:pt x="610" y="4"/>
                    </a:lnTo>
                    <a:lnTo>
                      <a:pt x="610" y="4"/>
                    </a:lnTo>
                    <a:lnTo>
                      <a:pt x="608" y="4"/>
                    </a:lnTo>
                    <a:lnTo>
                      <a:pt x="604" y="6"/>
                    </a:lnTo>
                    <a:lnTo>
                      <a:pt x="604" y="10"/>
                    </a:lnTo>
                    <a:lnTo>
                      <a:pt x="602" y="14"/>
                    </a:lnTo>
                    <a:lnTo>
                      <a:pt x="602" y="20"/>
                    </a:lnTo>
                    <a:lnTo>
                      <a:pt x="600" y="22"/>
                    </a:lnTo>
                    <a:lnTo>
                      <a:pt x="600" y="24"/>
                    </a:lnTo>
                    <a:lnTo>
                      <a:pt x="594" y="28"/>
                    </a:lnTo>
                    <a:lnTo>
                      <a:pt x="590" y="34"/>
                    </a:lnTo>
                    <a:lnTo>
                      <a:pt x="588" y="40"/>
                    </a:lnTo>
                    <a:lnTo>
                      <a:pt x="588" y="44"/>
                    </a:lnTo>
                    <a:lnTo>
                      <a:pt x="588" y="48"/>
                    </a:lnTo>
                    <a:lnTo>
                      <a:pt x="588" y="50"/>
                    </a:lnTo>
                    <a:lnTo>
                      <a:pt x="588" y="52"/>
                    </a:lnTo>
                    <a:lnTo>
                      <a:pt x="590" y="68"/>
                    </a:lnTo>
                    <a:lnTo>
                      <a:pt x="598" y="78"/>
                    </a:lnTo>
                    <a:lnTo>
                      <a:pt x="606" y="84"/>
                    </a:lnTo>
                    <a:lnTo>
                      <a:pt x="612" y="86"/>
                    </a:lnTo>
                    <a:lnTo>
                      <a:pt x="616" y="88"/>
                    </a:lnTo>
                    <a:lnTo>
                      <a:pt x="610" y="92"/>
                    </a:lnTo>
                    <a:lnTo>
                      <a:pt x="608" y="98"/>
                    </a:lnTo>
                    <a:lnTo>
                      <a:pt x="608" y="102"/>
                    </a:lnTo>
                    <a:lnTo>
                      <a:pt x="610" y="106"/>
                    </a:lnTo>
                    <a:lnTo>
                      <a:pt x="612" y="108"/>
                    </a:lnTo>
                    <a:lnTo>
                      <a:pt x="616" y="112"/>
                    </a:lnTo>
                    <a:lnTo>
                      <a:pt x="618" y="114"/>
                    </a:lnTo>
                    <a:lnTo>
                      <a:pt x="622" y="114"/>
                    </a:lnTo>
                    <a:lnTo>
                      <a:pt x="624" y="116"/>
                    </a:lnTo>
                    <a:lnTo>
                      <a:pt x="624" y="116"/>
                    </a:lnTo>
                    <a:lnTo>
                      <a:pt x="628" y="118"/>
                    </a:lnTo>
                    <a:lnTo>
                      <a:pt x="630" y="120"/>
                    </a:lnTo>
                    <a:lnTo>
                      <a:pt x="630" y="122"/>
                    </a:lnTo>
                    <a:lnTo>
                      <a:pt x="630" y="124"/>
                    </a:lnTo>
                    <a:lnTo>
                      <a:pt x="630" y="128"/>
                    </a:lnTo>
                    <a:lnTo>
                      <a:pt x="628" y="130"/>
                    </a:lnTo>
                    <a:lnTo>
                      <a:pt x="628" y="130"/>
                    </a:lnTo>
                    <a:lnTo>
                      <a:pt x="624" y="134"/>
                    </a:lnTo>
                    <a:lnTo>
                      <a:pt x="614" y="140"/>
                    </a:lnTo>
                    <a:lnTo>
                      <a:pt x="606" y="146"/>
                    </a:lnTo>
                    <a:lnTo>
                      <a:pt x="598" y="150"/>
                    </a:lnTo>
                    <a:lnTo>
                      <a:pt x="594" y="152"/>
                    </a:lnTo>
                    <a:lnTo>
                      <a:pt x="588" y="150"/>
                    </a:lnTo>
                    <a:lnTo>
                      <a:pt x="584" y="150"/>
                    </a:lnTo>
                    <a:lnTo>
                      <a:pt x="582" y="150"/>
                    </a:lnTo>
                    <a:lnTo>
                      <a:pt x="582" y="148"/>
                    </a:lnTo>
                    <a:lnTo>
                      <a:pt x="582" y="148"/>
                    </a:lnTo>
                    <a:lnTo>
                      <a:pt x="582" y="148"/>
                    </a:lnTo>
                    <a:lnTo>
                      <a:pt x="584" y="124"/>
                    </a:lnTo>
                    <a:lnTo>
                      <a:pt x="568" y="124"/>
                    </a:lnTo>
                    <a:lnTo>
                      <a:pt x="562" y="124"/>
                    </a:lnTo>
                    <a:lnTo>
                      <a:pt x="558" y="124"/>
                    </a:lnTo>
                    <a:lnTo>
                      <a:pt x="556" y="124"/>
                    </a:lnTo>
                    <a:lnTo>
                      <a:pt x="554" y="126"/>
                    </a:lnTo>
                    <a:lnTo>
                      <a:pt x="554" y="126"/>
                    </a:lnTo>
                    <a:lnTo>
                      <a:pt x="552" y="128"/>
                    </a:lnTo>
                    <a:lnTo>
                      <a:pt x="552" y="128"/>
                    </a:lnTo>
                    <a:lnTo>
                      <a:pt x="554" y="138"/>
                    </a:lnTo>
                    <a:lnTo>
                      <a:pt x="554" y="144"/>
                    </a:lnTo>
                    <a:lnTo>
                      <a:pt x="552" y="148"/>
                    </a:lnTo>
                    <a:lnTo>
                      <a:pt x="552" y="152"/>
                    </a:lnTo>
                    <a:lnTo>
                      <a:pt x="550" y="152"/>
                    </a:lnTo>
                    <a:lnTo>
                      <a:pt x="548" y="152"/>
                    </a:lnTo>
                    <a:lnTo>
                      <a:pt x="546" y="152"/>
                    </a:lnTo>
                    <a:lnTo>
                      <a:pt x="544" y="152"/>
                    </a:lnTo>
                    <a:lnTo>
                      <a:pt x="544" y="150"/>
                    </a:lnTo>
                    <a:lnTo>
                      <a:pt x="542" y="150"/>
                    </a:lnTo>
                    <a:lnTo>
                      <a:pt x="542" y="150"/>
                    </a:lnTo>
                    <a:lnTo>
                      <a:pt x="536" y="146"/>
                    </a:lnTo>
                    <a:lnTo>
                      <a:pt x="532" y="144"/>
                    </a:lnTo>
                    <a:lnTo>
                      <a:pt x="528" y="144"/>
                    </a:lnTo>
                    <a:lnTo>
                      <a:pt x="526" y="144"/>
                    </a:lnTo>
                    <a:lnTo>
                      <a:pt x="524" y="146"/>
                    </a:lnTo>
                    <a:lnTo>
                      <a:pt x="522" y="148"/>
                    </a:lnTo>
                    <a:lnTo>
                      <a:pt x="522" y="148"/>
                    </a:lnTo>
                    <a:lnTo>
                      <a:pt x="516" y="152"/>
                    </a:lnTo>
                    <a:lnTo>
                      <a:pt x="512" y="154"/>
                    </a:lnTo>
                    <a:lnTo>
                      <a:pt x="508" y="154"/>
                    </a:lnTo>
                    <a:lnTo>
                      <a:pt x="506" y="154"/>
                    </a:lnTo>
                    <a:lnTo>
                      <a:pt x="504" y="152"/>
                    </a:lnTo>
                    <a:lnTo>
                      <a:pt x="502" y="150"/>
                    </a:lnTo>
                    <a:lnTo>
                      <a:pt x="500" y="148"/>
                    </a:lnTo>
                    <a:lnTo>
                      <a:pt x="500" y="146"/>
                    </a:lnTo>
                    <a:lnTo>
                      <a:pt x="500" y="146"/>
                    </a:lnTo>
                    <a:lnTo>
                      <a:pt x="498" y="140"/>
                    </a:lnTo>
                    <a:lnTo>
                      <a:pt x="494" y="136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6" y="134"/>
                    </a:lnTo>
                    <a:lnTo>
                      <a:pt x="484" y="134"/>
                    </a:lnTo>
                    <a:lnTo>
                      <a:pt x="482" y="136"/>
                    </a:lnTo>
                    <a:lnTo>
                      <a:pt x="482" y="136"/>
                    </a:lnTo>
                    <a:lnTo>
                      <a:pt x="474" y="132"/>
                    </a:lnTo>
                    <a:lnTo>
                      <a:pt x="468" y="130"/>
                    </a:lnTo>
                    <a:lnTo>
                      <a:pt x="466" y="126"/>
                    </a:lnTo>
                    <a:lnTo>
                      <a:pt x="464" y="124"/>
                    </a:lnTo>
                    <a:lnTo>
                      <a:pt x="464" y="122"/>
                    </a:lnTo>
                    <a:lnTo>
                      <a:pt x="464" y="120"/>
                    </a:lnTo>
                    <a:lnTo>
                      <a:pt x="464" y="120"/>
                    </a:lnTo>
                    <a:lnTo>
                      <a:pt x="462" y="114"/>
                    </a:lnTo>
                    <a:lnTo>
                      <a:pt x="460" y="110"/>
                    </a:lnTo>
                    <a:lnTo>
                      <a:pt x="458" y="108"/>
                    </a:lnTo>
                    <a:lnTo>
                      <a:pt x="456" y="108"/>
                    </a:lnTo>
                    <a:lnTo>
                      <a:pt x="452" y="108"/>
                    </a:lnTo>
                    <a:lnTo>
                      <a:pt x="450" y="110"/>
                    </a:lnTo>
                    <a:lnTo>
                      <a:pt x="448" y="110"/>
                    </a:lnTo>
                    <a:lnTo>
                      <a:pt x="448" y="110"/>
                    </a:lnTo>
                    <a:lnTo>
                      <a:pt x="440" y="110"/>
                    </a:lnTo>
                    <a:lnTo>
                      <a:pt x="434" y="112"/>
                    </a:lnTo>
                    <a:lnTo>
                      <a:pt x="430" y="114"/>
                    </a:lnTo>
                    <a:lnTo>
                      <a:pt x="426" y="116"/>
                    </a:lnTo>
                    <a:lnTo>
                      <a:pt x="424" y="120"/>
                    </a:lnTo>
                    <a:lnTo>
                      <a:pt x="424" y="124"/>
                    </a:lnTo>
                    <a:lnTo>
                      <a:pt x="424" y="128"/>
                    </a:lnTo>
                    <a:lnTo>
                      <a:pt x="424" y="130"/>
                    </a:lnTo>
                    <a:lnTo>
                      <a:pt x="424" y="134"/>
                    </a:lnTo>
                    <a:lnTo>
                      <a:pt x="424" y="134"/>
                    </a:lnTo>
                    <a:lnTo>
                      <a:pt x="424" y="136"/>
                    </a:lnTo>
                    <a:lnTo>
                      <a:pt x="428" y="138"/>
                    </a:lnTo>
                    <a:lnTo>
                      <a:pt x="430" y="142"/>
                    </a:lnTo>
                    <a:lnTo>
                      <a:pt x="430" y="144"/>
                    </a:lnTo>
                    <a:lnTo>
                      <a:pt x="428" y="148"/>
                    </a:lnTo>
                    <a:lnTo>
                      <a:pt x="426" y="150"/>
                    </a:lnTo>
                    <a:lnTo>
                      <a:pt x="426" y="152"/>
                    </a:lnTo>
                    <a:lnTo>
                      <a:pt x="424" y="152"/>
                    </a:lnTo>
                    <a:lnTo>
                      <a:pt x="424" y="178"/>
                    </a:lnTo>
                    <a:lnTo>
                      <a:pt x="422" y="182"/>
                    </a:lnTo>
                    <a:lnTo>
                      <a:pt x="422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14" y="172"/>
                    </a:lnTo>
                    <a:lnTo>
                      <a:pt x="406" y="158"/>
                    </a:lnTo>
                    <a:lnTo>
                      <a:pt x="400" y="144"/>
                    </a:lnTo>
                    <a:lnTo>
                      <a:pt x="394" y="138"/>
                    </a:lnTo>
                    <a:lnTo>
                      <a:pt x="392" y="136"/>
                    </a:lnTo>
                    <a:lnTo>
                      <a:pt x="390" y="138"/>
                    </a:lnTo>
                    <a:lnTo>
                      <a:pt x="388" y="140"/>
                    </a:lnTo>
                    <a:lnTo>
                      <a:pt x="386" y="144"/>
                    </a:lnTo>
                    <a:lnTo>
                      <a:pt x="386" y="148"/>
                    </a:lnTo>
                    <a:lnTo>
                      <a:pt x="384" y="150"/>
                    </a:lnTo>
                    <a:lnTo>
                      <a:pt x="384" y="152"/>
                    </a:lnTo>
                    <a:lnTo>
                      <a:pt x="380" y="148"/>
                    </a:lnTo>
                    <a:lnTo>
                      <a:pt x="376" y="148"/>
                    </a:lnTo>
                    <a:lnTo>
                      <a:pt x="370" y="148"/>
                    </a:lnTo>
                    <a:lnTo>
                      <a:pt x="366" y="148"/>
                    </a:lnTo>
                    <a:lnTo>
                      <a:pt x="362" y="148"/>
                    </a:lnTo>
                    <a:lnTo>
                      <a:pt x="358" y="150"/>
                    </a:lnTo>
                    <a:lnTo>
                      <a:pt x="358" y="150"/>
                    </a:lnTo>
                    <a:lnTo>
                      <a:pt x="348" y="150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8" y="146"/>
                    </a:lnTo>
                    <a:lnTo>
                      <a:pt x="336" y="144"/>
                    </a:lnTo>
                    <a:lnTo>
                      <a:pt x="336" y="142"/>
                    </a:lnTo>
                    <a:lnTo>
                      <a:pt x="338" y="140"/>
                    </a:lnTo>
                    <a:lnTo>
                      <a:pt x="340" y="140"/>
                    </a:lnTo>
                    <a:lnTo>
                      <a:pt x="342" y="138"/>
                    </a:lnTo>
                    <a:lnTo>
                      <a:pt x="342" y="138"/>
                    </a:lnTo>
                    <a:lnTo>
                      <a:pt x="342" y="138"/>
                    </a:lnTo>
                    <a:lnTo>
                      <a:pt x="346" y="130"/>
                    </a:lnTo>
                    <a:lnTo>
                      <a:pt x="350" y="124"/>
                    </a:lnTo>
                    <a:lnTo>
                      <a:pt x="350" y="120"/>
                    </a:lnTo>
                    <a:lnTo>
                      <a:pt x="350" y="116"/>
                    </a:lnTo>
                    <a:lnTo>
                      <a:pt x="348" y="112"/>
                    </a:lnTo>
                    <a:lnTo>
                      <a:pt x="346" y="110"/>
                    </a:lnTo>
                    <a:lnTo>
                      <a:pt x="344" y="108"/>
                    </a:lnTo>
                    <a:lnTo>
                      <a:pt x="342" y="108"/>
                    </a:lnTo>
                    <a:lnTo>
                      <a:pt x="340" y="106"/>
                    </a:lnTo>
                    <a:lnTo>
                      <a:pt x="340" y="106"/>
                    </a:lnTo>
                    <a:lnTo>
                      <a:pt x="334" y="102"/>
                    </a:lnTo>
                    <a:lnTo>
                      <a:pt x="332" y="100"/>
                    </a:lnTo>
                    <a:lnTo>
                      <a:pt x="330" y="98"/>
                    </a:lnTo>
                    <a:lnTo>
                      <a:pt x="328" y="98"/>
                    </a:lnTo>
                    <a:lnTo>
                      <a:pt x="328" y="100"/>
                    </a:lnTo>
                    <a:lnTo>
                      <a:pt x="326" y="100"/>
                    </a:lnTo>
                    <a:lnTo>
                      <a:pt x="326" y="102"/>
                    </a:lnTo>
                    <a:lnTo>
                      <a:pt x="326" y="104"/>
                    </a:lnTo>
                    <a:lnTo>
                      <a:pt x="328" y="104"/>
                    </a:lnTo>
                    <a:lnTo>
                      <a:pt x="328" y="106"/>
                    </a:lnTo>
                    <a:lnTo>
                      <a:pt x="328" y="110"/>
                    </a:lnTo>
                    <a:lnTo>
                      <a:pt x="326" y="112"/>
                    </a:lnTo>
                    <a:lnTo>
                      <a:pt x="326" y="114"/>
                    </a:lnTo>
                    <a:lnTo>
                      <a:pt x="324" y="114"/>
                    </a:lnTo>
                    <a:lnTo>
                      <a:pt x="322" y="112"/>
                    </a:lnTo>
                    <a:lnTo>
                      <a:pt x="320" y="112"/>
                    </a:lnTo>
                    <a:lnTo>
                      <a:pt x="318" y="110"/>
                    </a:lnTo>
                    <a:lnTo>
                      <a:pt x="316" y="108"/>
                    </a:lnTo>
                    <a:lnTo>
                      <a:pt x="316" y="108"/>
                    </a:lnTo>
                    <a:lnTo>
                      <a:pt x="298" y="94"/>
                    </a:lnTo>
                    <a:lnTo>
                      <a:pt x="282" y="84"/>
                    </a:lnTo>
                    <a:lnTo>
                      <a:pt x="268" y="78"/>
                    </a:lnTo>
                    <a:lnTo>
                      <a:pt x="262" y="76"/>
                    </a:lnTo>
                    <a:lnTo>
                      <a:pt x="252" y="74"/>
                    </a:lnTo>
                    <a:lnTo>
                      <a:pt x="244" y="72"/>
                    </a:lnTo>
                    <a:lnTo>
                      <a:pt x="240" y="70"/>
                    </a:lnTo>
                    <a:lnTo>
                      <a:pt x="236" y="68"/>
                    </a:lnTo>
                    <a:lnTo>
                      <a:pt x="234" y="66"/>
                    </a:lnTo>
                    <a:lnTo>
                      <a:pt x="232" y="66"/>
                    </a:lnTo>
                    <a:lnTo>
                      <a:pt x="232" y="66"/>
                    </a:lnTo>
                    <a:lnTo>
                      <a:pt x="228" y="62"/>
                    </a:lnTo>
                    <a:lnTo>
                      <a:pt x="224" y="62"/>
                    </a:lnTo>
                    <a:lnTo>
                      <a:pt x="222" y="62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20" y="68"/>
                    </a:lnTo>
                    <a:lnTo>
                      <a:pt x="220" y="72"/>
                    </a:lnTo>
                    <a:lnTo>
                      <a:pt x="222" y="74"/>
                    </a:lnTo>
                    <a:lnTo>
                      <a:pt x="222" y="76"/>
                    </a:lnTo>
                    <a:lnTo>
                      <a:pt x="222" y="76"/>
                    </a:lnTo>
                    <a:lnTo>
                      <a:pt x="220" y="80"/>
                    </a:lnTo>
                    <a:lnTo>
                      <a:pt x="218" y="82"/>
                    </a:lnTo>
                    <a:lnTo>
                      <a:pt x="216" y="84"/>
                    </a:lnTo>
                    <a:lnTo>
                      <a:pt x="214" y="82"/>
                    </a:lnTo>
                    <a:lnTo>
                      <a:pt x="212" y="82"/>
                    </a:lnTo>
                    <a:lnTo>
                      <a:pt x="212" y="80"/>
                    </a:lnTo>
                    <a:lnTo>
                      <a:pt x="212" y="80"/>
                    </a:lnTo>
                    <a:lnTo>
                      <a:pt x="208" y="72"/>
                    </a:lnTo>
                    <a:lnTo>
                      <a:pt x="200" y="60"/>
                    </a:lnTo>
                    <a:lnTo>
                      <a:pt x="194" y="52"/>
                    </a:lnTo>
                    <a:lnTo>
                      <a:pt x="190" y="48"/>
                    </a:lnTo>
                    <a:lnTo>
                      <a:pt x="186" y="44"/>
                    </a:lnTo>
                    <a:lnTo>
                      <a:pt x="182" y="44"/>
                    </a:lnTo>
                    <a:lnTo>
                      <a:pt x="180" y="44"/>
                    </a:lnTo>
                    <a:lnTo>
                      <a:pt x="180" y="44"/>
                    </a:lnTo>
                    <a:lnTo>
                      <a:pt x="178" y="46"/>
                    </a:lnTo>
                    <a:lnTo>
                      <a:pt x="180" y="48"/>
                    </a:lnTo>
                    <a:lnTo>
                      <a:pt x="180" y="50"/>
                    </a:lnTo>
                    <a:lnTo>
                      <a:pt x="180" y="52"/>
                    </a:lnTo>
                    <a:lnTo>
                      <a:pt x="182" y="54"/>
                    </a:lnTo>
                    <a:lnTo>
                      <a:pt x="182" y="56"/>
                    </a:lnTo>
                    <a:lnTo>
                      <a:pt x="182" y="56"/>
                    </a:lnTo>
                    <a:lnTo>
                      <a:pt x="180" y="62"/>
                    </a:lnTo>
                    <a:lnTo>
                      <a:pt x="178" y="66"/>
                    </a:lnTo>
                    <a:lnTo>
                      <a:pt x="176" y="68"/>
                    </a:lnTo>
                    <a:lnTo>
                      <a:pt x="174" y="68"/>
                    </a:lnTo>
                    <a:lnTo>
                      <a:pt x="170" y="66"/>
                    </a:lnTo>
                    <a:lnTo>
                      <a:pt x="168" y="64"/>
                    </a:lnTo>
                    <a:lnTo>
                      <a:pt x="166" y="62"/>
                    </a:lnTo>
                    <a:lnTo>
                      <a:pt x="166" y="62"/>
                    </a:lnTo>
                    <a:lnTo>
                      <a:pt x="166" y="60"/>
                    </a:lnTo>
                    <a:lnTo>
                      <a:pt x="162" y="58"/>
                    </a:lnTo>
                    <a:lnTo>
                      <a:pt x="158" y="58"/>
                    </a:lnTo>
                    <a:lnTo>
                      <a:pt x="156" y="58"/>
                    </a:lnTo>
                    <a:lnTo>
                      <a:pt x="152" y="60"/>
                    </a:lnTo>
                    <a:lnTo>
                      <a:pt x="150" y="62"/>
                    </a:lnTo>
                    <a:lnTo>
                      <a:pt x="150" y="64"/>
                    </a:lnTo>
                    <a:lnTo>
                      <a:pt x="150" y="64"/>
                    </a:lnTo>
                    <a:lnTo>
                      <a:pt x="148" y="66"/>
                    </a:lnTo>
                    <a:lnTo>
                      <a:pt x="144" y="68"/>
                    </a:lnTo>
                    <a:lnTo>
                      <a:pt x="142" y="72"/>
                    </a:lnTo>
                    <a:lnTo>
                      <a:pt x="138" y="74"/>
                    </a:lnTo>
                    <a:lnTo>
                      <a:pt x="136" y="76"/>
                    </a:lnTo>
                    <a:lnTo>
                      <a:pt x="134" y="76"/>
                    </a:lnTo>
                    <a:lnTo>
                      <a:pt x="124" y="78"/>
                    </a:lnTo>
                    <a:lnTo>
                      <a:pt x="112" y="84"/>
                    </a:lnTo>
                    <a:lnTo>
                      <a:pt x="102" y="92"/>
                    </a:lnTo>
                    <a:lnTo>
                      <a:pt x="96" y="98"/>
                    </a:lnTo>
                    <a:lnTo>
                      <a:pt x="92" y="100"/>
                    </a:lnTo>
                    <a:lnTo>
                      <a:pt x="86" y="104"/>
                    </a:lnTo>
                    <a:lnTo>
                      <a:pt x="80" y="108"/>
                    </a:lnTo>
                    <a:lnTo>
                      <a:pt x="76" y="108"/>
                    </a:lnTo>
                    <a:lnTo>
                      <a:pt x="72" y="108"/>
                    </a:lnTo>
                    <a:lnTo>
                      <a:pt x="68" y="108"/>
                    </a:lnTo>
                    <a:lnTo>
                      <a:pt x="66" y="106"/>
                    </a:lnTo>
                    <a:lnTo>
                      <a:pt x="60" y="100"/>
                    </a:lnTo>
                    <a:lnTo>
                      <a:pt x="52" y="94"/>
                    </a:lnTo>
                    <a:lnTo>
                      <a:pt x="42" y="88"/>
                    </a:lnTo>
                    <a:lnTo>
                      <a:pt x="34" y="84"/>
                    </a:lnTo>
                    <a:lnTo>
                      <a:pt x="32" y="82"/>
                    </a:lnTo>
                    <a:lnTo>
                      <a:pt x="22" y="80"/>
                    </a:lnTo>
                    <a:lnTo>
                      <a:pt x="12" y="76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364"/>
                    </a:lnTo>
                    <a:lnTo>
                      <a:pt x="12" y="364"/>
                    </a:lnTo>
                    <a:lnTo>
                      <a:pt x="20" y="370"/>
                    </a:lnTo>
                    <a:lnTo>
                      <a:pt x="30" y="376"/>
                    </a:lnTo>
                    <a:lnTo>
                      <a:pt x="40" y="384"/>
                    </a:lnTo>
                    <a:lnTo>
                      <a:pt x="50" y="392"/>
                    </a:lnTo>
                    <a:lnTo>
                      <a:pt x="58" y="398"/>
                    </a:lnTo>
                    <a:lnTo>
                      <a:pt x="60" y="400"/>
                    </a:lnTo>
                    <a:lnTo>
                      <a:pt x="64" y="400"/>
                    </a:lnTo>
                    <a:lnTo>
                      <a:pt x="70" y="396"/>
                    </a:lnTo>
                    <a:lnTo>
                      <a:pt x="74" y="394"/>
                    </a:lnTo>
                    <a:lnTo>
                      <a:pt x="78" y="390"/>
                    </a:lnTo>
                    <a:lnTo>
                      <a:pt x="80" y="388"/>
                    </a:lnTo>
                    <a:lnTo>
                      <a:pt x="82" y="388"/>
                    </a:lnTo>
                    <a:lnTo>
                      <a:pt x="88" y="392"/>
                    </a:lnTo>
                    <a:lnTo>
                      <a:pt x="96" y="402"/>
                    </a:lnTo>
                    <a:lnTo>
                      <a:pt x="106" y="414"/>
                    </a:lnTo>
                    <a:lnTo>
                      <a:pt x="116" y="428"/>
                    </a:lnTo>
                    <a:lnTo>
                      <a:pt x="124" y="440"/>
                    </a:lnTo>
                    <a:lnTo>
                      <a:pt x="130" y="448"/>
                    </a:lnTo>
                    <a:lnTo>
                      <a:pt x="132" y="452"/>
                    </a:lnTo>
                    <a:lnTo>
                      <a:pt x="136" y="460"/>
                    </a:lnTo>
                    <a:lnTo>
                      <a:pt x="140" y="466"/>
                    </a:lnTo>
                    <a:lnTo>
                      <a:pt x="146" y="472"/>
                    </a:lnTo>
                    <a:lnTo>
                      <a:pt x="150" y="476"/>
                    </a:lnTo>
                    <a:lnTo>
                      <a:pt x="152" y="478"/>
                    </a:lnTo>
                    <a:lnTo>
                      <a:pt x="154" y="478"/>
                    </a:lnTo>
                    <a:lnTo>
                      <a:pt x="154" y="486"/>
                    </a:lnTo>
                    <a:lnTo>
                      <a:pt x="152" y="496"/>
                    </a:lnTo>
                    <a:lnTo>
                      <a:pt x="150" y="508"/>
                    </a:lnTo>
                    <a:lnTo>
                      <a:pt x="148" y="516"/>
                    </a:lnTo>
                    <a:lnTo>
                      <a:pt x="146" y="520"/>
                    </a:lnTo>
                    <a:lnTo>
                      <a:pt x="146" y="526"/>
                    </a:lnTo>
                    <a:lnTo>
                      <a:pt x="146" y="532"/>
                    </a:lnTo>
                    <a:lnTo>
                      <a:pt x="148" y="536"/>
                    </a:lnTo>
                    <a:lnTo>
                      <a:pt x="150" y="538"/>
                    </a:lnTo>
                    <a:lnTo>
                      <a:pt x="150" y="540"/>
                    </a:lnTo>
                    <a:lnTo>
                      <a:pt x="156" y="542"/>
                    </a:lnTo>
                    <a:lnTo>
                      <a:pt x="160" y="548"/>
                    </a:lnTo>
                    <a:lnTo>
                      <a:pt x="164" y="552"/>
                    </a:lnTo>
                    <a:lnTo>
                      <a:pt x="166" y="558"/>
                    </a:lnTo>
                    <a:lnTo>
                      <a:pt x="168" y="562"/>
                    </a:lnTo>
                    <a:lnTo>
                      <a:pt x="170" y="568"/>
                    </a:lnTo>
                    <a:lnTo>
                      <a:pt x="172" y="570"/>
                    </a:lnTo>
                    <a:lnTo>
                      <a:pt x="172" y="572"/>
                    </a:lnTo>
                    <a:lnTo>
                      <a:pt x="188" y="584"/>
                    </a:lnTo>
                    <a:lnTo>
                      <a:pt x="200" y="594"/>
                    </a:lnTo>
                    <a:lnTo>
                      <a:pt x="210" y="598"/>
                    </a:lnTo>
                    <a:lnTo>
                      <a:pt x="214" y="600"/>
                    </a:lnTo>
                    <a:lnTo>
                      <a:pt x="220" y="606"/>
                    </a:lnTo>
                    <a:lnTo>
                      <a:pt x="224" y="612"/>
                    </a:lnTo>
                    <a:lnTo>
                      <a:pt x="228" y="618"/>
                    </a:lnTo>
                    <a:lnTo>
                      <a:pt x="230" y="622"/>
                    </a:lnTo>
                    <a:lnTo>
                      <a:pt x="230" y="626"/>
                    </a:lnTo>
                    <a:lnTo>
                      <a:pt x="230" y="626"/>
                    </a:lnTo>
                    <a:lnTo>
                      <a:pt x="592" y="626"/>
                    </a:lnTo>
                    <a:lnTo>
                      <a:pt x="604" y="636"/>
                    </a:lnTo>
                    <a:lnTo>
                      <a:pt x="628" y="638"/>
                    </a:lnTo>
                    <a:lnTo>
                      <a:pt x="630" y="642"/>
                    </a:lnTo>
                    <a:lnTo>
                      <a:pt x="634" y="644"/>
                    </a:lnTo>
                    <a:lnTo>
                      <a:pt x="638" y="646"/>
                    </a:lnTo>
                    <a:lnTo>
                      <a:pt x="642" y="646"/>
                    </a:lnTo>
                    <a:lnTo>
                      <a:pt x="644" y="646"/>
                    </a:lnTo>
                    <a:lnTo>
                      <a:pt x="646" y="646"/>
                    </a:lnTo>
                    <a:lnTo>
                      <a:pt x="652" y="644"/>
                    </a:lnTo>
                    <a:lnTo>
                      <a:pt x="658" y="642"/>
                    </a:lnTo>
                    <a:lnTo>
                      <a:pt x="662" y="640"/>
                    </a:lnTo>
                    <a:lnTo>
                      <a:pt x="666" y="638"/>
                    </a:lnTo>
                    <a:lnTo>
                      <a:pt x="668" y="636"/>
                    </a:lnTo>
                    <a:lnTo>
                      <a:pt x="668" y="634"/>
                    </a:lnTo>
                    <a:lnTo>
                      <a:pt x="682" y="632"/>
                    </a:lnTo>
                    <a:lnTo>
                      <a:pt x="694" y="634"/>
                    </a:lnTo>
                    <a:lnTo>
                      <a:pt x="702" y="638"/>
                    </a:lnTo>
                    <a:lnTo>
                      <a:pt x="706" y="644"/>
                    </a:lnTo>
                    <a:lnTo>
                      <a:pt x="708" y="646"/>
                    </a:lnTo>
                    <a:lnTo>
                      <a:pt x="716" y="646"/>
                    </a:lnTo>
                    <a:lnTo>
                      <a:pt x="720" y="648"/>
                    </a:lnTo>
                    <a:lnTo>
                      <a:pt x="724" y="650"/>
                    </a:lnTo>
                    <a:lnTo>
                      <a:pt x="726" y="652"/>
                    </a:lnTo>
                    <a:lnTo>
                      <a:pt x="726" y="654"/>
                    </a:lnTo>
                    <a:lnTo>
                      <a:pt x="726" y="656"/>
                    </a:lnTo>
                    <a:lnTo>
                      <a:pt x="724" y="658"/>
                    </a:lnTo>
                    <a:lnTo>
                      <a:pt x="724" y="660"/>
                    </a:lnTo>
                    <a:lnTo>
                      <a:pt x="724" y="660"/>
                    </a:lnTo>
                    <a:lnTo>
                      <a:pt x="726" y="668"/>
                    </a:lnTo>
                    <a:lnTo>
                      <a:pt x="728" y="674"/>
                    </a:lnTo>
                    <a:lnTo>
                      <a:pt x="730" y="674"/>
                    </a:lnTo>
                    <a:lnTo>
                      <a:pt x="734" y="674"/>
                    </a:lnTo>
                    <a:lnTo>
                      <a:pt x="738" y="674"/>
                    </a:lnTo>
                    <a:lnTo>
                      <a:pt x="744" y="674"/>
                    </a:lnTo>
                    <a:lnTo>
                      <a:pt x="748" y="674"/>
                    </a:lnTo>
                    <a:lnTo>
                      <a:pt x="752" y="672"/>
                    </a:lnTo>
                    <a:lnTo>
                      <a:pt x="756" y="672"/>
                    </a:lnTo>
                    <a:lnTo>
                      <a:pt x="762" y="672"/>
                    </a:lnTo>
                    <a:lnTo>
                      <a:pt x="768" y="674"/>
                    </a:lnTo>
                    <a:lnTo>
                      <a:pt x="772" y="676"/>
                    </a:lnTo>
                    <a:lnTo>
                      <a:pt x="776" y="678"/>
                    </a:lnTo>
                    <a:lnTo>
                      <a:pt x="780" y="682"/>
                    </a:lnTo>
                    <a:lnTo>
                      <a:pt x="784" y="684"/>
                    </a:lnTo>
                    <a:lnTo>
                      <a:pt x="788" y="688"/>
                    </a:lnTo>
                    <a:lnTo>
                      <a:pt x="790" y="690"/>
                    </a:lnTo>
                    <a:lnTo>
                      <a:pt x="790" y="692"/>
                    </a:lnTo>
                    <a:lnTo>
                      <a:pt x="788" y="694"/>
                    </a:lnTo>
                    <a:lnTo>
                      <a:pt x="788" y="694"/>
                    </a:lnTo>
                    <a:lnTo>
                      <a:pt x="790" y="698"/>
                    </a:lnTo>
                    <a:lnTo>
                      <a:pt x="790" y="698"/>
                    </a:lnTo>
                    <a:lnTo>
                      <a:pt x="788" y="700"/>
                    </a:lnTo>
                    <a:lnTo>
                      <a:pt x="786" y="702"/>
                    </a:lnTo>
                    <a:lnTo>
                      <a:pt x="784" y="704"/>
                    </a:lnTo>
                    <a:lnTo>
                      <a:pt x="780" y="704"/>
                    </a:lnTo>
                    <a:lnTo>
                      <a:pt x="778" y="702"/>
                    </a:lnTo>
                    <a:lnTo>
                      <a:pt x="774" y="702"/>
                    </a:lnTo>
                    <a:lnTo>
                      <a:pt x="772" y="702"/>
                    </a:lnTo>
                    <a:lnTo>
                      <a:pt x="770" y="702"/>
                    </a:lnTo>
                    <a:lnTo>
                      <a:pt x="764" y="696"/>
                    </a:lnTo>
                    <a:lnTo>
                      <a:pt x="764" y="696"/>
                    </a:lnTo>
                    <a:lnTo>
                      <a:pt x="766" y="700"/>
                    </a:lnTo>
                    <a:lnTo>
                      <a:pt x="766" y="702"/>
                    </a:lnTo>
                    <a:lnTo>
                      <a:pt x="768" y="706"/>
                    </a:lnTo>
                    <a:lnTo>
                      <a:pt x="766" y="712"/>
                    </a:lnTo>
                    <a:lnTo>
                      <a:pt x="766" y="716"/>
                    </a:lnTo>
                    <a:lnTo>
                      <a:pt x="762" y="718"/>
                    </a:lnTo>
                    <a:lnTo>
                      <a:pt x="760" y="718"/>
                    </a:lnTo>
                    <a:lnTo>
                      <a:pt x="756" y="720"/>
                    </a:lnTo>
                    <a:lnTo>
                      <a:pt x="752" y="722"/>
                    </a:lnTo>
                    <a:lnTo>
                      <a:pt x="750" y="724"/>
                    </a:lnTo>
                    <a:lnTo>
                      <a:pt x="750" y="726"/>
                    </a:lnTo>
                    <a:lnTo>
                      <a:pt x="752" y="728"/>
                    </a:lnTo>
                    <a:lnTo>
                      <a:pt x="752" y="730"/>
                    </a:lnTo>
                    <a:lnTo>
                      <a:pt x="752" y="732"/>
                    </a:lnTo>
                    <a:lnTo>
                      <a:pt x="752" y="730"/>
                    </a:lnTo>
                    <a:lnTo>
                      <a:pt x="754" y="730"/>
                    </a:lnTo>
                    <a:lnTo>
                      <a:pt x="754" y="730"/>
                    </a:lnTo>
                    <a:lnTo>
                      <a:pt x="756" y="732"/>
                    </a:lnTo>
                    <a:lnTo>
                      <a:pt x="758" y="736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0"/>
                    </a:lnTo>
                    <a:lnTo>
                      <a:pt x="752" y="742"/>
                    </a:lnTo>
                    <a:lnTo>
                      <a:pt x="752" y="742"/>
                    </a:lnTo>
                    <a:lnTo>
                      <a:pt x="750" y="744"/>
                    </a:lnTo>
                    <a:lnTo>
                      <a:pt x="748" y="746"/>
                    </a:lnTo>
                    <a:lnTo>
                      <a:pt x="748" y="746"/>
                    </a:lnTo>
                    <a:lnTo>
                      <a:pt x="752" y="746"/>
                    </a:lnTo>
                    <a:lnTo>
                      <a:pt x="754" y="746"/>
                    </a:lnTo>
                    <a:lnTo>
                      <a:pt x="760" y="744"/>
                    </a:lnTo>
                    <a:lnTo>
                      <a:pt x="764" y="740"/>
                    </a:lnTo>
                    <a:lnTo>
                      <a:pt x="768" y="736"/>
                    </a:lnTo>
                    <a:lnTo>
                      <a:pt x="770" y="734"/>
                    </a:lnTo>
                    <a:lnTo>
                      <a:pt x="770" y="730"/>
                    </a:lnTo>
                    <a:lnTo>
                      <a:pt x="772" y="728"/>
                    </a:lnTo>
                    <a:lnTo>
                      <a:pt x="774" y="724"/>
                    </a:lnTo>
                    <a:lnTo>
                      <a:pt x="776" y="722"/>
                    </a:lnTo>
                    <a:lnTo>
                      <a:pt x="782" y="722"/>
                    </a:lnTo>
                    <a:lnTo>
                      <a:pt x="788" y="722"/>
                    </a:lnTo>
                    <a:lnTo>
                      <a:pt x="794" y="722"/>
                    </a:lnTo>
                    <a:lnTo>
                      <a:pt x="798" y="722"/>
                    </a:lnTo>
                    <a:lnTo>
                      <a:pt x="802" y="722"/>
                    </a:lnTo>
                    <a:lnTo>
                      <a:pt x="802" y="722"/>
                    </a:lnTo>
                    <a:lnTo>
                      <a:pt x="800" y="722"/>
                    </a:lnTo>
                    <a:lnTo>
                      <a:pt x="798" y="720"/>
                    </a:lnTo>
                    <a:lnTo>
                      <a:pt x="798" y="718"/>
                    </a:lnTo>
                    <a:lnTo>
                      <a:pt x="798" y="714"/>
                    </a:lnTo>
                    <a:lnTo>
                      <a:pt x="800" y="712"/>
                    </a:lnTo>
                    <a:lnTo>
                      <a:pt x="804" y="708"/>
                    </a:lnTo>
                    <a:lnTo>
                      <a:pt x="806" y="704"/>
                    </a:lnTo>
                    <a:lnTo>
                      <a:pt x="810" y="700"/>
                    </a:lnTo>
                    <a:lnTo>
                      <a:pt x="814" y="698"/>
                    </a:lnTo>
                    <a:lnTo>
                      <a:pt x="820" y="696"/>
                    </a:lnTo>
                    <a:lnTo>
                      <a:pt x="826" y="696"/>
                    </a:lnTo>
                    <a:lnTo>
                      <a:pt x="832" y="696"/>
                    </a:lnTo>
                    <a:lnTo>
                      <a:pt x="838" y="696"/>
                    </a:lnTo>
                    <a:lnTo>
                      <a:pt x="840" y="698"/>
                    </a:lnTo>
                    <a:lnTo>
                      <a:pt x="842" y="698"/>
                    </a:lnTo>
                    <a:lnTo>
                      <a:pt x="846" y="700"/>
                    </a:lnTo>
                    <a:lnTo>
                      <a:pt x="848" y="700"/>
                    </a:lnTo>
                    <a:lnTo>
                      <a:pt x="850" y="702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3" name="Freeform 372">
                <a:extLst>
                  <a:ext uri="{FF2B5EF4-FFF2-40B4-BE49-F238E27FC236}">
                    <a16:creationId xmlns:a16="http://schemas.microsoft.com/office/drawing/2014/main" id="{83824494-4F7C-4610-9D11-4AADE06474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640623" y="3110729"/>
                <a:ext cx="331854" cy="351364"/>
              </a:xfrm>
              <a:custGeom>
                <a:avLst/>
                <a:gdLst>
                  <a:gd name="T0" fmla="*/ 318 w 492"/>
                  <a:gd name="T1" fmla="*/ 44 h 498"/>
                  <a:gd name="T2" fmla="*/ 282 w 492"/>
                  <a:gd name="T3" fmla="*/ 40 h 498"/>
                  <a:gd name="T4" fmla="*/ 262 w 492"/>
                  <a:gd name="T5" fmla="*/ 32 h 498"/>
                  <a:gd name="T6" fmla="*/ 242 w 492"/>
                  <a:gd name="T7" fmla="*/ 24 h 498"/>
                  <a:gd name="T8" fmla="*/ 230 w 492"/>
                  <a:gd name="T9" fmla="*/ 28 h 498"/>
                  <a:gd name="T10" fmla="*/ 220 w 492"/>
                  <a:gd name="T11" fmla="*/ 32 h 498"/>
                  <a:gd name="T12" fmla="*/ 176 w 492"/>
                  <a:gd name="T13" fmla="*/ 4 h 498"/>
                  <a:gd name="T14" fmla="*/ 118 w 492"/>
                  <a:gd name="T15" fmla="*/ 12 h 498"/>
                  <a:gd name="T16" fmla="*/ 100 w 492"/>
                  <a:gd name="T17" fmla="*/ 14 h 498"/>
                  <a:gd name="T18" fmla="*/ 68 w 492"/>
                  <a:gd name="T19" fmla="*/ 60 h 498"/>
                  <a:gd name="T20" fmla="*/ 18 w 492"/>
                  <a:gd name="T21" fmla="*/ 98 h 498"/>
                  <a:gd name="T22" fmla="*/ 60 w 492"/>
                  <a:gd name="T23" fmla="*/ 144 h 498"/>
                  <a:gd name="T24" fmla="*/ 58 w 492"/>
                  <a:gd name="T25" fmla="*/ 178 h 498"/>
                  <a:gd name="T26" fmla="*/ 8 w 492"/>
                  <a:gd name="T27" fmla="*/ 182 h 498"/>
                  <a:gd name="T28" fmla="*/ 62 w 492"/>
                  <a:gd name="T29" fmla="*/ 228 h 498"/>
                  <a:gd name="T30" fmla="*/ 86 w 492"/>
                  <a:gd name="T31" fmla="*/ 220 h 498"/>
                  <a:gd name="T32" fmla="*/ 86 w 492"/>
                  <a:gd name="T33" fmla="*/ 236 h 498"/>
                  <a:gd name="T34" fmla="*/ 76 w 492"/>
                  <a:gd name="T35" fmla="*/ 260 h 498"/>
                  <a:gd name="T36" fmla="*/ 52 w 492"/>
                  <a:gd name="T37" fmla="*/ 284 h 498"/>
                  <a:gd name="T38" fmla="*/ 18 w 492"/>
                  <a:gd name="T39" fmla="*/ 308 h 498"/>
                  <a:gd name="T40" fmla="*/ 28 w 492"/>
                  <a:gd name="T41" fmla="*/ 328 h 498"/>
                  <a:gd name="T42" fmla="*/ 38 w 492"/>
                  <a:gd name="T43" fmla="*/ 352 h 498"/>
                  <a:gd name="T44" fmla="*/ 68 w 492"/>
                  <a:gd name="T45" fmla="*/ 362 h 498"/>
                  <a:gd name="T46" fmla="*/ 74 w 492"/>
                  <a:gd name="T47" fmla="*/ 386 h 498"/>
                  <a:gd name="T48" fmla="*/ 92 w 492"/>
                  <a:gd name="T49" fmla="*/ 382 h 498"/>
                  <a:gd name="T50" fmla="*/ 102 w 492"/>
                  <a:gd name="T51" fmla="*/ 394 h 498"/>
                  <a:gd name="T52" fmla="*/ 124 w 492"/>
                  <a:gd name="T53" fmla="*/ 390 h 498"/>
                  <a:gd name="T54" fmla="*/ 138 w 492"/>
                  <a:gd name="T55" fmla="*/ 384 h 498"/>
                  <a:gd name="T56" fmla="*/ 104 w 492"/>
                  <a:gd name="T57" fmla="*/ 434 h 498"/>
                  <a:gd name="T58" fmla="*/ 68 w 492"/>
                  <a:gd name="T59" fmla="*/ 464 h 498"/>
                  <a:gd name="T60" fmla="*/ 86 w 492"/>
                  <a:gd name="T61" fmla="*/ 466 h 498"/>
                  <a:gd name="T62" fmla="*/ 160 w 492"/>
                  <a:gd name="T63" fmla="*/ 412 h 498"/>
                  <a:gd name="T64" fmla="*/ 186 w 492"/>
                  <a:gd name="T65" fmla="*/ 390 h 498"/>
                  <a:gd name="T66" fmla="*/ 178 w 492"/>
                  <a:gd name="T67" fmla="*/ 374 h 498"/>
                  <a:gd name="T68" fmla="*/ 206 w 492"/>
                  <a:gd name="T69" fmla="*/ 326 h 498"/>
                  <a:gd name="T70" fmla="*/ 250 w 492"/>
                  <a:gd name="T71" fmla="*/ 322 h 498"/>
                  <a:gd name="T72" fmla="*/ 212 w 492"/>
                  <a:gd name="T73" fmla="*/ 346 h 498"/>
                  <a:gd name="T74" fmla="*/ 206 w 492"/>
                  <a:gd name="T75" fmla="*/ 364 h 498"/>
                  <a:gd name="T76" fmla="*/ 220 w 492"/>
                  <a:gd name="T77" fmla="*/ 376 h 498"/>
                  <a:gd name="T78" fmla="*/ 246 w 492"/>
                  <a:gd name="T79" fmla="*/ 356 h 498"/>
                  <a:gd name="T80" fmla="*/ 254 w 492"/>
                  <a:gd name="T81" fmla="*/ 338 h 498"/>
                  <a:gd name="T82" fmla="*/ 274 w 492"/>
                  <a:gd name="T83" fmla="*/ 338 h 498"/>
                  <a:gd name="T84" fmla="*/ 312 w 492"/>
                  <a:gd name="T85" fmla="*/ 354 h 498"/>
                  <a:gd name="T86" fmla="*/ 350 w 492"/>
                  <a:gd name="T87" fmla="*/ 368 h 498"/>
                  <a:gd name="T88" fmla="*/ 372 w 492"/>
                  <a:gd name="T89" fmla="*/ 372 h 498"/>
                  <a:gd name="T90" fmla="*/ 426 w 492"/>
                  <a:gd name="T91" fmla="*/ 388 h 498"/>
                  <a:gd name="T92" fmla="*/ 452 w 492"/>
                  <a:gd name="T93" fmla="*/ 428 h 498"/>
                  <a:gd name="T94" fmla="*/ 462 w 492"/>
                  <a:gd name="T95" fmla="*/ 454 h 498"/>
                  <a:gd name="T96" fmla="*/ 472 w 492"/>
                  <a:gd name="T97" fmla="*/ 462 h 498"/>
                  <a:gd name="T98" fmla="*/ 480 w 492"/>
                  <a:gd name="T99" fmla="*/ 474 h 498"/>
                  <a:gd name="T100" fmla="*/ 480 w 492"/>
                  <a:gd name="T101" fmla="*/ 496 h 498"/>
                  <a:gd name="T102" fmla="*/ 490 w 492"/>
                  <a:gd name="T103" fmla="*/ 456 h 498"/>
                  <a:gd name="T104" fmla="*/ 462 w 492"/>
                  <a:gd name="T105" fmla="*/ 418 h 498"/>
                  <a:gd name="T106" fmla="*/ 416 w 492"/>
                  <a:gd name="T107" fmla="*/ 368 h 498"/>
                  <a:gd name="T108" fmla="*/ 378 w 492"/>
                  <a:gd name="T109" fmla="*/ 362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2" h="498">
                    <a:moveTo>
                      <a:pt x="338" y="50"/>
                    </a:moveTo>
                    <a:lnTo>
                      <a:pt x="336" y="48"/>
                    </a:lnTo>
                    <a:lnTo>
                      <a:pt x="334" y="46"/>
                    </a:lnTo>
                    <a:lnTo>
                      <a:pt x="332" y="46"/>
                    </a:lnTo>
                    <a:lnTo>
                      <a:pt x="328" y="44"/>
                    </a:lnTo>
                    <a:lnTo>
                      <a:pt x="324" y="44"/>
                    </a:lnTo>
                    <a:lnTo>
                      <a:pt x="318" y="44"/>
                    </a:lnTo>
                    <a:lnTo>
                      <a:pt x="310" y="48"/>
                    </a:lnTo>
                    <a:lnTo>
                      <a:pt x="310" y="48"/>
                    </a:lnTo>
                    <a:lnTo>
                      <a:pt x="306" y="48"/>
                    </a:lnTo>
                    <a:lnTo>
                      <a:pt x="300" y="48"/>
                    </a:lnTo>
                    <a:lnTo>
                      <a:pt x="294" y="46"/>
                    </a:lnTo>
                    <a:lnTo>
                      <a:pt x="288" y="44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0" y="40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68" y="38"/>
                    </a:lnTo>
                    <a:lnTo>
                      <a:pt x="264" y="36"/>
                    </a:lnTo>
                    <a:lnTo>
                      <a:pt x="262" y="32"/>
                    </a:lnTo>
                    <a:lnTo>
                      <a:pt x="260" y="30"/>
                    </a:lnTo>
                    <a:lnTo>
                      <a:pt x="258" y="30"/>
                    </a:lnTo>
                    <a:lnTo>
                      <a:pt x="254" y="28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4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4" y="20"/>
                    </a:lnTo>
                    <a:lnTo>
                      <a:pt x="230" y="22"/>
                    </a:lnTo>
                    <a:lnTo>
                      <a:pt x="230" y="22"/>
                    </a:lnTo>
                    <a:lnTo>
                      <a:pt x="228" y="26"/>
                    </a:lnTo>
                    <a:lnTo>
                      <a:pt x="230" y="28"/>
                    </a:lnTo>
                    <a:lnTo>
                      <a:pt x="230" y="30"/>
                    </a:lnTo>
                    <a:lnTo>
                      <a:pt x="230" y="34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28" y="36"/>
                    </a:lnTo>
                    <a:lnTo>
                      <a:pt x="224" y="36"/>
                    </a:lnTo>
                    <a:lnTo>
                      <a:pt x="220" y="32"/>
                    </a:lnTo>
                    <a:lnTo>
                      <a:pt x="216" y="28"/>
                    </a:lnTo>
                    <a:lnTo>
                      <a:pt x="212" y="24"/>
                    </a:lnTo>
                    <a:lnTo>
                      <a:pt x="208" y="20"/>
                    </a:lnTo>
                    <a:lnTo>
                      <a:pt x="198" y="16"/>
                    </a:lnTo>
                    <a:lnTo>
                      <a:pt x="188" y="10"/>
                    </a:lnTo>
                    <a:lnTo>
                      <a:pt x="180" y="6"/>
                    </a:lnTo>
                    <a:lnTo>
                      <a:pt x="176" y="4"/>
                    </a:lnTo>
                    <a:lnTo>
                      <a:pt x="172" y="4"/>
                    </a:lnTo>
                    <a:lnTo>
                      <a:pt x="164" y="0"/>
                    </a:lnTo>
                    <a:lnTo>
                      <a:pt x="150" y="0"/>
                    </a:lnTo>
                    <a:lnTo>
                      <a:pt x="134" y="4"/>
                    </a:lnTo>
                    <a:lnTo>
                      <a:pt x="128" y="8"/>
                    </a:lnTo>
                    <a:lnTo>
                      <a:pt x="122" y="10"/>
                    </a:lnTo>
                    <a:lnTo>
                      <a:pt x="118" y="12"/>
                    </a:lnTo>
                    <a:lnTo>
                      <a:pt x="116" y="12"/>
                    </a:lnTo>
                    <a:lnTo>
                      <a:pt x="114" y="12"/>
                    </a:lnTo>
                    <a:lnTo>
                      <a:pt x="112" y="12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4" y="12"/>
                    </a:lnTo>
                    <a:lnTo>
                      <a:pt x="100" y="14"/>
                    </a:lnTo>
                    <a:lnTo>
                      <a:pt x="94" y="16"/>
                    </a:lnTo>
                    <a:lnTo>
                      <a:pt x="88" y="20"/>
                    </a:lnTo>
                    <a:lnTo>
                      <a:pt x="86" y="22"/>
                    </a:lnTo>
                    <a:lnTo>
                      <a:pt x="84" y="28"/>
                    </a:lnTo>
                    <a:lnTo>
                      <a:pt x="80" y="36"/>
                    </a:lnTo>
                    <a:lnTo>
                      <a:pt x="74" y="48"/>
                    </a:lnTo>
                    <a:lnTo>
                      <a:pt x="68" y="60"/>
                    </a:lnTo>
                    <a:lnTo>
                      <a:pt x="58" y="70"/>
                    </a:lnTo>
                    <a:lnTo>
                      <a:pt x="50" y="74"/>
                    </a:lnTo>
                    <a:lnTo>
                      <a:pt x="38" y="76"/>
                    </a:lnTo>
                    <a:lnTo>
                      <a:pt x="28" y="78"/>
                    </a:lnTo>
                    <a:lnTo>
                      <a:pt x="20" y="84"/>
                    </a:lnTo>
                    <a:lnTo>
                      <a:pt x="18" y="92"/>
                    </a:lnTo>
                    <a:lnTo>
                      <a:pt x="18" y="98"/>
                    </a:lnTo>
                    <a:lnTo>
                      <a:pt x="20" y="102"/>
                    </a:lnTo>
                    <a:lnTo>
                      <a:pt x="22" y="106"/>
                    </a:lnTo>
                    <a:lnTo>
                      <a:pt x="26" y="110"/>
                    </a:lnTo>
                    <a:lnTo>
                      <a:pt x="32" y="114"/>
                    </a:lnTo>
                    <a:lnTo>
                      <a:pt x="38" y="120"/>
                    </a:lnTo>
                    <a:lnTo>
                      <a:pt x="48" y="130"/>
                    </a:lnTo>
                    <a:lnTo>
                      <a:pt x="60" y="144"/>
                    </a:lnTo>
                    <a:lnTo>
                      <a:pt x="70" y="156"/>
                    </a:lnTo>
                    <a:lnTo>
                      <a:pt x="76" y="168"/>
                    </a:lnTo>
                    <a:lnTo>
                      <a:pt x="72" y="178"/>
                    </a:lnTo>
                    <a:lnTo>
                      <a:pt x="68" y="180"/>
                    </a:lnTo>
                    <a:lnTo>
                      <a:pt x="64" y="180"/>
                    </a:lnTo>
                    <a:lnTo>
                      <a:pt x="62" y="180"/>
                    </a:lnTo>
                    <a:lnTo>
                      <a:pt x="58" y="178"/>
                    </a:lnTo>
                    <a:lnTo>
                      <a:pt x="54" y="176"/>
                    </a:lnTo>
                    <a:lnTo>
                      <a:pt x="52" y="172"/>
                    </a:lnTo>
                    <a:lnTo>
                      <a:pt x="50" y="170"/>
                    </a:lnTo>
                    <a:lnTo>
                      <a:pt x="46" y="168"/>
                    </a:lnTo>
                    <a:lnTo>
                      <a:pt x="34" y="168"/>
                    </a:lnTo>
                    <a:lnTo>
                      <a:pt x="20" y="172"/>
                    </a:lnTo>
                    <a:lnTo>
                      <a:pt x="8" y="182"/>
                    </a:lnTo>
                    <a:lnTo>
                      <a:pt x="2" y="192"/>
                    </a:lnTo>
                    <a:lnTo>
                      <a:pt x="0" y="200"/>
                    </a:lnTo>
                    <a:lnTo>
                      <a:pt x="0" y="208"/>
                    </a:lnTo>
                    <a:lnTo>
                      <a:pt x="8" y="216"/>
                    </a:lnTo>
                    <a:lnTo>
                      <a:pt x="26" y="226"/>
                    </a:lnTo>
                    <a:lnTo>
                      <a:pt x="44" y="232"/>
                    </a:lnTo>
                    <a:lnTo>
                      <a:pt x="62" y="228"/>
                    </a:lnTo>
                    <a:lnTo>
                      <a:pt x="64" y="228"/>
                    </a:lnTo>
                    <a:lnTo>
                      <a:pt x="66" y="226"/>
                    </a:lnTo>
                    <a:lnTo>
                      <a:pt x="70" y="224"/>
                    </a:lnTo>
                    <a:lnTo>
                      <a:pt x="74" y="222"/>
                    </a:lnTo>
                    <a:lnTo>
                      <a:pt x="78" y="222"/>
                    </a:lnTo>
                    <a:lnTo>
                      <a:pt x="82" y="220"/>
                    </a:lnTo>
                    <a:lnTo>
                      <a:pt x="86" y="220"/>
                    </a:lnTo>
                    <a:lnTo>
                      <a:pt x="88" y="222"/>
                    </a:lnTo>
                    <a:lnTo>
                      <a:pt x="90" y="224"/>
                    </a:lnTo>
                    <a:lnTo>
                      <a:pt x="88" y="226"/>
                    </a:lnTo>
                    <a:lnTo>
                      <a:pt x="86" y="228"/>
                    </a:lnTo>
                    <a:lnTo>
                      <a:pt x="86" y="230"/>
                    </a:lnTo>
                    <a:lnTo>
                      <a:pt x="84" y="234"/>
                    </a:lnTo>
                    <a:lnTo>
                      <a:pt x="86" y="236"/>
                    </a:lnTo>
                    <a:lnTo>
                      <a:pt x="88" y="240"/>
                    </a:lnTo>
                    <a:lnTo>
                      <a:pt x="90" y="242"/>
                    </a:lnTo>
                    <a:lnTo>
                      <a:pt x="92" y="246"/>
                    </a:lnTo>
                    <a:lnTo>
                      <a:pt x="92" y="248"/>
                    </a:lnTo>
                    <a:lnTo>
                      <a:pt x="90" y="252"/>
                    </a:lnTo>
                    <a:lnTo>
                      <a:pt x="86" y="256"/>
                    </a:lnTo>
                    <a:lnTo>
                      <a:pt x="76" y="260"/>
                    </a:lnTo>
                    <a:lnTo>
                      <a:pt x="64" y="266"/>
                    </a:lnTo>
                    <a:lnTo>
                      <a:pt x="56" y="274"/>
                    </a:lnTo>
                    <a:lnTo>
                      <a:pt x="52" y="284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2" y="284"/>
                    </a:lnTo>
                    <a:lnTo>
                      <a:pt x="52" y="286"/>
                    </a:lnTo>
                    <a:lnTo>
                      <a:pt x="48" y="288"/>
                    </a:lnTo>
                    <a:lnTo>
                      <a:pt x="44" y="290"/>
                    </a:lnTo>
                    <a:lnTo>
                      <a:pt x="36" y="296"/>
                    </a:lnTo>
                    <a:lnTo>
                      <a:pt x="28" y="300"/>
                    </a:lnTo>
                    <a:lnTo>
                      <a:pt x="22" y="304"/>
                    </a:lnTo>
                    <a:lnTo>
                      <a:pt x="18" y="308"/>
                    </a:lnTo>
                    <a:lnTo>
                      <a:pt x="16" y="312"/>
                    </a:lnTo>
                    <a:lnTo>
                      <a:pt x="14" y="316"/>
                    </a:lnTo>
                    <a:lnTo>
                      <a:pt x="16" y="320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4" y="326"/>
                    </a:lnTo>
                    <a:lnTo>
                      <a:pt x="28" y="328"/>
                    </a:lnTo>
                    <a:lnTo>
                      <a:pt x="34" y="330"/>
                    </a:lnTo>
                    <a:lnTo>
                      <a:pt x="38" y="332"/>
                    </a:lnTo>
                    <a:lnTo>
                      <a:pt x="38" y="332"/>
                    </a:lnTo>
                    <a:lnTo>
                      <a:pt x="38" y="336"/>
                    </a:lnTo>
                    <a:lnTo>
                      <a:pt x="38" y="340"/>
                    </a:lnTo>
                    <a:lnTo>
                      <a:pt x="38" y="346"/>
                    </a:lnTo>
                    <a:lnTo>
                      <a:pt x="38" y="352"/>
                    </a:lnTo>
                    <a:lnTo>
                      <a:pt x="42" y="358"/>
                    </a:lnTo>
                    <a:lnTo>
                      <a:pt x="48" y="362"/>
                    </a:lnTo>
                    <a:lnTo>
                      <a:pt x="50" y="362"/>
                    </a:lnTo>
                    <a:lnTo>
                      <a:pt x="54" y="362"/>
                    </a:lnTo>
                    <a:lnTo>
                      <a:pt x="58" y="362"/>
                    </a:lnTo>
                    <a:lnTo>
                      <a:pt x="64" y="362"/>
                    </a:lnTo>
                    <a:lnTo>
                      <a:pt x="68" y="362"/>
                    </a:lnTo>
                    <a:lnTo>
                      <a:pt x="68" y="364"/>
                    </a:lnTo>
                    <a:lnTo>
                      <a:pt x="70" y="366"/>
                    </a:lnTo>
                    <a:lnTo>
                      <a:pt x="70" y="370"/>
                    </a:lnTo>
                    <a:lnTo>
                      <a:pt x="72" y="374"/>
                    </a:lnTo>
                    <a:lnTo>
                      <a:pt x="74" y="380"/>
                    </a:lnTo>
                    <a:lnTo>
                      <a:pt x="74" y="386"/>
                    </a:lnTo>
                    <a:lnTo>
                      <a:pt x="74" y="386"/>
                    </a:lnTo>
                    <a:lnTo>
                      <a:pt x="76" y="388"/>
                    </a:lnTo>
                    <a:lnTo>
                      <a:pt x="80" y="388"/>
                    </a:lnTo>
                    <a:lnTo>
                      <a:pt x="82" y="388"/>
                    </a:lnTo>
                    <a:lnTo>
                      <a:pt x="86" y="386"/>
                    </a:lnTo>
                    <a:lnTo>
                      <a:pt x="90" y="382"/>
                    </a:lnTo>
                    <a:lnTo>
                      <a:pt x="90" y="382"/>
                    </a:lnTo>
                    <a:lnTo>
                      <a:pt x="92" y="382"/>
                    </a:lnTo>
                    <a:lnTo>
                      <a:pt x="94" y="382"/>
                    </a:lnTo>
                    <a:lnTo>
                      <a:pt x="96" y="382"/>
                    </a:lnTo>
                    <a:lnTo>
                      <a:pt x="98" y="384"/>
                    </a:lnTo>
                    <a:lnTo>
                      <a:pt x="98" y="388"/>
                    </a:lnTo>
                    <a:lnTo>
                      <a:pt x="100" y="390"/>
                    </a:lnTo>
                    <a:lnTo>
                      <a:pt x="100" y="392"/>
                    </a:lnTo>
                    <a:lnTo>
                      <a:pt x="102" y="394"/>
                    </a:lnTo>
                    <a:lnTo>
                      <a:pt x="104" y="396"/>
                    </a:lnTo>
                    <a:lnTo>
                      <a:pt x="106" y="398"/>
                    </a:lnTo>
                    <a:lnTo>
                      <a:pt x="110" y="398"/>
                    </a:lnTo>
                    <a:lnTo>
                      <a:pt x="116" y="396"/>
                    </a:lnTo>
                    <a:lnTo>
                      <a:pt x="120" y="392"/>
                    </a:lnTo>
                    <a:lnTo>
                      <a:pt x="122" y="392"/>
                    </a:lnTo>
                    <a:lnTo>
                      <a:pt x="124" y="390"/>
                    </a:lnTo>
                    <a:lnTo>
                      <a:pt x="126" y="388"/>
                    </a:lnTo>
                    <a:lnTo>
                      <a:pt x="128" y="384"/>
                    </a:lnTo>
                    <a:lnTo>
                      <a:pt x="130" y="382"/>
                    </a:lnTo>
                    <a:lnTo>
                      <a:pt x="134" y="380"/>
                    </a:lnTo>
                    <a:lnTo>
                      <a:pt x="136" y="380"/>
                    </a:lnTo>
                    <a:lnTo>
                      <a:pt x="138" y="380"/>
                    </a:lnTo>
                    <a:lnTo>
                      <a:pt x="138" y="384"/>
                    </a:lnTo>
                    <a:lnTo>
                      <a:pt x="138" y="388"/>
                    </a:lnTo>
                    <a:lnTo>
                      <a:pt x="136" y="396"/>
                    </a:lnTo>
                    <a:lnTo>
                      <a:pt x="132" y="408"/>
                    </a:lnTo>
                    <a:lnTo>
                      <a:pt x="126" y="418"/>
                    </a:lnTo>
                    <a:lnTo>
                      <a:pt x="122" y="420"/>
                    </a:lnTo>
                    <a:lnTo>
                      <a:pt x="114" y="426"/>
                    </a:lnTo>
                    <a:lnTo>
                      <a:pt x="104" y="434"/>
                    </a:lnTo>
                    <a:lnTo>
                      <a:pt x="94" y="444"/>
                    </a:lnTo>
                    <a:lnTo>
                      <a:pt x="86" y="454"/>
                    </a:lnTo>
                    <a:lnTo>
                      <a:pt x="84" y="456"/>
                    </a:lnTo>
                    <a:lnTo>
                      <a:pt x="82" y="456"/>
                    </a:lnTo>
                    <a:lnTo>
                      <a:pt x="78" y="458"/>
                    </a:lnTo>
                    <a:lnTo>
                      <a:pt x="74" y="462"/>
                    </a:lnTo>
                    <a:lnTo>
                      <a:pt x="68" y="464"/>
                    </a:lnTo>
                    <a:lnTo>
                      <a:pt x="64" y="470"/>
                    </a:lnTo>
                    <a:lnTo>
                      <a:pt x="62" y="474"/>
                    </a:lnTo>
                    <a:lnTo>
                      <a:pt x="64" y="474"/>
                    </a:lnTo>
                    <a:lnTo>
                      <a:pt x="66" y="472"/>
                    </a:lnTo>
                    <a:lnTo>
                      <a:pt x="72" y="470"/>
                    </a:lnTo>
                    <a:lnTo>
                      <a:pt x="78" y="468"/>
                    </a:lnTo>
                    <a:lnTo>
                      <a:pt x="86" y="466"/>
                    </a:lnTo>
                    <a:lnTo>
                      <a:pt x="94" y="464"/>
                    </a:lnTo>
                    <a:lnTo>
                      <a:pt x="106" y="458"/>
                    </a:lnTo>
                    <a:lnTo>
                      <a:pt x="120" y="450"/>
                    </a:lnTo>
                    <a:lnTo>
                      <a:pt x="134" y="436"/>
                    </a:lnTo>
                    <a:lnTo>
                      <a:pt x="148" y="424"/>
                    </a:lnTo>
                    <a:lnTo>
                      <a:pt x="160" y="412"/>
                    </a:lnTo>
                    <a:lnTo>
                      <a:pt x="160" y="412"/>
                    </a:lnTo>
                    <a:lnTo>
                      <a:pt x="164" y="410"/>
                    </a:lnTo>
                    <a:lnTo>
                      <a:pt x="168" y="408"/>
                    </a:lnTo>
                    <a:lnTo>
                      <a:pt x="172" y="404"/>
                    </a:lnTo>
                    <a:lnTo>
                      <a:pt x="176" y="402"/>
                    </a:lnTo>
                    <a:lnTo>
                      <a:pt x="180" y="398"/>
                    </a:lnTo>
                    <a:lnTo>
                      <a:pt x="184" y="394"/>
                    </a:lnTo>
                    <a:lnTo>
                      <a:pt x="186" y="390"/>
                    </a:lnTo>
                    <a:lnTo>
                      <a:pt x="184" y="386"/>
                    </a:lnTo>
                    <a:lnTo>
                      <a:pt x="182" y="382"/>
                    </a:lnTo>
                    <a:lnTo>
                      <a:pt x="180" y="382"/>
                    </a:lnTo>
                    <a:lnTo>
                      <a:pt x="178" y="380"/>
                    </a:lnTo>
                    <a:lnTo>
                      <a:pt x="178" y="378"/>
                    </a:lnTo>
                    <a:lnTo>
                      <a:pt x="176" y="376"/>
                    </a:lnTo>
                    <a:lnTo>
                      <a:pt x="178" y="374"/>
                    </a:lnTo>
                    <a:lnTo>
                      <a:pt x="182" y="372"/>
                    </a:lnTo>
                    <a:lnTo>
                      <a:pt x="184" y="368"/>
                    </a:lnTo>
                    <a:lnTo>
                      <a:pt x="188" y="360"/>
                    </a:lnTo>
                    <a:lnTo>
                      <a:pt x="194" y="350"/>
                    </a:lnTo>
                    <a:lnTo>
                      <a:pt x="200" y="340"/>
                    </a:lnTo>
                    <a:lnTo>
                      <a:pt x="204" y="328"/>
                    </a:lnTo>
                    <a:lnTo>
                      <a:pt x="206" y="326"/>
                    </a:lnTo>
                    <a:lnTo>
                      <a:pt x="214" y="322"/>
                    </a:lnTo>
                    <a:lnTo>
                      <a:pt x="226" y="318"/>
                    </a:lnTo>
                    <a:lnTo>
                      <a:pt x="244" y="318"/>
                    </a:lnTo>
                    <a:lnTo>
                      <a:pt x="244" y="318"/>
                    </a:lnTo>
                    <a:lnTo>
                      <a:pt x="246" y="320"/>
                    </a:lnTo>
                    <a:lnTo>
                      <a:pt x="248" y="322"/>
                    </a:lnTo>
                    <a:lnTo>
                      <a:pt x="250" y="322"/>
                    </a:lnTo>
                    <a:lnTo>
                      <a:pt x="252" y="324"/>
                    </a:lnTo>
                    <a:lnTo>
                      <a:pt x="252" y="326"/>
                    </a:lnTo>
                    <a:lnTo>
                      <a:pt x="248" y="328"/>
                    </a:lnTo>
                    <a:lnTo>
                      <a:pt x="244" y="328"/>
                    </a:lnTo>
                    <a:lnTo>
                      <a:pt x="232" y="332"/>
                    </a:lnTo>
                    <a:lnTo>
                      <a:pt x="220" y="336"/>
                    </a:lnTo>
                    <a:lnTo>
                      <a:pt x="212" y="346"/>
                    </a:lnTo>
                    <a:lnTo>
                      <a:pt x="212" y="348"/>
                    </a:lnTo>
                    <a:lnTo>
                      <a:pt x="212" y="350"/>
                    </a:lnTo>
                    <a:lnTo>
                      <a:pt x="210" y="354"/>
                    </a:lnTo>
                    <a:lnTo>
                      <a:pt x="208" y="358"/>
                    </a:lnTo>
                    <a:lnTo>
                      <a:pt x="206" y="360"/>
                    </a:lnTo>
                    <a:lnTo>
                      <a:pt x="206" y="362"/>
                    </a:lnTo>
                    <a:lnTo>
                      <a:pt x="206" y="364"/>
                    </a:lnTo>
                    <a:lnTo>
                      <a:pt x="206" y="366"/>
                    </a:lnTo>
                    <a:lnTo>
                      <a:pt x="206" y="370"/>
                    </a:lnTo>
                    <a:lnTo>
                      <a:pt x="208" y="372"/>
                    </a:lnTo>
                    <a:lnTo>
                      <a:pt x="208" y="376"/>
                    </a:lnTo>
                    <a:lnTo>
                      <a:pt x="212" y="376"/>
                    </a:lnTo>
                    <a:lnTo>
                      <a:pt x="214" y="376"/>
                    </a:lnTo>
                    <a:lnTo>
                      <a:pt x="220" y="376"/>
                    </a:lnTo>
                    <a:lnTo>
                      <a:pt x="220" y="374"/>
                    </a:lnTo>
                    <a:lnTo>
                      <a:pt x="224" y="372"/>
                    </a:lnTo>
                    <a:lnTo>
                      <a:pt x="228" y="370"/>
                    </a:lnTo>
                    <a:lnTo>
                      <a:pt x="232" y="368"/>
                    </a:lnTo>
                    <a:lnTo>
                      <a:pt x="236" y="364"/>
                    </a:lnTo>
                    <a:lnTo>
                      <a:pt x="242" y="360"/>
                    </a:lnTo>
                    <a:lnTo>
                      <a:pt x="246" y="356"/>
                    </a:lnTo>
                    <a:lnTo>
                      <a:pt x="248" y="354"/>
                    </a:lnTo>
                    <a:lnTo>
                      <a:pt x="250" y="350"/>
                    </a:lnTo>
                    <a:lnTo>
                      <a:pt x="250" y="348"/>
                    </a:lnTo>
                    <a:lnTo>
                      <a:pt x="250" y="346"/>
                    </a:lnTo>
                    <a:lnTo>
                      <a:pt x="252" y="344"/>
                    </a:lnTo>
                    <a:lnTo>
                      <a:pt x="252" y="340"/>
                    </a:lnTo>
                    <a:lnTo>
                      <a:pt x="254" y="338"/>
                    </a:lnTo>
                    <a:lnTo>
                      <a:pt x="256" y="334"/>
                    </a:lnTo>
                    <a:lnTo>
                      <a:pt x="258" y="334"/>
                    </a:lnTo>
                    <a:lnTo>
                      <a:pt x="262" y="332"/>
                    </a:lnTo>
                    <a:lnTo>
                      <a:pt x="266" y="334"/>
                    </a:lnTo>
                    <a:lnTo>
                      <a:pt x="270" y="338"/>
                    </a:lnTo>
                    <a:lnTo>
                      <a:pt x="272" y="338"/>
                    </a:lnTo>
                    <a:lnTo>
                      <a:pt x="274" y="338"/>
                    </a:lnTo>
                    <a:lnTo>
                      <a:pt x="280" y="338"/>
                    </a:lnTo>
                    <a:lnTo>
                      <a:pt x="284" y="340"/>
                    </a:lnTo>
                    <a:lnTo>
                      <a:pt x="290" y="342"/>
                    </a:lnTo>
                    <a:lnTo>
                      <a:pt x="294" y="346"/>
                    </a:lnTo>
                    <a:lnTo>
                      <a:pt x="296" y="350"/>
                    </a:lnTo>
                    <a:lnTo>
                      <a:pt x="300" y="352"/>
                    </a:lnTo>
                    <a:lnTo>
                      <a:pt x="312" y="354"/>
                    </a:lnTo>
                    <a:lnTo>
                      <a:pt x="330" y="358"/>
                    </a:lnTo>
                    <a:lnTo>
                      <a:pt x="332" y="358"/>
                    </a:lnTo>
                    <a:lnTo>
                      <a:pt x="336" y="358"/>
                    </a:lnTo>
                    <a:lnTo>
                      <a:pt x="340" y="362"/>
                    </a:lnTo>
                    <a:lnTo>
                      <a:pt x="344" y="364"/>
                    </a:lnTo>
                    <a:lnTo>
                      <a:pt x="348" y="370"/>
                    </a:lnTo>
                    <a:lnTo>
                      <a:pt x="350" y="368"/>
                    </a:lnTo>
                    <a:lnTo>
                      <a:pt x="350" y="366"/>
                    </a:lnTo>
                    <a:lnTo>
                      <a:pt x="354" y="364"/>
                    </a:lnTo>
                    <a:lnTo>
                      <a:pt x="356" y="362"/>
                    </a:lnTo>
                    <a:lnTo>
                      <a:pt x="360" y="362"/>
                    </a:lnTo>
                    <a:lnTo>
                      <a:pt x="364" y="362"/>
                    </a:lnTo>
                    <a:lnTo>
                      <a:pt x="366" y="366"/>
                    </a:lnTo>
                    <a:lnTo>
                      <a:pt x="372" y="372"/>
                    </a:lnTo>
                    <a:lnTo>
                      <a:pt x="380" y="382"/>
                    </a:lnTo>
                    <a:lnTo>
                      <a:pt x="390" y="392"/>
                    </a:lnTo>
                    <a:lnTo>
                      <a:pt x="398" y="402"/>
                    </a:lnTo>
                    <a:lnTo>
                      <a:pt x="406" y="408"/>
                    </a:lnTo>
                    <a:lnTo>
                      <a:pt x="408" y="410"/>
                    </a:lnTo>
                    <a:lnTo>
                      <a:pt x="424" y="386"/>
                    </a:lnTo>
                    <a:lnTo>
                      <a:pt x="426" y="388"/>
                    </a:lnTo>
                    <a:lnTo>
                      <a:pt x="432" y="398"/>
                    </a:lnTo>
                    <a:lnTo>
                      <a:pt x="438" y="408"/>
                    </a:lnTo>
                    <a:lnTo>
                      <a:pt x="442" y="418"/>
                    </a:lnTo>
                    <a:lnTo>
                      <a:pt x="444" y="418"/>
                    </a:lnTo>
                    <a:lnTo>
                      <a:pt x="446" y="420"/>
                    </a:lnTo>
                    <a:lnTo>
                      <a:pt x="448" y="424"/>
                    </a:lnTo>
                    <a:lnTo>
                      <a:pt x="452" y="428"/>
                    </a:lnTo>
                    <a:lnTo>
                      <a:pt x="456" y="432"/>
                    </a:lnTo>
                    <a:lnTo>
                      <a:pt x="458" y="436"/>
                    </a:lnTo>
                    <a:lnTo>
                      <a:pt x="458" y="436"/>
                    </a:lnTo>
                    <a:lnTo>
                      <a:pt x="458" y="440"/>
                    </a:lnTo>
                    <a:lnTo>
                      <a:pt x="458" y="444"/>
                    </a:lnTo>
                    <a:lnTo>
                      <a:pt x="460" y="450"/>
                    </a:lnTo>
                    <a:lnTo>
                      <a:pt x="462" y="454"/>
                    </a:lnTo>
                    <a:lnTo>
                      <a:pt x="466" y="458"/>
                    </a:lnTo>
                    <a:lnTo>
                      <a:pt x="466" y="460"/>
                    </a:lnTo>
                    <a:lnTo>
                      <a:pt x="466" y="460"/>
                    </a:lnTo>
                    <a:lnTo>
                      <a:pt x="466" y="462"/>
                    </a:lnTo>
                    <a:lnTo>
                      <a:pt x="468" y="462"/>
                    </a:lnTo>
                    <a:lnTo>
                      <a:pt x="470" y="462"/>
                    </a:lnTo>
                    <a:lnTo>
                      <a:pt x="472" y="462"/>
                    </a:lnTo>
                    <a:lnTo>
                      <a:pt x="476" y="458"/>
                    </a:lnTo>
                    <a:lnTo>
                      <a:pt x="476" y="458"/>
                    </a:lnTo>
                    <a:lnTo>
                      <a:pt x="476" y="460"/>
                    </a:lnTo>
                    <a:lnTo>
                      <a:pt x="478" y="460"/>
                    </a:lnTo>
                    <a:lnTo>
                      <a:pt x="478" y="464"/>
                    </a:lnTo>
                    <a:lnTo>
                      <a:pt x="478" y="468"/>
                    </a:lnTo>
                    <a:lnTo>
                      <a:pt x="480" y="474"/>
                    </a:lnTo>
                    <a:lnTo>
                      <a:pt x="478" y="474"/>
                    </a:lnTo>
                    <a:lnTo>
                      <a:pt x="478" y="476"/>
                    </a:lnTo>
                    <a:lnTo>
                      <a:pt x="476" y="480"/>
                    </a:lnTo>
                    <a:lnTo>
                      <a:pt x="476" y="484"/>
                    </a:lnTo>
                    <a:lnTo>
                      <a:pt x="476" y="488"/>
                    </a:lnTo>
                    <a:lnTo>
                      <a:pt x="478" y="494"/>
                    </a:lnTo>
                    <a:lnTo>
                      <a:pt x="480" y="496"/>
                    </a:lnTo>
                    <a:lnTo>
                      <a:pt x="484" y="498"/>
                    </a:lnTo>
                    <a:lnTo>
                      <a:pt x="486" y="494"/>
                    </a:lnTo>
                    <a:lnTo>
                      <a:pt x="488" y="486"/>
                    </a:lnTo>
                    <a:lnTo>
                      <a:pt x="490" y="474"/>
                    </a:lnTo>
                    <a:lnTo>
                      <a:pt x="492" y="464"/>
                    </a:lnTo>
                    <a:lnTo>
                      <a:pt x="492" y="456"/>
                    </a:lnTo>
                    <a:lnTo>
                      <a:pt x="490" y="456"/>
                    </a:lnTo>
                    <a:lnTo>
                      <a:pt x="488" y="454"/>
                    </a:lnTo>
                    <a:lnTo>
                      <a:pt x="484" y="450"/>
                    </a:lnTo>
                    <a:lnTo>
                      <a:pt x="478" y="444"/>
                    </a:lnTo>
                    <a:lnTo>
                      <a:pt x="474" y="438"/>
                    </a:lnTo>
                    <a:lnTo>
                      <a:pt x="470" y="430"/>
                    </a:lnTo>
                    <a:lnTo>
                      <a:pt x="468" y="426"/>
                    </a:lnTo>
                    <a:lnTo>
                      <a:pt x="462" y="418"/>
                    </a:lnTo>
                    <a:lnTo>
                      <a:pt x="454" y="406"/>
                    </a:lnTo>
                    <a:lnTo>
                      <a:pt x="444" y="392"/>
                    </a:lnTo>
                    <a:lnTo>
                      <a:pt x="434" y="380"/>
                    </a:lnTo>
                    <a:lnTo>
                      <a:pt x="426" y="370"/>
                    </a:lnTo>
                    <a:lnTo>
                      <a:pt x="420" y="366"/>
                    </a:lnTo>
                    <a:lnTo>
                      <a:pt x="418" y="366"/>
                    </a:lnTo>
                    <a:lnTo>
                      <a:pt x="416" y="368"/>
                    </a:lnTo>
                    <a:lnTo>
                      <a:pt x="412" y="372"/>
                    </a:lnTo>
                    <a:lnTo>
                      <a:pt x="408" y="374"/>
                    </a:lnTo>
                    <a:lnTo>
                      <a:pt x="402" y="378"/>
                    </a:lnTo>
                    <a:lnTo>
                      <a:pt x="398" y="378"/>
                    </a:lnTo>
                    <a:lnTo>
                      <a:pt x="396" y="376"/>
                    </a:lnTo>
                    <a:lnTo>
                      <a:pt x="388" y="370"/>
                    </a:lnTo>
                    <a:lnTo>
                      <a:pt x="378" y="362"/>
                    </a:lnTo>
                    <a:lnTo>
                      <a:pt x="368" y="354"/>
                    </a:lnTo>
                    <a:lnTo>
                      <a:pt x="358" y="348"/>
                    </a:lnTo>
                    <a:lnTo>
                      <a:pt x="350" y="342"/>
                    </a:lnTo>
                    <a:lnTo>
                      <a:pt x="338" y="342"/>
                    </a:lnTo>
                    <a:lnTo>
                      <a:pt x="338" y="50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4" name="Freeform 373">
                <a:extLst>
                  <a:ext uri="{FF2B5EF4-FFF2-40B4-BE49-F238E27FC236}">
                    <a16:creationId xmlns:a16="http://schemas.microsoft.com/office/drawing/2014/main" id="{E39FC1FE-88CB-4131-AB19-4EC1D811D6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1598" y="3536881"/>
                <a:ext cx="497781" cy="285042"/>
              </a:xfrm>
              <a:custGeom>
                <a:avLst/>
                <a:gdLst>
                  <a:gd name="T0" fmla="*/ 704 w 738"/>
                  <a:gd name="T1" fmla="*/ 42 h 404"/>
                  <a:gd name="T2" fmla="*/ 724 w 738"/>
                  <a:gd name="T3" fmla="*/ 30 h 404"/>
                  <a:gd name="T4" fmla="*/ 724 w 738"/>
                  <a:gd name="T5" fmla="*/ 64 h 404"/>
                  <a:gd name="T6" fmla="*/ 738 w 738"/>
                  <a:gd name="T7" fmla="*/ 74 h 404"/>
                  <a:gd name="T8" fmla="*/ 726 w 738"/>
                  <a:gd name="T9" fmla="*/ 82 h 404"/>
                  <a:gd name="T10" fmla="*/ 702 w 738"/>
                  <a:gd name="T11" fmla="*/ 96 h 404"/>
                  <a:gd name="T12" fmla="*/ 684 w 738"/>
                  <a:gd name="T13" fmla="*/ 114 h 404"/>
                  <a:gd name="T14" fmla="*/ 688 w 738"/>
                  <a:gd name="T15" fmla="*/ 126 h 404"/>
                  <a:gd name="T16" fmla="*/ 696 w 738"/>
                  <a:gd name="T17" fmla="*/ 136 h 404"/>
                  <a:gd name="T18" fmla="*/ 668 w 738"/>
                  <a:gd name="T19" fmla="*/ 140 h 404"/>
                  <a:gd name="T20" fmla="*/ 644 w 738"/>
                  <a:gd name="T21" fmla="*/ 142 h 404"/>
                  <a:gd name="T22" fmla="*/ 646 w 738"/>
                  <a:gd name="T23" fmla="*/ 162 h 404"/>
                  <a:gd name="T24" fmla="*/ 642 w 738"/>
                  <a:gd name="T25" fmla="*/ 192 h 404"/>
                  <a:gd name="T26" fmla="*/ 630 w 738"/>
                  <a:gd name="T27" fmla="*/ 184 h 404"/>
                  <a:gd name="T28" fmla="*/ 622 w 738"/>
                  <a:gd name="T29" fmla="*/ 186 h 404"/>
                  <a:gd name="T30" fmla="*/ 626 w 738"/>
                  <a:gd name="T31" fmla="*/ 204 h 404"/>
                  <a:gd name="T32" fmla="*/ 616 w 738"/>
                  <a:gd name="T33" fmla="*/ 218 h 404"/>
                  <a:gd name="T34" fmla="*/ 624 w 738"/>
                  <a:gd name="T35" fmla="*/ 234 h 404"/>
                  <a:gd name="T36" fmla="*/ 610 w 738"/>
                  <a:gd name="T37" fmla="*/ 240 h 404"/>
                  <a:gd name="T38" fmla="*/ 556 w 738"/>
                  <a:gd name="T39" fmla="*/ 296 h 404"/>
                  <a:gd name="T40" fmla="*/ 550 w 738"/>
                  <a:gd name="T41" fmla="*/ 320 h 404"/>
                  <a:gd name="T42" fmla="*/ 572 w 738"/>
                  <a:gd name="T43" fmla="*/ 368 h 404"/>
                  <a:gd name="T44" fmla="*/ 566 w 738"/>
                  <a:gd name="T45" fmla="*/ 404 h 404"/>
                  <a:gd name="T46" fmla="*/ 528 w 738"/>
                  <a:gd name="T47" fmla="*/ 348 h 404"/>
                  <a:gd name="T48" fmla="*/ 516 w 738"/>
                  <a:gd name="T49" fmla="*/ 326 h 404"/>
                  <a:gd name="T50" fmla="*/ 446 w 738"/>
                  <a:gd name="T51" fmla="*/ 324 h 404"/>
                  <a:gd name="T52" fmla="*/ 382 w 738"/>
                  <a:gd name="T53" fmla="*/ 334 h 404"/>
                  <a:gd name="T54" fmla="*/ 344 w 738"/>
                  <a:gd name="T55" fmla="*/ 376 h 404"/>
                  <a:gd name="T56" fmla="*/ 308 w 738"/>
                  <a:gd name="T57" fmla="*/ 350 h 404"/>
                  <a:gd name="T58" fmla="*/ 288 w 738"/>
                  <a:gd name="T59" fmla="*/ 336 h 404"/>
                  <a:gd name="T60" fmla="*/ 262 w 738"/>
                  <a:gd name="T61" fmla="*/ 334 h 404"/>
                  <a:gd name="T62" fmla="*/ 228 w 738"/>
                  <a:gd name="T63" fmla="*/ 296 h 404"/>
                  <a:gd name="T64" fmla="*/ 176 w 738"/>
                  <a:gd name="T65" fmla="*/ 306 h 404"/>
                  <a:gd name="T66" fmla="*/ 112 w 738"/>
                  <a:gd name="T67" fmla="*/ 288 h 404"/>
                  <a:gd name="T68" fmla="*/ 84 w 738"/>
                  <a:gd name="T69" fmla="*/ 272 h 404"/>
                  <a:gd name="T70" fmla="*/ 52 w 738"/>
                  <a:gd name="T71" fmla="*/ 252 h 404"/>
                  <a:gd name="T72" fmla="*/ 2 w 738"/>
                  <a:gd name="T73" fmla="*/ 156 h 404"/>
                  <a:gd name="T74" fmla="*/ 6 w 738"/>
                  <a:gd name="T75" fmla="*/ 102 h 404"/>
                  <a:gd name="T76" fmla="*/ 6 w 738"/>
                  <a:gd name="T77" fmla="*/ 62 h 404"/>
                  <a:gd name="T78" fmla="*/ 14 w 738"/>
                  <a:gd name="T79" fmla="*/ 22 h 404"/>
                  <a:gd name="T80" fmla="*/ 416 w 738"/>
                  <a:gd name="T81" fmla="*/ 12 h 404"/>
                  <a:gd name="T82" fmla="*/ 432 w 738"/>
                  <a:gd name="T83" fmla="*/ 22 h 404"/>
                  <a:gd name="T84" fmla="*/ 416 w 738"/>
                  <a:gd name="T85" fmla="*/ 40 h 404"/>
                  <a:gd name="T86" fmla="*/ 454 w 738"/>
                  <a:gd name="T87" fmla="*/ 42 h 404"/>
                  <a:gd name="T88" fmla="*/ 484 w 738"/>
                  <a:gd name="T89" fmla="*/ 42 h 404"/>
                  <a:gd name="T90" fmla="*/ 502 w 738"/>
                  <a:gd name="T91" fmla="*/ 44 h 404"/>
                  <a:gd name="T92" fmla="*/ 490 w 738"/>
                  <a:gd name="T93" fmla="*/ 60 h 404"/>
                  <a:gd name="T94" fmla="*/ 472 w 738"/>
                  <a:gd name="T95" fmla="*/ 66 h 404"/>
                  <a:gd name="T96" fmla="*/ 476 w 738"/>
                  <a:gd name="T97" fmla="*/ 84 h 404"/>
                  <a:gd name="T98" fmla="*/ 472 w 738"/>
                  <a:gd name="T99" fmla="*/ 134 h 404"/>
                  <a:gd name="T100" fmla="*/ 490 w 738"/>
                  <a:gd name="T101" fmla="*/ 108 h 404"/>
                  <a:gd name="T102" fmla="*/ 504 w 738"/>
                  <a:gd name="T103" fmla="*/ 64 h 404"/>
                  <a:gd name="T104" fmla="*/ 520 w 738"/>
                  <a:gd name="T105" fmla="*/ 64 h 404"/>
                  <a:gd name="T106" fmla="*/ 518 w 738"/>
                  <a:gd name="T107" fmla="*/ 90 h 404"/>
                  <a:gd name="T108" fmla="*/ 530 w 738"/>
                  <a:gd name="T109" fmla="*/ 92 h 404"/>
                  <a:gd name="T110" fmla="*/ 536 w 738"/>
                  <a:gd name="T111" fmla="*/ 120 h 404"/>
                  <a:gd name="T112" fmla="*/ 546 w 738"/>
                  <a:gd name="T113" fmla="*/ 128 h 404"/>
                  <a:gd name="T114" fmla="*/ 586 w 738"/>
                  <a:gd name="T115" fmla="*/ 114 h 404"/>
                  <a:gd name="T116" fmla="*/ 596 w 738"/>
                  <a:gd name="T117" fmla="*/ 94 h 404"/>
                  <a:gd name="T118" fmla="*/ 634 w 738"/>
                  <a:gd name="T119" fmla="*/ 8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8" h="404">
                    <a:moveTo>
                      <a:pt x="640" y="76"/>
                    </a:moveTo>
                    <a:lnTo>
                      <a:pt x="650" y="64"/>
                    </a:lnTo>
                    <a:lnTo>
                      <a:pt x="664" y="58"/>
                    </a:lnTo>
                    <a:lnTo>
                      <a:pt x="680" y="54"/>
                    </a:lnTo>
                    <a:lnTo>
                      <a:pt x="694" y="52"/>
                    </a:lnTo>
                    <a:lnTo>
                      <a:pt x="698" y="52"/>
                    </a:lnTo>
                    <a:lnTo>
                      <a:pt x="704" y="42"/>
                    </a:lnTo>
                    <a:lnTo>
                      <a:pt x="708" y="36"/>
                    </a:lnTo>
                    <a:lnTo>
                      <a:pt x="712" y="32"/>
                    </a:lnTo>
                    <a:lnTo>
                      <a:pt x="716" y="30"/>
                    </a:lnTo>
                    <a:lnTo>
                      <a:pt x="720" y="28"/>
                    </a:lnTo>
                    <a:lnTo>
                      <a:pt x="722" y="28"/>
                    </a:lnTo>
                    <a:lnTo>
                      <a:pt x="724" y="30"/>
                    </a:lnTo>
                    <a:lnTo>
                      <a:pt x="724" y="30"/>
                    </a:lnTo>
                    <a:lnTo>
                      <a:pt x="726" y="30"/>
                    </a:lnTo>
                    <a:lnTo>
                      <a:pt x="732" y="32"/>
                    </a:lnTo>
                    <a:lnTo>
                      <a:pt x="734" y="40"/>
                    </a:lnTo>
                    <a:lnTo>
                      <a:pt x="732" y="48"/>
                    </a:lnTo>
                    <a:lnTo>
                      <a:pt x="728" y="56"/>
                    </a:lnTo>
                    <a:lnTo>
                      <a:pt x="726" y="62"/>
                    </a:lnTo>
                    <a:lnTo>
                      <a:pt x="724" y="64"/>
                    </a:lnTo>
                    <a:lnTo>
                      <a:pt x="724" y="64"/>
                    </a:lnTo>
                    <a:lnTo>
                      <a:pt x="726" y="66"/>
                    </a:lnTo>
                    <a:lnTo>
                      <a:pt x="728" y="68"/>
                    </a:lnTo>
                    <a:lnTo>
                      <a:pt x="732" y="70"/>
                    </a:lnTo>
                    <a:lnTo>
                      <a:pt x="734" y="72"/>
                    </a:lnTo>
                    <a:lnTo>
                      <a:pt x="738" y="74"/>
                    </a:lnTo>
                    <a:lnTo>
                      <a:pt x="738" y="74"/>
                    </a:lnTo>
                    <a:lnTo>
                      <a:pt x="738" y="74"/>
                    </a:lnTo>
                    <a:lnTo>
                      <a:pt x="738" y="76"/>
                    </a:lnTo>
                    <a:lnTo>
                      <a:pt x="736" y="76"/>
                    </a:lnTo>
                    <a:lnTo>
                      <a:pt x="734" y="78"/>
                    </a:lnTo>
                    <a:lnTo>
                      <a:pt x="730" y="80"/>
                    </a:lnTo>
                    <a:lnTo>
                      <a:pt x="730" y="82"/>
                    </a:lnTo>
                    <a:lnTo>
                      <a:pt x="726" y="82"/>
                    </a:lnTo>
                    <a:lnTo>
                      <a:pt x="722" y="84"/>
                    </a:lnTo>
                    <a:lnTo>
                      <a:pt x="718" y="86"/>
                    </a:lnTo>
                    <a:lnTo>
                      <a:pt x="712" y="86"/>
                    </a:lnTo>
                    <a:lnTo>
                      <a:pt x="708" y="88"/>
                    </a:lnTo>
                    <a:lnTo>
                      <a:pt x="706" y="90"/>
                    </a:lnTo>
                    <a:lnTo>
                      <a:pt x="704" y="92"/>
                    </a:lnTo>
                    <a:lnTo>
                      <a:pt x="702" y="96"/>
                    </a:lnTo>
                    <a:lnTo>
                      <a:pt x="698" y="100"/>
                    </a:lnTo>
                    <a:lnTo>
                      <a:pt x="696" y="104"/>
                    </a:lnTo>
                    <a:lnTo>
                      <a:pt x="692" y="106"/>
                    </a:lnTo>
                    <a:lnTo>
                      <a:pt x="692" y="108"/>
                    </a:lnTo>
                    <a:lnTo>
                      <a:pt x="690" y="108"/>
                    </a:lnTo>
                    <a:lnTo>
                      <a:pt x="688" y="110"/>
                    </a:lnTo>
                    <a:lnTo>
                      <a:pt x="684" y="114"/>
                    </a:lnTo>
                    <a:lnTo>
                      <a:pt x="682" y="116"/>
                    </a:lnTo>
                    <a:lnTo>
                      <a:pt x="680" y="118"/>
                    </a:lnTo>
                    <a:lnTo>
                      <a:pt x="680" y="122"/>
                    </a:lnTo>
                    <a:lnTo>
                      <a:pt x="680" y="124"/>
                    </a:lnTo>
                    <a:lnTo>
                      <a:pt x="684" y="124"/>
                    </a:lnTo>
                    <a:lnTo>
                      <a:pt x="686" y="124"/>
                    </a:lnTo>
                    <a:lnTo>
                      <a:pt x="688" y="126"/>
                    </a:lnTo>
                    <a:lnTo>
                      <a:pt x="692" y="126"/>
                    </a:lnTo>
                    <a:lnTo>
                      <a:pt x="694" y="126"/>
                    </a:lnTo>
                    <a:lnTo>
                      <a:pt x="698" y="128"/>
                    </a:lnTo>
                    <a:lnTo>
                      <a:pt x="700" y="130"/>
                    </a:lnTo>
                    <a:lnTo>
                      <a:pt x="702" y="132"/>
                    </a:lnTo>
                    <a:lnTo>
                      <a:pt x="700" y="134"/>
                    </a:lnTo>
                    <a:lnTo>
                      <a:pt x="696" y="136"/>
                    </a:lnTo>
                    <a:lnTo>
                      <a:pt x="692" y="138"/>
                    </a:lnTo>
                    <a:lnTo>
                      <a:pt x="688" y="138"/>
                    </a:lnTo>
                    <a:lnTo>
                      <a:pt x="682" y="138"/>
                    </a:lnTo>
                    <a:lnTo>
                      <a:pt x="676" y="138"/>
                    </a:lnTo>
                    <a:lnTo>
                      <a:pt x="676" y="138"/>
                    </a:lnTo>
                    <a:lnTo>
                      <a:pt x="672" y="138"/>
                    </a:lnTo>
                    <a:lnTo>
                      <a:pt x="668" y="140"/>
                    </a:lnTo>
                    <a:lnTo>
                      <a:pt x="662" y="142"/>
                    </a:lnTo>
                    <a:lnTo>
                      <a:pt x="656" y="142"/>
                    </a:lnTo>
                    <a:lnTo>
                      <a:pt x="650" y="142"/>
                    </a:lnTo>
                    <a:lnTo>
                      <a:pt x="646" y="140"/>
                    </a:lnTo>
                    <a:lnTo>
                      <a:pt x="646" y="142"/>
                    </a:lnTo>
                    <a:lnTo>
                      <a:pt x="644" y="142"/>
                    </a:lnTo>
                    <a:lnTo>
                      <a:pt x="644" y="142"/>
                    </a:lnTo>
                    <a:lnTo>
                      <a:pt x="642" y="144"/>
                    </a:lnTo>
                    <a:lnTo>
                      <a:pt x="642" y="146"/>
                    </a:lnTo>
                    <a:lnTo>
                      <a:pt x="642" y="150"/>
                    </a:lnTo>
                    <a:lnTo>
                      <a:pt x="646" y="152"/>
                    </a:lnTo>
                    <a:lnTo>
                      <a:pt x="646" y="154"/>
                    </a:lnTo>
                    <a:lnTo>
                      <a:pt x="646" y="158"/>
                    </a:lnTo>
                    <a:lnTo>
                      <a:pt x="646" y="162"/>
                    </a:lnTo>
                    <a:lnTo>
                      <a:pt x="646" y="168"/>
                    </a:lnTo>
                    <a:lnTo>
                      <a:pt x="646" y="174"/>
                    </a:lnTo>
                    <a:lnTo>
                      <a:pt x="646" y="178"/>
                    </a:lnTo>
                    <a:lnTo>
                      <a:pt x="646" y="182"/>
                    </a:lnTo>
                    <a:lnTo>
                      <a:pt x="644" y="186"/>
                    </a:lnTo>
                    <a:lnTo>
                      <a:pt x="644" y="190"/>
                    </a:lnTo>
                    <a:lnTo>
                      <a:pt x="642" y="192"/>
                    </a:lnTo>
                    <a:lnTo>
                      <a:pt x="640" y="194"/>
                    </a:lnTo>
                    <a:lnTo>
                      <a:pt x="638" y="192"/>
                    </a:lnTo>
                    <a:lnTo>
                      <a:pt x="638" y="188"/>
                    </a:lnTo>
                    <a:lnTo>
                      <a:pt x="638" y="184"/>
                    </a:lnTo>
                    <a:lnTo>
                      <a:pt x="638" y="184"/>
                    </a:lnTo>
                    <a:lnTo>
                      <a:pt x="634" y="176"/>
                    </a:lnTo>
                    <a:lnTo>
                      <a:pt x="630" y="184"/>
                    </a:lnTo>
                    <a:lnTo>
                      <a:pt x="620" y="176"/>
                    </a:lnTo>
                    <a:lnTo>
                      <a:pt x="620" y="176"/>
                    </a:lnTo>
                    <a:lnTo>
                      <a:pt x="620" y="178"/>
                    </a:lnTo>
                    <a:lnTo>
                      <a:pt x="620" y="178"/>
                    </a:lnTo>
                    <a:lnTo>
                      <a:pt x="620" y="180"/>
                    </a:lnTo>
                    <a:lnTo>
                      <a:pt x="620" y="182"/>
                    </a:lnTo>
                    <a:lnTo>
                      <a:pt x="622" y="186"/>
                    </a:lnTo>
                    <a:lnTo>
                      <a:pt x="622" y="186"/>
                    </a:lnTo>
                    <a:lnTo>
                      <a:pt x="624" y="188"/>
                    </a:lnTo>
                    <a:lnTo>
                      <a:pt x="626" y="192"/>
                    </a:lnTo>
                    <a:lnTo>
                      <a:pt x="628" y="196"/>
                    </a:lnTo>
                    <a:lnTo>
                      <a:pt x="628" y="202"/>
                    </a:lnTo>
                    <a:lnTo>
                      <a:pt x="626" y="202"/>
                    </a:lnTo>
                    <a:lnTo>
                      <a:pt x="626" y="204"/>
                    </a:lnTo>
                    <a:lnTo>
                      <a:pt x="624" y="204"/>
                    </a:lnTo>
                    <a:lnTo>
                      <a:pt x="620" y="206"/>
                    </a:lnTo>
                    <a:lnTo>
                      <a:pt x="612" y="206"/>
                    </a:lnTo>
                    <a:lnTo>
                      <a:pt x="612" y="208"/>
                    </a:lnTo>
                    <a:lnTo>
                      <a:pt x="614" y="210"/>
                    </a:lnTo>
                    <a:lnTo>
                      <a:pt x="614" y="214"/>
                    </a:lnTo>
                    <a:lnTo>
                      <a:pt x="616" y="218"/>
                    </a:lnTo>
                    <a:lnTo>
                      <a:pt x="618" y="226"/>
                    </a:lnTo>
                    <a:lnTo>
                      <a:pt x="618" y="226"/>
                    </a:lnTo>
                    <a:lnTo>
                      <a:pt x="620" y="228"/>
                    </a:lnTo>
                    <a:lnTo>
                      <a:pt x="622" y="228"/>
                    </a:lnTo>
                    <a:lnTo>
                      <a:pt x="624" y="230"/>
                    </a:lnTo>
                    <a:lnTo>
                      <a:pt x="624" y="232"/>
                    </a:lnTo>
                    <a:lnTo>
                      <a:pt x="624" y="234"/>
                    </a:lnTo>
                    <a:lnTo>
                      <a:pt x="622" y="234"/>
                    </a:lnTo>
                    <a:lnTo>
                      <a:pt x="618" y="236"/>
                    </a:lnTo>
                    <a:lnTo>
                      <a:pt x="618" y="236"/>
                    </a:lnTo>
                    <a:lnTo>
                      <a:pt x="616" y="236"/>
                    </a:lnTo>
                    <a:lnTo>
                      <a:pt x="614" y="236"/>
                    </a:lnTo>
                    <a:lnTo>
                      <a:pt x="612" y="238"/>
                    </a:lnTo>
                    <a:lnTo>
                      <a:pt x="610" y="240"/>
                    </a:lnTo>
                    <a:lnTo>
                      <a:pt x="610" y="246"/>
                    </a:lnTo>
                    <a:lnTo>
                      <a:pt x="606" y="250"/>
                    </a:lnTo>
                    <a:lnTo>
                      <a:pt x="602" y="252"/>
                    </a:lnTo>
                    <a:lnTo>
                      <a:pt x="594" y="260"/>
                    </a:lnTo>
                    <a:lnTo>
                      <a:pt x="582" y="270"/>
                    </a:lnTo>
                    <a:lnTo>
                      <a:pt x="570" y="284"/>
                    </a:lnTo>
                    <a:lnTo>
                      <a:pt x="556" y="296"/>
                    </a:lnTo>
                    <a:lnTo>
                      <a:pt x="556" y="296"/>
                    </a:lnTo>
                    <a:lnTo>
                      <a:pt x="554" y="300"/>
                    </a:lnTo>
                    <a:lnTo>
                      <a:pt x="552" y="304"/>
                    </a:lnTo>
                    <a:lnTo>
                      <a:pt x="552" y="308"/>
                    </a:lnTo>
                    <a:lnTo>
                      <a:pt x="550" y="316"/>
                    </a:lnTo>
                    <a:lnTo>
                      <a:pt x="550" y="316"/>
                    </a:lnTo>
                    <a:lnTo>
                      <a:pt x="550" y="320"/>
                    </a:lnTo>
                    <a:lnTo>
                      <a:pt x="550" y="324"/>
                    </a:lnTo>
                    <a:lnTo>
                      <a:pt x="552" y="332"/>
                    </a:lnTo>
                    <a:lnTo>
                      <a:pt x="554" y="338"/>
                    </a:lnTo>
                    <a:lnTo>
                      <a:pt x="558" y="346"/>
                    </a:lnTo>
                    <a:lnTo>
                      <a:pt x="560" y="348"/>
                    </a:lnTo>
                    <a:lnTo>
                      <a:pt x="566" y="356"/>
                    </a:lnTo>
                    <a:lnTo>
                      <a:pt x="572" y="368"/>
                    </a:lnTo>
                    <a:lnTo>
                      <a:pt x="574" y="382"/>
                    </a:lnTo>
                    <a:lnTo>
                      <a:pt x="572" y="398"/>
                    </a:lnTo>
                    <a:lnTo>
                      <a:pt x="572" y="400"/>
                    </a:lnTo>
                    <a:lnTo>
                      <a:pt x="570" y="400"/>
                    </a:lnTo>
                    <a:lnTo>
                      <a:pt x="570" y="402"/>
                    </a:lnTo>
                    <a:lnTo>
                      <a:pt x="568" y="404"/>
                    </a:lnTo>
                    <a:lnTo>
                      <a:pt x="566" y="404"/>
                    </a:lnTo>
                    <a:lnTo>
                      <a:pt x="562" y="404"/>
                    </a:lnTo>
                    <a:lnTo>
                      <a:pt x="558" y="400"/>
                    </a:lnTo>
                    <a:lnTo>
                      <a:pt x="554" y="394"/>
                    </a:lnTo>
                    <a:lnTo>
                      <a:pt x="550" y="392"/>
                    </a:lnTo>
                    <a:lnTo>
                      <a:pt x="542" y="384"/>
                    </a:lnTo>
                    <a:lnTo>
                      <a:pt x="532" y="368"/>
                    </a:lnTo>
                    <a:lnTo>
                      <a:pt x="528" y="348"/>
                    </a:lnTo>
                    <a:lnTo>
                      <a:pt x="528" y="346"/>
                    </a:lnTo>
                    <a:lnTo>
                      <a:pt x="528" y="344"/>
                    </a:lnTo>
                    <a:lnTo>
                      <a:pt x="528" y="340"/>
                    </a:lnTo>
                    <a:lnTo>
                      <a:pt x="526" y="336"/>
                    </a:lnTo>
                    <a:lnTo>
                      <a:pt x="524" y="332"/>
                    </a:lnTo>
                    <a:lnTo>
                      <a:pt x="520" y="330"/>
                    </a:lnTo>
                    <a:lnTo>
                      <a:pt x="516" y="326"/>
                    </a:lnTo>
                    <a:lnTo>
                      <a:pt x="510" y="326"/>
                    </a:lnTo>
                    <a:lnTo>
                      <a:pt x="504" y="324"/>
                    </a:lnTo>
                    <a:lnTo>
                      <a:pt x="490" y="324"/>
                    </a:lnTo>
                    <a:lnTo>
                      <a:pt x="472" y="322"/>
                    </a:lnTo>
                    <a:lnTo>
                      <a:pt x="456" y="322"/>
                    </a:lnTo>
                    <a:lnTo>
                      <a:pt x="446" y="324"/>
                    </a:lnTo>
                    <a:lnTo>
                      <a:pt x="446" y="324"/>
                    </a:lnTo>
                    <a:lnTo>
                      <a:pt x="444" y="328"/>
                    </a:lnTo>
                    <a:lnTo>
                      <a:pt x="438" y="330"/>
                    </a:lnTo>
                    <a:lnTo>
                      <a:pt x="426" y="332"/>
                    </a:lnTo>
                    <a:lnTo>
                      <a:pt x="406" y="332"/>
                    </a:lnTo>
                    <a:lnTo>
                      <a:pt x="402" y="332"/>
                    </a:lnTo>
                    <a:lnTo>
                      <a:pt x="394" y="332"/>
                    </a:lnTo>
                    <a:lnTo>
                      <a:pt x="382" y="334"/>
                    </a:lnTo>
                    <a:lnTo>
                      <a:pt x="372" y="340"/>
                    </a:lnTo>
                    <a:lnTo>
                      <a:pt x="354" y="348"/>
                    </a:lnTo>
                    <a:lnTo>
                      <a:pt x="342" y="366"/>
                    </a:lnTo>
                    <a:lnTo>
                      <a:pt x="342" y="368"/>
                    </a:lnTo>
                    <a:lnTo>
                      <a:pt x="344" y="370"/>
                    </a:lnTo>
                    <a:lnTo>
                      <a:pt x="344" y="372"/>
                    </a:lnTo>
                    <a:lnTo>
                      <a:pt x="344" y="376"/>
                    </a:lnTo>
                    <a:lnTo>
                      <a:pt x="344" y="378"/>
                    </a:lnTo>
                    <a:lnTo>
                      <a:pt x="344" y="382"/>
                    </a:lnTo>
                    <a:lnTo>
                      <a:pt x="340" y="382"/>
                    </a:lnTo>
                    <a:lnTo>
                      <a:pt x="338" y="382"/>
                    </a:lnTo>
                    <a:lnTo>
                      <a:pt x="330" y="376"/>
                    </a:lnTo>
                    <a:lnTo>
                      <a:pt x="320" y="366"/>
                    </a:lnTo>
                    <a:lnTo>
                      <a:pt x="308" y="350"/>
                    </a:lnTo>
                    <a:lnTo>
                      <a:pt x="308" y="350"/>
                    </a:lnTo>
                    <a:lnTo>
                      <a:pt x="306" y="348"/>
                    </a:lnTo>
                    <a:lnTo>
                      <a:pt x="304" y="344"/>
                    </a:lnTo>
                    <a:lnTo>
                      <a:pt x="300" y="342"/>
                    </a:lnTo>
                    <a:lnTo>
                      <a:pt x="296" y="338"/>
                    </a:lnTo>
                    <a:lnTo>
                      <a:pt x="292" y="336"/>
                    </a:lnTo>
                    <a:lnTo>
                      <a:pt x="288" y="336"/>
                    </a:lnTo>
                    <a:lnTo>
                      <a:pt x="286" y="338"/>
                    </a:lnTo>
                    <a:lnTo>
                      <a:pt x="284" y="338"/>
                    </a:lnTo>
                    <a:lnTo>
                      <a:pt x="282" y="340"/>
                    </a:lnTo>
                    <a:lnTo>
                      <a:pt x="278" y="340"/>
                    </a:lnTo>
                    <a:lnTo>
                      <a:pt x="272" y="340"/>
                    </a:lnTo>
                    <a:lnTo>
                      <a:pt x="266" y="336"/>
                    </a:lnTo>
                    <a:lnTo>
                      <a:pt x="262" y="334"/>
                    </a:lnTo>
                    <a:lnTo>
                      <a:pt x="254" y="328"/>
                    </a:lnTo>
                    <a:lnTo>
                      <a:pt x="246" y="316"/>
                    </a:lnTo>
                    <a:lnTo>
                      <a:pt x="242" y="300"/>
                    </a:lnTo>
                    <a:lnTo>
                      <a:pt x="240" y="298"/>
                    </a:lnTo>
                    <a:lnTo>
                      <a:pt x="238" y="298"/>
                    </a:lnTo>
                    <a:lnTo>
                      <a:pt x="234" y="296"/>
                    </a:lnTo>
                    <a:lnTo>
                      <a:pt x="228" y="296"/>
                    </a:lnTo>
                    <a:lnTo>
                      <a:pt x="224" y="296"/>
                    </a:lnTo>
                    <a:lnTo>
                      <a:pt x="218" y="296"/>
                    </a:lnTo>
                    <a:lnTo>
                      <a:pt x="214" y="300"/>
                    </a:lnTo>
                    <a:lnTo>
                      <a:pt x="210" y="302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76" y="306"/>
                    </a:lnTo>
                    <a:lnTo>
                      <a:pt x="166" y="304"/>
                    </a:lnTo>
                    <a:lnTo>
                      <a:pt x="152" y="300"/>
                    </a:lnTo>
                    <a:lnTo>
                      <a:pt x="140" y="296"/>
                    </a:lnTo>
                    <a:lnTo>
                      <a:pt x="130" y="290"/>
                    </a:lnTo>
                    <a:lnTo>
                      <a:pt x="128" y="288"/>
                    </a:lnTo>
                    <a:lnTo>
                      <a:pt x="124" y="286"/>
                    </a:lnTo>
                    <a:lnTo>
                      <a:pt x="112" y="288"/>
                    </a:lnTo>
                    <a:lnTo>
                      <a:pt x="98" y="296"/>
                    </a:lnTo>
                    <a:lnTo>
                      <a:pt x="96" y="294"/>
                    </a:lnTo>
                    <a:lnTo>
                      <a:pt x="96" y="292"/>
                    </a:lnTo>
                    <a:lnTo>
                      <a:pt x="94" y="288"/>
                    </a:lnTo>
                    <a:lnTo>
                      <a:pt x="90" y="282"/>
                    </a:lnTo>
                    <a:lnTo>
                      <a:pt x="88" y="276"/>
                    </a:lnTo>
                    <a:lnTo>
                      <a:pt x="84" y="272"/>
                    </a:lnTo>
                    <a:lnTo>
                      <a:pt x="80" y="268"/>
                    </a:lnTo>
                    <a:lnTo>
                      <a:pt x="74" y="266"/>
                    </a:lnTo>
                    <a:lnTo>
                      <a:pt x="74" y="266"/>
                    </a:lnTo>
                    <a:lnTo>
                      <a:pt x="70" y="264"/>
                    </a:lnTo>
                    <a:lnTo>
                      <a:pt x="66" y="262"/>
                    </a:lnTo>
                    <a:lnTo>
                      <a:pt x="60" y="258"/>
                    </a:lnTo>
                    <a:lnTo>
                      <a:pt x="52" y="252"/>
                    </a:lnTo>
                    <a:lnTo>
                      <a:pt x="46" y="242"/>
                    </a:lnTo>
                    <a:lnTo>
                      <a:pt x="42" y="240"/>
                    </a:lnTo>
                    <a:lnTo>
                      <a:pt x="36" y="230"/>
                    </a:lnTo>
                    <a:lnTo>
                      <a:pt x="26" y="216"/>
                    </a:lnTo>
                    <a:lnTo>
                      <a:pt x="16" y="200"/>
                    </a:lnTo>
                    <a:lnTo>
                      <a:pt x="8" y="180"/>
                    </a:lnTo>
                    <a:lnTo>
                      <a:pt x="2" y="156"/>
                    </a:lnTo>
                    <a:lnTo>
                      <a:pt x="2" y="152"/>
                    </a:lnTo>
                    <a:lnTo>
                      <a:pt x="0" y="140"/>
                    </a:lnTo>
                    <a:lnTo>
                      <a:pt x="0" y="124"/>
                    </a:lnTo>
                    <a:lnTo>
                      <a:pt x="0" y="110"/>
                    </a:lnTo>
                    <a:lnTo>
                      <a:pt x="4" y="104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8" y="100"/>
                    </a:lnTo>
                    <a:lnTo>
                      <a:pt x="10" y="96"/>
                    </a:lnTo>
                    <a:lnTo>
                      <a:pt x="10" y="92"/>
                    </a:lnTo>
                    <a:lnTo>
                      <a:pt x="10" y="86"/>
                    </a:lnTo>
                    <a:lnTo>
                      <a:pt x="8" y="80"/>
                    </a:lnTo>
                    <a:lnTo>
                      <a:pt x="8" y="76"/>
                    </a:lnTo>
                    <a:lnTo>
                      <a:pt x="6" y="62"/>
                    </a:lnTo>
                    <a:lnTo>
                      <a:pt x="6" y="46"/>
                    </a:lnTo>
                    <a:lnTo>
                      <a:pt x="4" y="3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2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18" y="14"/>
                    </a:lnTo>
                    <a:lnTo>
                      <a:pt x="18" y="0"/>
                    </a:lnTo>
                    <a:lnTo>
                      <a:pt x="380" y="0"/>
                    </a:lnTo>
                    <a:lnTo>
                      <a:pt x="392" y="10"/>
                    </a:lnTo>
                    <a:lnTo>
                      <a:pt x="416" y="12"/>
                    </a:lnTo>
                    <a:lnTo>
                      <a:pt x="418" y="16"/>
                    </a:lnTo>
                    <a:lnTo>
                      <a:pt x="422" y="18"/>
                    </a:lnTo>
                    <a:lnTo>
                      <a:pt x="426" y="20"/>
                    </a:lnTo>
                    <a:lnTo>
                      <a:pt x="430" y="20"/>
                    </a:lnTo>
                    <a:lnTo>
                      <a:pt x="432" y="20"/>
                    </a:lnTo>
                    <a:lnTo>
                      <a:pt x="434" y="20"/>
                    </a:lnTo>
                    <a:lnTo>
                      <a:pt x="432" y="22"/>
                    </a:lnTo>
                    <a:lnTo>
                      <a:pt x="432" y="24"/>
                    </a:lnTo>
                    <a:lnTo>
                      <a:pt x="428" y="28"/>
                    </a:lnTo>
                    <a:lnTo>
                      <a:pt x="424" y="32"/>
                    </a:lnTo>
                    <a:lnTo>
                      <a:pt x="422" y="34"/>
                    </a:lnTo>
                    <a:lnTo>
                      <a:pt x="420" y="36"/>
                    </a:lnTo>
                    <a:lnTo>
                      <a:pt x="416" y="38"/>
                    </a:lnTo>
                    <a:lnTo>
                      <a:pt x="416" y="40"/>
                    </a:lnTo>
                    <a:lnTo>
                      <a:pt x="416" y="42"/>
                    </a:lnTo>
                    <a:lnTo>
                      <a:pt x="418" y="42"/>
                    </a:lnTo>
                    <a:lnTo>
                      <a:pt x="422" y="44"/>
                    </a:lnTo>
                    <a:lnTo>
                      <a:pt x="428" y="44"/>
                    </a:lnTo>
                    <a:lnTo>
                      <a:pt x="432" y="44"/>
                    </a:lnTo>
                    <a:lnTo>
                      <a:pt x="442" y="44"/>
                    </a:lnTo>
                    <a:lnTo>
                      <a:pt x="454" y="42"/>
                    </a:lnTo>
                    <a:lnTo>
                      <a:pt x="464" y="38"/>
                    </a:lnTo>
                    <a:lnTo>
                      <a:pt x="464" y="38"/>
                    </a:lnTo>
                    <a:lnTo>
                      <a:pt x="466" y="40"/>
                    </a:lnTo>
                    <a:lnTo>
                      <a:pt x="468" y="40"/>
                    </a:lnTo>
                    <a:lnTo>
                      <a:pt x="470" y="42"/>
                    </a:lnTo>
                    <a:lnTo>
                      <a:pt x="476" y="42"/>
                    </a:lnTo>
                    <a:lnTo>
                      <a:pt x="484" y="42"/>
                    </a:lnTo>
                    <a:lnTo>
                      <a:pt x="484" y="42"/>
                    </a:lnTo>
                    <a:lnTo>
                      <a:pt x="486" y="42"/>
                    </a:lnTo>
                    <a:lnTo>
                      <a:pt x="490" y="40"/>
                    </a:lnTo>
                    <a:lnTo>
                      <a:pt x="492" y="40"/>
                    </a:lnTo>
                    <a:lnTo>
                      <a:pt x="496" y="40"/>
                    </a:lnTo>
                    <a:lnTo>
                      <a:pt x="500" y="42"/>
                    </a:lnTo>
                    <a:lnTo>
                      <a:pt x="502" y="44"/>
                    </a:lnTo>
                    <a:lnTo>
                      <a:pt x="502" y="46"/>
                    </a:lnTo>
                    <a:lnTo>
                      <a:pt x="502" y="48"/>
                    </a:lnTo>
                    <a:lnTo>
                      <a:pt x="502" y="50"/>
                    </a:lnTo>
                    <a:lnTo>
                      <a:pt x="502" y="52"/>
                    </a:lnTo>
                    <a:lnTo>
                      <a:pt x="498" y="56"/>
                    </a:lnTo>
                    <a:lnTo>
                      <a:pt x="496" y="58"/>
                    </a:lnTo>
                    <a:lnTo>
                      <a:pt x="490" y="60"/>
                    </a:lnTo>
                    <a:lnTo>
                      <a:pt x="490" y="58"/>
                    </a:lnTo>
                    <a:lnTo>
                      <a:pt x="488" y="58"/>
                    </a:lnTo>
                    <a:lnTo>
                      <a:pt x="484" y="58"/>
                    </a:lnTo>
                    <a:lnTo>
                      <a:pt x="482" y="58"/>
                    </a:lnTo>
                    <a:lnTo>
                      <a:pt x="478" y="58"/>
                    </a:lnTo>
                    <a:lnTo>
                      <a:pt x="476" y="62"/>
                    </a:lnTo>
                    <a:lnTo>
                      <a:pt x="472" y="66"/>
                    </a:lnTo>
                    <a:lnTo>
                      <a:pt x="470" y="72"/>
                    </a:lnTo>
                    <a:lnTo>
                      <a:pt x="472" y="72"/>
                    </a:lnTo>
                    <a:lnTo>
                      <a:pt x="472" y="72"/>
                    </a:lnTo>
                    <a:lnTo>
                      <a:pt x="474" y="74"/>
                    </a:lnTo>
                    <a:lnTo>
                      <a:pt x="476" y="76"/>
                    </a:lnTo>
                    <a:lnTo>
                      <a:pt x="476" y="80"/>
                    </a:lnTo>
                    <a:lnTo>
                      <a:pt x="476" y="84"/>
                    </a:lnTo>
                    <a:lnTo>
                      <a:pt x="474" y="90"/>
                    </a:lnTo>
                    <a:lnTo>
                      <a:pt x="472" y="92"/>
                    </a:lnTo>
                    <a:lnTo>
                      <a:pt x="470" y="102"/>
                    </a:lnTo>
                    <a:lnTo>
                      <a:pt x="468" y="114"/>
                    </a:lnTo>
                    <a:lnTo>
                      <a:pt x="468" y="126"/>
                    </a:lnTo>
                    <a:lnTo>
                      <a:pt x="472" y="134"/>
                    </a:lnTo>
                    <a:lnTo>
                      <a:pt x="472" y="134"/>
                    </a:lnTo>
                    <a:lnTo>
                      <a:pt x="474" y="134"/>
                    </a:lnTo>
                    <a:lnTo>
                      <a:pt x="478" y="132"/>
                    </a:lnTo>
                    <a:lnTo>
                      <a:pt x="480" y="130"/>
                    </a:lnTo>
                    <a:lnTo>
                      <a:pt x="484" y="126"/>
                    </a:lnTo>
                    <a:lnTo>
                      <a:pt x="486" y="122"/>
                    </a:lnTo>
                    <a:lnTo>
                      <a:pt x="488" y="116"/>
                    </a:lnTo>
                    <a:lnTo>
                      <a:pt x="490" y="108"/>
                    </a:lnTo>
                    <a:lnTo>
                      <a:pt x="494" y="82"/>
                    </a:lnTo>
                    <a:lnTo>
                      <a:pt x="500" y="78"/>
                    </a:lnTo>
                    <a:lnTo>
                      <a:pt x="500" y="78"/>
                    </a:lnTo>
                    <a:lnTo>
                      <a:pt x="500" y="74"/>
                    </a:lnTo>
                    <a:lnTo>
                      <a:pt x="500" y="72"/>
                    </a:lnTo>
                    <a:lnTo>
                      <a:pt x="502" y="68"/>
                    </a:lnTo>
                    <a:lnTo>
                      <a:pt x="504" y="64"/>
                    </a:lnTo>
                    <a:lnTo>
                      <a:pt x="506" y="62"/>
                    </a:lnTo>
                    <a:lnTo>
                      <a:pt x="508" y="62"/>
                    </a:lnTo>
                    <a:lnTo>
                      <a:pt x="508" y="62"/>
                    </a:lnTo>
                    <a:lnTo>
                      <a:pt x="510" y="62"/>
                    </a:lnTo>
                    <a:lnTo>
                      <a:pt x="514" y="62"/>
                    </a:lnTo>
                    <a:lnTo>
                      <a:pt x="516" y="64"/>
                    </a:lnTo>
                    <a:lnTo>
                      <a:pt x="520" y="64"/>
                    </a:lnTo>
                    <a:lnTo>
                      <a:pt x="522" y="68"/>
                    </a:lnTo>
                    <a:lnTo>
                      <a:pt x="524" y="72"/>
                    </a:lnTo>
                    <a:lnTo>
                      <a:pt x="524" y="76"/>
                    </a:lnTo>
                    <a:lnTo>
                      <a:pt x="520" y="86"/>
                    </a:lnTo>
                    <a:lnTo>
                      <a:pt x="520" y="88"/>
                    </a:lnTo>
                    <a:lnTo>
                      <a:pt x="520" y="88"/>
                    </a:lnTo>
                    <a:lnTo>
                      <a:pt x="518" y="90"/>
                    </a:lnTo>
                    <a:lnTo>
                      <a:pt x="518" y="92"/>
                    </a:lnTo>
                    <a:lnTo>
                      <a:pt x="520" y="92"/>
                    </a:lnTo>
                    <a:lnTo>
                      <a:pt x="524" y="92"/>
                    </a:lnTo>
                    <a:lnTo>
                      <a:pt x="526" y="90"/>
                    </a:lnTo>
                    <a:lnTo>
                      <a:pt x="528" y="88"/>
                    </a:lnTo>
                    <a:lnTo>
                      <a:pt x="528" y="90"/>
                    </a:lnTo>
                    <a:lnTo>
                      <a:pt x="530" y="92"/>
                    </a:lnTo>
                    <a:lnTo>
                      <a:pt x="534" y="96"/>
                    </a:lnTo>
                    <a:lnTo>
                      <a:pt x="536" y="100"/>
                    </a:lnTo>
                    <a:lnTo>
                      <a:pt x="536" y="104"/>
                    </a:lnTo>
                    <a:lnTo>
                      <a:pt x="536" y="108"/>
                    </a:lnTo>
                    <a:lnTo>
                      <a:pt x="536" y="114"/>
                    </a:lnTo>
                    <a:lnTo>
                      <a:pt x="536" y="118"/>
                    </a:lnTo>
                    <a:lnTo>
                      <a:pt x="536" y="120"/>
                    </a:lnTo>
                    <a:lnTo>
                      <a:pt x="534" y="122"/>
                    </a:lnTo>
                    <a:lnTo>
                      <a:pt x="534" y="124"/>
                    </a:lnTo>
                    <a:lnTo>
                      <a:pt x="534" y="126"/>
                    </a:lnTo>
                    <a:lnTo>
                      <a:pt x="536" y="126"/>
                    </a:lnTo>
                    <a:lnTo>
                      <a:pt x="536" y="128"/>
                    </a:lnTo>
                    <a:lnTo>
                      <a:pt x="540" y="128"/>
                    </a:lnTo>
                    <a:lnTo>
                      <a:pt x="546" y="128"/>
                    </a:lnTo>
                    <a:lnTo>
                      <a:pt x="554" y="128"/>
                    </a:lnTo>
                    <a:lnTo>
                      <a:pt x="560" y="128"/>
                    </a:lnTo>
                    <a:lnTo>
                      <a:pt x="568" y="126"/>
                    </a:lnTo>
                    <a:lnTo>
                      <a:pt x="572" y="124"/>
                    </a:lnTo>
                    <a:lnTo>
                      <a:pt x="576" y="122"/>
                    </a:lnTo>
                    <a:lnTo>
                      <a:pt x="582" y="118"/>
                    </a:lnTo>
                    <a:lnTo>
                      <a:pt x="586" y="114"/>
                    </a:lnTo>
                    <a:lnTo>
                      <a:pt x="590" y="110"/>
                    </a:lnTo>
                    <a:lnTo>
                      <a:pt x="592" y="106"/>
                    </a:lnTo>
                    <a:lnTo>
                      <a:pt x="594" y="104"/>
                    </a:lnTo>
                    <a:lnTo>
                      <a:pt x="592" y="102"/>
                    </a:lnTo>
                    <a:lnTo>
                      <a:pt x="592" y="98"/>
                    </a:lnTo>
                    <a:lnTo>
                      <a:pt x="594" y="96"/>
                    </a:lnTo>
                    <a:lnTo>
                      <a:pt x="596" y="94"/>
                    </a:lnTo>
                    <a:lnTo>
                      <a:pt x="600" y="92"/>
                    </a:lnTo>
                    <a:lnTo>
                      <a:pt x="606" y="90"/>
                    </a:lnTo>
                    <a:lnTo>
                      <a:pt x="614" y="90"/>
                    </a:lnTo>
                    <a:lnTo>
                      <a:pt x="620" y="90"/>
                    </a:lnTo>
                    <a:lnTo>
                      <a:pt x="626" y="88"/>
                    </a:lnTo>
                    <a:lnTo>
                      <a:pt x="630" y="86"/>
                    </a:lnTo>
                    <a:lnTo>
                      <a:pt x="634" y="82"/>
                    </a:lnTo>
                    <a:lnTo>
                      <a:pt x="638" y="78"/>
                    </a:lnTo>
                    <a:lnTo>
                      <a:pt x="640" y="76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  <p:sp>
            <p:nvSpPr>
              <p:cNvPr id="745" name="Freeform 374">
                <a:extLst>
                  <a:ext uri="{FF2B5EF4-FFF2-40B4-BE49-F238E27FC236}">
                    <a16:creationId xmlns:a16="http://schemas.microsoft.com/office/drawing/2014/main" id="{0C0D67A0-DA7C-4A9B-A530-DD9660BC6FE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86599" y="3265950"/>
                <a:ext cx="91732" cy="69144"/>
              </a:xfrm>
              <a:custGeom>
                <a:avLst/>
                <a:gdLst>
                  <a:gd name="T0" fmla="*/ 0 w 136"/>
                  <a:gd name="T1" fmla="*/ 32 h 98"/>
                  <a:gd name="T2" fmla="*/ 22 w 136"/>
                  <a:gd name="T3" fmla="*/ 48 h 98"/>
                  <a:gd name="T4" fmla="*/ 6 w 136"/>
                  <a:gd name="T5" fmla="*/ 54 h 98"/>
                  <a:gd name="T6" fmla="*/ 2 w 136"/>
                  <a:gd name="T7" fmla="*/ 54 h 98"/>
                  <a:gd name="T8" fmla="*/ 0 w 136"/>
                  <a:gd name="T9" fmla="*/ 58 h 98"/>
                  <a:gd name="T10" fmla="*/ 2 w 136"/>
                  <a:gd name="T11" fmla="*/ 64 h 98"/>
                  <a:gd name="T12" fmla="*/ 20 w 136"/>
                  <a:gd name="T13" fmla="*/ 68 h 98"/>
                  <a:gd name="T14" fmla="*/ 56 w 136"/>
                  <a:gd name="T15" fmla="*/ 98 h 98"/>
                  <a:gd name="T16" fmla="*/ 60 w 136"/>
                  <a:gd name="T17" fmla="*/ 96 h 98"/>
                  <a:gd name="T18" fmla="*/ 70 w 136"/>
                  <a:gd name="T19" fmla="*/ 92 h 98"/>
                  <a:gd name="T20" fmla="*/ 76 w 136"/>
                  <a:gd name="T21" fmla="*/ 88 h 98"/>
                  <a:gd name="T22" fmla="*/ 86 w 136"/>
                  <a:gd name="T23" fmla="*/ 86 h 98"/>
                  <a:gd name="T24" fmla="*/ 94 w 136"/>
                  <a:gd name="T25" fmla="*/ 88 h 98"/>
                  <a:gd name="T26" fmla="*/ 100 w 136"/>
                  <a:gd name="T27" fmla="*/ 86 h 98"/>
                  <a:gd name="T28" fmla="*/ 122 w 136"/>
                  <a:gd name="T29" fmla="*/ 72 h 98"/>
                  <a:gd name="T30" fmla="*/ 136 w 136"/>
                  <a:gd name="T31" fmla="*/ 44 h 98"/>
                  <a:gd name="T32" fmla="*/ 134 w 136"/>
                  <a:gd name="T33" fmla="*/ 40 h 98"/>
                  <a:gd name="T34" fmla="*/ 130 w 136"/>
                  <a:gd name="T35" fmla="*/ 32 h 98"/>
                  <a:gd name="T36" fmla="*/ 124 w 136"/>
                  <a:gd name="T37" fmla="*/ 24 h 98"/>
                  <a:gd name="T38" fmla="*/ 118 w 136"/>
                  <a:gd name="T39" fmla="*/ 22 h 98"/>
                  <a:gd name="T40" fmla="*/ 118 w 136"/>
                  <a:gd name="T41" fmla="*/ 20 h 98"/>
                  <a:gd name="T42" fmla="*/ 118 w 136"/>
                  <a:gd name="T43" fmla="*/ 16 h 98"/>
                  <a:gd name="T44" fmla="*/ 114 w 136"/>
                  <a:gd name="T45" fmla="*/ 10 h 98"/>
                  <a:gd name="T46" fmla="*/ 106 w 136"/>
                  <a:gd name="T47" fmla="*/ 8 h 98"/>
                  <a:gd name="T48" fmla="*/ 102 w 136"/>
                  <a:gd name="T49" fmla="*/ 10 h 98"/>
                  <a:gd name="T50" fmla="*/ 94 w 136"/>
                  <a:gd name="T51" fmla="*/ 14 h 98"/>
                  <a:gd name="T52" fmla="*/ 86 w 136"/>
                  <a:gd name="T53" fmla="*/ 18 h 98"/>
                  <a:gd name="T54" fmla="*/ 82 w 136"/>
                  <a:gd name="T55" fmla="*/ 22 h 98"/>
                  <a:gd name="T56" fmla="*/ 76 w 136"/>
                  <a:gd name="T57" fmla="*/ 20 h 98"/>
                  <a:gd name="T58" fmla="*/ 70 w 136"/>
                  <a:gd name="T59" fmla="*/ 16 h 98"/>
                  <a:gd name="T60" fmla="*/ 68 w 136"/>
                  <a:gd name="T61" fmla="*/ 12 h 98"/>
                  <a:gd name="T62" fmla="*/ 60 w 136"/>
                  <a:gd name="T63" fmla="*/ 6 h 98"/>
                  <a:gd name="T64" fmla="*/ 50 w 136"/>
                  <a:gd name="T65" fmla="*/ 8 h 98"/>
                  <a:gd name="T66" fmla="*/ 44 w 136"/>
                  <a:gd name="T67" fmla="*/ 16 h 98"/>
                  <a:gd name="T68" fmla="*/ 44 w 136"/>
                  <a:gd name="T69" fmla="*/ 24 h 98"/>
                  <a:gd name="T70" fmla="*/ 44 w 136"/>
                  <a:gd name="T71" fmla="*/ 28 h 98"/>
                  <a:gd name="T72" fmla="*/ 40 w 136"/>
                  <a:gd name="T73" fmla="*/ 28 h 98"/>
                  <a:gd name="T74" fmla="*/ 34 w 136"/>
                  <a:gd name="T75" fmla="*/ 22 h 98"/>
                  <a:gd name="T76" fmla="*/ 32 w 136"/>
                  <a:gd name="T77" fmla="*/ 16 h 98"/>
                  <a:gd name="T78" fmla="*/ 26 w 136"/>
                  <a:gd name="T79" fmla="*/ 8 h 98"/>
                  <a:gd name="T80" fmla="*/ 18 w 136"/>
                  <a:gd name="T81" fmla="*/ 0 h 98"/>
                  <a:gd name="T82" fmla="*/ 14 w 136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6" h="98">
                    <a:moveTo>
                      <a:pt x="12" y="4"/>
                    </a:moveTo>
                    <a:lnTo>
                      <a:pt x="0" y="32"/>
                    </a:lnTo>
                    <a:lnTo>
                      <a:pt x="16" y="36"/>
                    </a:lnTo>
                    <a:lnTo>
                      <a:pt x="22" y="48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4" y="54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6" y="68"/>
                    </a:lnTo>
                    <a:lnTo>
                      <a:pt x="20" y="68"/>
                    </a:lnTo>
                    <a:lnTo>
                      <a:pt x="38" y="86"/>
                    </a:lnTo>
                    <a:lnTo>
                      <a:pt x="56" y="98"/>
                    </a:lnTo>
                    <a:lnTo>
                      <a:pt x="58" y="98"/>
                    </a:lnTo>
                    <a:lnTo>
                      <a:pt x="60" y="96"/>
                    </a:lnTo>
                    <a:lnTo>
                      <a:pt x="66" y="94"/>
                    </a:lnTo>
                    <a:lnTo>
                      <a:pt x="70" y="92"/>
                    </a:lnTo>
                    <a:lnTo>
                      <a:pt x="74" y="90"/>
                    </a:lnTo>
                    <a:lnTo>
                      <a:pt x="76" y="88"/>
                    </a:lnTo>
                    <a:lnTo>
                      <a:pt x="82" y="86"/>
                    </a:lnTo>
                    <a:lnTo>
                      <a:pt x="86" y="86"/>
                    </a:lnTo>
                    <a:lnTo>
                      <a:pt x="90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100" y="86"/>
                    </a:lnTo>
                    <a:lnTo>
                      <a:pt x="110" y="80"/>
                    </a:lnTo>
                    <a:lnTo>
                      <a:pt x="122" y="72"/>
                    </a:lnTo>
                    <a:lnTo>
                      <a:pt x="132" y="58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4" y="40"/>
                    </a:lnTo>
                    <a:lnTo>
                      <a:pt x="132" y="36"/>
                    </a:lnTo>
                    <a:lnTo>
                      <a:pt x="130" y="32"/>
                    </a:lnTo>
                    <a:lnTo>
                      <a:pt x="126" y="28"/>
                    </a:lnTo>
                    <a:lnTo>
                      <a:pt x="124" y="24"/>
                    </a:lnTo>
                    <a:lnTo>
                      <a:pt x="120" y="22"/>
                    </a:lnTo>
                    <a:lnTo>
                      <a:pt x="118" y="22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18" y="18"/>
                    </a:lnTo>
                    <a:lnTo>
                      <a:pt x="118" y="16"/>
                    </a:lnTo>
                    <a:lnTo>
                      <a:pt x="118" y="12"/>
                    </a:lnTo>
                    <a:lnTo>
                      <a:pt x="114" y="10"/>
                    </a:lnTo>
                    <a:lnTo>
                      <a:pt x="112" y="10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2" y="10"/>
                    </a:lnTo>
                    <a:lnTo>
                      <a:pt x="98" y="12"/>
                    </a:lnTo>
                    <a:lnTo>
                      <a:pt x="94" y="14"/>
                    </a:lnTo>
                    <a:lnTo>
                      <a:pt x="90" y="16"/>
                    </a:lnTo>
                    <a:lnTo>
                      <a:pt x="86" y="18"/>
                    </a:lnTo>
                    <a:lnTo>
                      <a:pt x="84" y="20"/>
                    </a:lnTo>
                    <a:lnTo>
                      <a:pt x="82" y="22"/>
                    </a:lnTo>
                    <a:lnTo>
                      <a:pt x="78" y="22"/>
                    </a:lnTo>
                    <a:lnTo>
                      <a:pt x="76" y="20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2"/>
                    </a:lnTo>
                    <a:lnTo>
                      <a:pt x="64" y="8"/>
                    </a:lnTo>
                    <a:lnTo>
                      <a:pt x="60" y="6"/>
                    </a:lnTo>
                    <a:lnTo>
                      <a:pt x="56" y="6"/>
                    </a:lnTo>
                    <a:lnTo>
                      <a:pt x="50" y="8"/>
                    </a:lnTo>
                    <a:lnTo>
                      <a:pt x="46" y="12"/>
                    </a:lnTo>
                    <a:lnTo>
                      <a:pt x="44" y="16"/>
                    </a:lnTo>
                    <a:lnTo>
                      <a:pt x="44" y="20"/>
                    </a:lnTo>
                    <a:lnTo>
                      <a:pt x="44" y="24"/>
                    </a:lnTo>
                    <a:lnTo>
                      <a:pt x="44" y="26"/>
                    </a:lnTo>
                    <a:lnTo>
                      <a:pt x="44" y="28"/>
                    </a:lnTo>
                    <a:lnTo>
                      <a:pt x="42" y="28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4"/>
                    </a:lnTo>
                  </a:path>
                </a:pathLst>
              </a:custGeom>
              <a:solidFill>
                <a:srgbClr val="FFFFFF">
                  <a:lumMod val="75000"/>
                </a:srgbClr>
              </a:solidFill>
              <a:ln w="6350">
                <a:solidFill>
                  <a:srgbClr val="FFFFFF">
                    <a:lumMod val="75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ctr" defTabSz="914400" eaLnBrk="1" fontAlgn="auto" latinLnBrk="1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Char char="–"/>
                  <a:tabLst/>
                  <a:defRPr/>
                </a:pPr>
                <a:endParaRPr kumimoji="1" lang="ko-KR" altLang="en-US" sz="7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/>
                </a:endParaRPr>
              </a:p>
            </p:txBody>
          </p:sp>
        </p:grpSp>
      </p:grpSp>
      <p:pic>
        <p:nvPicPr>
          <p:cNvPr id="878" name="그림 877">
            <a:extLst>
              <a:ext uri="{FF2B5EF4-FFF2-40B4-BE49-F238E27FC236}">
                <a16:creationId xmlns:a16="http://schemas.microsoft.com/office/drawing/2014/main" id="{74B31262-5F36-4818-AA52-7801FCB319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958" y="3968385"/>
            <a:ext cx="499259" cy="295544"/>
          </a:xfrm>
          <a:prstGeom prst="rect">
            <a:avLst/>
          </a:prstGeom>
          <a:ln w="12700">
            <a:solidFill>
              <a:srgbClr val="3E6CA4"/>
            </a:solidFill>
          </a:ln>
        </p:spPr>
      </p:pic>
      <p:pic>
        <p:nvPicPr>
          <p:cNvPr id="879" name="그림 878">
            <a:extLst>
              <a:ext uri="{FF2B5EF4-FFF2-40B4-BE49-F238E27FC236}">
                <a16:creationId xmlns:a16="http://schemas.microsoft.com/office/drawing/2014/main" id="{E422D74D-9512-4B07-9804-AE40ABC43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2284" y="3538554"/>
            <a:ext cx="523378" cy="290041"/>
          </a:xfrm>
          <a:prstGeom prst="rect">
            <a:avLst/>
          </a:prstGeom>
          <a:ln w="12700">
            <a:solidFill>
              <a:srgbClr val="3E6CA4"/>
            </a:solidFill>
          </a:ln>
        </p:spPr>
      </p:pic>
      <p:cxnSp>
        <p:nvCxnSpPr>
          <p:cNvPr id="880" name="직선 연결선 879">
            <a:extLst>
              <a:ext uri="{FF2B5EF4-FFF2-40B4-BE49-F238E27FC236}">
                <a16:creationId xmlns:a16="http://schemas.microsoft.com/office/drawing/2014/main" id="{5631B4A3-DC43-47CB-85EB-18086B8CB317}"/>
              </a:ext>
            </a:extLst>
          </p:cNvPr>
          <p:cNvCxnSpPr>
            <a:cxnSpLocks/>
          </p:cNvCxnSpPr>
          <p:nvPr/>
        </p:nvCxnSpPr>
        <p:spPr bwMode="auto">
          <a:xfrm flipH="1">
            <a:off x="2108684" y="4145019"/>
            <a:ext cx="2372245" cy="0"/>
          </a:xfrm>
          <a:prstGeom prst="line">
            <a:avLst/>
          </a:prstGeom>
          <a:solidFill>
            <a:srgbClr val="FFFFFF">
              <a:alpha val="60000"/>
            </a:srgbClr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81" name="Oval 102">
            <a:extLst>
              <a:ext uri="{FF2B5EF4-FFF2-40B4-BE49-F238E27FC236}">
                <a16:creationId xmlns:a16="http://schemas.microsoft.com/office/drawing/2014/main" id="{D364C8E6-22C7-4B52-BA25-A88BB94A9197}"/>
              </a:ext>
            </a:extLst>
          </p:cNvPr>
          <p:cNvSpPr>
            <a:spLocks noChangeArrowheads="1"/>
          </p:cNvSpPr>
          <p:nvPr/>
        </p:nvSpPr>
        <p:spPr bwMode="black">
          <a:xfrm>
            <a:off x="4941826" y="3464543"/>
            <a:ext cx="108000" cy="108000"/>
          </a:xfrm>
          <a:prstGeom prst="ellipse">
            <a:avLst/>
          </a:prstGeom>
          <a:solidFill>
            <a:srgbClr val="002060"/>
          </a:solidFill>
          <a:ln w="1841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defRPr/>
            </a:pPr>
            <a:endParaRPr kumimoji="1" lang="ko-KR" altLang="en-US" sz="700">
              <a:solidFill>
                <a:srgbClr val="000000"/>
              </a:solidFill>
              <a:latin typeface="Verdana" pitchFamily="34" charset="0"/>
            </a:endParaRPr>
          </a:p>
        </p:txBody>
      </p:sp>
      <p:cxnSp>
        <p:nvCxnSpPr>
          <p:cNvPr id="882" name="직선 연결선 881">
            <a:extLst>
              <a:ext uri="{FF2B5EF4-FFF2-40B4-BE49-F238E27FC236}">
                <a16:creationId xmlns:a16="http://schemas.microsoft.com/office/drawing/2014/main" id="{C3AB1D77-90E9-4684-9A33-382A688CD0DD}"/>
              </a:ext>
            </a:extLst>
          </p:cNvPr>
          <p:cNvCxnSpPr>
            <a:cxnSpLocks/>
          </p:cNvCxnSpPr>
          <p:nvPr/>
        </p:nvCxnSpPr>
        <p:spPr bwMode="auto">
          <a:xfrm flipH="1">
            <a:off x="4996688" y="2807124"/>
            <a:ext cx="1" cy="648000"/>
          </a:xfrm>
          <a:prstGeom prst="line">
            <a:avLst/>
          </a:prstGeom>
          <a:solidFill>
            <a:srgbClr val="FFFFFF">
              <a:alpha val="60000"/>
            </a:srgbClr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83" name="그림 882">
            <a:extLst>
              <a:ext uri="{FF2B5EF4-FFF2-40B4-BE49-F238E27FC236}">
                <a16:creationId xmlns:a16="http://schemas.microsoft.com/office/drawing/2014/main" id="{C285427E-E3CC-4E41-846A-43C1F6B38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5148" y="4020850"/>
            <a:ext cx="514777" cy="330738"/>
          </a:xfrm>
          <a:prstGeom prst="rect">
            <a:avLst/>
          </a:prstGeom>
        </p:spPr>
      </p:pic>
      <p:sp>
        <p:nvSpPr>
          <p:cNvPr id="884" name="Oval 102">
            <a:extLst>
              <a:ext uri="{FF2B5EF4-FFF2-40B4-BE49-F238E27FC236}">
                <a16:creationId xmlns:a16="http://schemas.microsoft.com/office/drawing/2014/main" id="{858C5F06-C6EE-4B5E-B5E9-8976FFD3521B}"/>
              </a:ext>
            </a:extLst>
          </p:cNvPr>
          <p:cNvSpPr>
            <a:spLocks noChangeArrowheads="1"/>
          </p:cNvSpPr>
          <p:nvPr/>
        </p:nvSpPr>
        <p:spPr bwMode="black">
          <a:xfrm>
            <a:off x="4497069" y="4086922"/>
            <a:ext cx="108000" cy="108000"/>
          </a:xfrm>
          <a:prstGeom prst="ellipse">
            <a:avLst/>
          </a:prstGeom>
          <a:solidFill>
            <a:srgbClr val="002060"/>
          </a:solidFill>
          <a:ln w="1841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defRPr/>
            </a:pPr>
            <a:endParaRPr kumimoji="1" lang="ko-KR" altLang="en-US" sz="700">
              <a:solidFill>
                <a:srgbClr val="000000"/>
              </a:solidFill>
              <a:latin typeface="Verdana" pitchFamily="34" charset="0"/>
            </a:endParaRPr>
          </a:p>
        </p:txBody>
      </p:sp>
      <p:pic>
        <p:nvPicPr>
          <p:cNvPr id="885" name="그림 884">
            <a:extLst>
              <a:ext uri="{FF2B5EF4-FFF2-40B4-BE49-F238E27FC236}">
                <a16:creationId xmlns:a16="http://schemas.microsoft.com/office/drawing/2014/main" id="{1EDBBF70-63A8-42FF-AD74-B9C1E2B5CD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4518" y="3781567"/>
            <a:ext cx="493049" cy="296456"/>
          </a:xfrm>
          <a:prstGeom prst="rect">
            <a:avLst/>
          </a:prstGeom>
        </p:spPr>
      </p:pic>
      <p:sp>
        <p:nvSpPr>
          <p:cNvPr id="886" name="Rectangle 27">
            <a:extLst>
              <a:ext uri="{FF2B5EF4-FFF2-40B4-BE49-F238E27FC236}">
                <a16:creationId xmlns:a16="http://schemas.microsoft.com/office/drawing/2014/main" id="{7586EFBF-0BA9-4823-9FA3-06FD21456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942" y="1577397"/>
            <a:ext cx="4771796" cy="1209813"/>
          </a:xfrm>
          <a:prstGeom prst="rect">
            <a:avLst/>
          </a:prstGeom>
          <a:solidFill>
            <a:srgbClr val="FFFFFF">
              <a:lumMod val="95000"/>
              <a:alpha val="63000"/>
            </a:srgbClr>
          </a:solidFill>
          <a:ln w="9525" algn="ctr">
            <a:solidFill>
              <a:srgbClr val="C00000"/>
            </a:solidFill>
            <a:prstDash val="dash"/>
            <a:round/>
            <a:headEnd/>
            <a:tailEnd/>
          </a:ln>
          <a:effectLst/>
        </p:spPr>
        <p:txBody>
          <a:bodyPr vert="horz" lIns="0" tIns="46798" rIns="0" bIns="45718" anchor="ctr"/>
          <a:lstStyle>
            <a:defPPr>
              <a:defRPr lang="en-US"/>
            </a:defPPr>
            <a:lvl1pPr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</p:txBody>
      </p:sp>
      <p:sp>
        <p:nvSpPr>
          <p:cNvPr id="887" name="TextBox 886">
            <a:extLst>
              <a:ext uri="{FF2B5EF4-FFF2-40B4-BE49-F238E27FC236}">
                <a16:creationId xmlns:a16="http://schemas.microsoft.com/office/drawing/2014/main" id="{34515E5E-270F-46F8-9357-42A752F17051}"/>
              </a:ext>
            </a:extLst>
          </p:cNvPr>
          <p:cNvSpPr txBox="1"/>
          <p:nvPr/>
        </p:nvSpPr>
        <p:spPr>
          <a:xfrm>
            <a:off x="4875479" y="1618908"/>
            <a:ext cx="5051701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defTabSz="914400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Net-zero 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달성 및 </a:t>
            </a: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시장 선점을 위해 해외 </a:t>
            </a: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 투자 및 </a:t>
            </a:r>
            <a:r>
              <a:rPr lang="ko-KR" altLang="en-US" sz="1300" dirty="0" err="1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실증로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자국 내 건설 추진 중</a:t>
            </a:r>
            <a:endParaRPr lang="en-US" altLang="ko-KR" sz="1300" dirty="0">
              <a:solidFill>
                <a:srgbClr val="0070C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2563" indent="-95250" defTabSz="914400" eaLnBrk="0" fontAlgn="base" hangingPunct="0">
              <a:spcBef>
                <a:spcPts val="300"/>
              </a:spcBef>
              <a:buFontTx/>
              <a:buChar char="-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캐나다 정부는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‘18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Roadmap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발표 이후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개발사 자금 지원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J/V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설립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자국 연구기관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현지업체 육성 정책 시행 중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2563" indent="-95250" defTabSz="914400" eaLnBrk="0" fontAlgn="base" hangingPunct="0">
              <a:spcBef>
                <a:spcPts val="300"/>
              </a:spcBef>
              <a:buFontTx/>
              <a:buChar char="-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중소형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초소형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차세대 총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가지 방향의 해외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건설 추진 중</a:t>
            </a:r>
          </a:p>
        </p:txBody>
      </p:sp>
      <p:sp>
        <p:nvSpPr>
          <p:cNvPr id="888" name="텍스트 개체 틀 15">
            <a:extLst>
              <a:ext uri="{FF2B5EF4-FFF2-40B4-BE49-F238E27FC236}">
                <a16:creationId xmlns:a16="http://schemas.microsoft.com/office/drawing/2014/main" id="{D4E6D429-31D7-4560-A035-C496BE87CEA9}"/>
              </a:ext>
            </a:extLst>
          </p:cNvPr>
          <p:cNvSpPr txBox="1">
            <a:spLocks/>
          </p:cNvSpPr>
          <p:nvPr/>
        </p:nvSpPr>
        <p:spPr bwMode="auto">
          <a:xfrm>
            <a:off x="6963804" y="1565128"/>
            <a:ext cx="612381" cy="457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36076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1700" baseline="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  <a:cs typeface="+mn-cs"/>
              </a:defRPr>
            </a:lvl1pPr>
            <a:lvl2pPr marL="104713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2pPr>
            <a:lvl3pPr marL="209428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3pPr>
            <a:lvl4pPr marL="314141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4pPr>
            <a:lvl5pPr marL="420442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5pPr>
            <a:lvl6pPr marL="877374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306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1238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8171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1" indent="0" algn="ctr" defTabSz="936625" rtl="0" eaLnBrk="0" fontAlgn="base" latinLnBrk="1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캐 나 다</a:t>
            </a:r>
            <a:endParaRPr kumimoji="1" lang="en-US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</a:endParaRPr>
          </a:p>
        </p:txBody>
      </p:sp>
      <p:sp>
        <p:nvSpPr>
          <p:cNvPr id="889" name="Oval 102">
            <a:extLst>
              <a:ext uri="{FF2B5EF4-FFF2-40B4-BE49-F238E27FC236}">
                <a16:creationId xmlns:a16="http://schemas.microsoft.com/office/drawing/2014/main" id="{E5F96064-A60B-4BAA-B548-4373A46E51DA}"/>
              </a:ext>
            </a:extLst>
          </p:cNvPr>
          <p:cNvSpPr>
            <a:spLocks noChangeArrowheads="1"/>
          </p:cNvSpPr>
          <p:nvPr/>
        </p:nvSpPr>
        <p:spPr bwMode="black">
          <a:xfrm>
            <a:off x="5842063" y="4283423"/>
            <a:ext cx="108000" cy="108000"/>
          </a:xfrm>
          <a:prstGeom prst="ellipse">
            <a:avLst/>
          </a:prstGeom>
          <a:solidFill>
            <a:srgbClr val="002060"/>
          </a:solidFill>
          <a:ln w="1841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defRPr/>
            </a:pPr>
            <a:endParaRPr kumimoji="1" lang="ko-KR" altLang="en-US" sz="70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890" name="Rectangle 27">
            <a:extLst>
              <a:ext uri="{FF2B5EF4-FFF2-40B4-BE49-F238E27FC236}">
                <a16:creationId xmlns:a16="http://schemas.microsoft.com/office/drawing/2014/main" id="{7260CD9C-8C09-49F6-B0DB-C6355090E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09" y="4663797"/>
            <a:ext cx="5133891" cy="1972487"/>
          </a:xfrm>
          <a:prstGeom prst="rect">
            <a:avLst/>
          </a:prstGeom>
          <a:solidFill>
            <a:srgbClr val="FFFFFF">
              <a:lumMod val="95000"/>
              <a:alpha val="63000"/>
            </a:srgbClr>
          </a:solidFill>
          <a:ln w="9525" algn="ctr">
            <a:solidFill>
              <a:srgbClr val="C00000"/>
            </a:solidFill>
            <a:prstDash val="dash"/>
            <a:round/>
            <a:headEnd/>
            <a:tailEnd/>
          </a:ln>
          <a:effectLst/>
        </p:spPr>
        <p:txBody>
          <a:bodyPr vert="horz" lIns="0" tIns="46798" rIns="0" bIns="45718" anchor="ctr"/>
          <a:lstStyle>
            <a:defPPr>
              <a:defRPr lang="en-US"/>
            </a:defPPr>
            <a:lvl1pPr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</p:txBody>
      </p:sp>
      <p:sp>
        <p:nvSpPr>
          <p:cNvPr id="891" name="TextBox 890">
            <a:extLst>
              <a:ext uri="{FF2B5EF4-FFF2-40B4-BE49-F238E27FC236}">
                <a16:creationId xmlns:a16="http://schemas.microsoft.com/office/drawing/2014/main" id="{6A93B3F8-E579-4AD2-AB92-4BBFBA68CC46}"/>
              </a:ext>
            </a:extLst>
          </p:cNvPr>
          <p:cNvSpPr txBox="1"/>
          <p:nvPr/>
        </p:nvSpPr>
        <p:spPr>
          <a:xfrm>
            <a:off x="308484" y="4715745"/>
            <a:ext cx="5169943" cy="19266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defTabSz="914400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유럽연합은 탄소중립을 위한 에너지 계획에 원자력을 핵심 전원으로 포함</a:t>
            </a:r>
            <a:b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유럽의회는 탄소배출 제로 결의안 내 원전의 역할을 명시하여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b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재생에너지와 동등한 수준으로 고려하는 정책 제안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2563" indent="-95250" defTabSz="914400" eaLnBrk="0" fontAlgn="base" hangingPunct="0">
              <a:spcBef>
                <a:spcPts val="300"/>
              </a:spcBef>
              <a:buFontTx/>
              <a:buChar char="-"/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EU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지속가능금융 분류체계 내 원전을 포함하는 법령 검토 중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defTabSz="914400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영국 정부는 자국 </a:t>
            </a: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 및 제조업 투자 중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2563" indent="-95250" defTabSz="914400" eaLnBrk="0" fontAlgn="base" hangingPunct="0">
              <a:spcBef>
                <a:spcPts val="300"/>
              </a:spcBef>
              <a:buFontTx/>
              <a:buChar char="-"/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개발에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조원 이상 투자 예정이며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Rolls-Royce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및 자국 제조업 육성을 위한  투자 진행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</a:p>
          <a:p>
            <a:pPr marL="182563" indent="-95250" defTabSz="914400" eaLnBrk="0" fontAlgn="base" hangingPunct="0">
              <a:spcBef>
                <a:spcPts val="300"/>
              </a:spcBef>
              <a:buFontTx/>
              <a:buChar char="-"/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’29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초도호기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건설을 시작으로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16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 건설 목표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92" name="텍스트 개체 틀 15">
            <a:extLst>
              <a:ext uri="{FF2B5EF4-FFF2-40B4-BE49-F238E27FC236}">
                <a16:creationId xmlns:a16="http://schemas.microsoft.com/office/drawing/2014/main" id="{41B37283-C521-4839-AE25-BC9930717969}"/>
              </a:ext>
            </a:extLst>
          </p:cNvPr>
          <p:cNvSpPr txBox="1">
            <a:spLocks/>
          </p:cNvSpPr>
          <p:nvPr/>
        </p:nvSpPr>
        <p:spPr bwMode="auto">
          <a:xfrm>
            <a:off x="2680559" y="4634931"/>
            <a:ext cx="390940" cy="457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36076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1700" baseline="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  <a:cs typeface="+mn-cs"/>
              </a:defRPr>
            </a:lvl1pPr>
            <a:lvl2pPr marL="104713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2pPr>
            <a:lvl3pPr marL="209428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3pPr>
            <a:lvl4pPr marL="314141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4pPr>
            <a:lvl5pPr marL="420442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5pPr>
            <a:lvl6pPr marL="877374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306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1238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8171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1" indent="0" algn="ctr" defTabSz="936625" rtl="0" eaLnBrk="0" fontAlgn="base" latinLnBrk="1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유 </a:t>
            </a:r>
            <a:r>
              <a:rPr kumimoji="1" lang="ko-KR" alt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럽</a:t>
            </a:r>
            <a:endParaRPr kumimoji="1" lang="en-US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</a:endParaRPr>
          </a:p>
        </p:txBody>
      </p:sp>
      <p:sp>
        <p:nvSpPr>
          <p:cNvPr id="893" name="Rectangle 27">
            <a:extLst>
              <a:ext uri="{FF2B5EF4-FFF2-40B4-BE49-F238E27FC236}">
                <a16:creationId xmlns:a16="http://schemas.microsoft.com/office/drawing/2014/main" id="{3EB3A082-05F8-4636-B79D-CF9420008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593" y="1576578"/>
            <a:ext cx="3919967" cy="2421015"/>
          </a:xfrm>
          <a:prstGeom prst="rect">
            <a:avLst/>
          </a:prstGeom>
          <a:solidFill>
            <a:srgbClr val="FFFFFF">
              <a:lumMod val="95000"/>
              <a:alpha val="63000"/>
            </a:srgbClr>
          </a:solidFill>
          <a:ln w="9525" algn="ctr">
            <a:solidFill>
              <a:srgbClr val="C00000"/>
            </a:solidFill>
            <a:prstDash val="dash"/>
            <a:round/>
            <a:headEnd/>
            <a:tailEnd/>
          </a:ln>
          <a:effectLst/>
        </p:spPr>
        <p:txBody>
          <a:bodyPr vert="horz" lIns="0" tIns="46798" rIns="0" bIns="45718" anchor="ctr"/>
          <a:lstStyle>
            <a:defPPr>
              <a:defRPr lang="en-US"/>
            </a:defPPr>
            <a:lvl1pPr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</p:txBody>
      </p:sp>
      <p:sp>
        <p:nvSpPr>
          <p:cNvPr id="894" name="TextBox 36">
            <a:extLst>
              <a:ext uri="{FF2B5EF4-FFF2-40B4-BE49-F238E27FC236}">
                <a16:creationId xmlns:a16="http://schemas.microsoft.com/office/drawing/2014/main" id="{8D07406B-CED9-4C01-9EB2-6AFDF91AD544}"/>
              </a:ext>
            </a:extLst>
          </p:cNvPr>
          <p:cNvSpPr txBox="1"/>
          <p:nvPr/>
        </p:nvSpPr>
        <p:spPr>
          <a:xfrm>
            <a:off x="308483" y="1641084"/>
            <a:ext cx="3971960" cy="23691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88900" indent="-88900" algn="l" defTabSz="914400" eaLnBrk="0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바이든 및 민주당은 원자력을 </a:t>
            </a:r>
            <a: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Clean Energy</a:t>
            </a: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 인정하고 </a:t>
            </a:r>
            <a: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차세대 원전개발 지원 정책 발표</a:t>
            </a:r>
            <a:b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원자력 포함 발전 설비 개선 및 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$2,000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억 투자</a:t>
            </a:r>
            <a:endParaRPr kumimoji="0" lang="en-US" altLang="ko-KR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algn="l" defTabSz="914400" eaLnBrk="0" hangingPunct="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미국에너지부는 </a:t>
            </a:r>
            <a: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시장 선점을 위한 투자 및 </a:t>
            </a:r>
            <a: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Net-zero </a:t>
            </a: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전력시장 준비중</a:t>
            </a:r>
            <a:b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kumimoji="0" lang="en-US" altLang="ko-KR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건설을 위한 부지 무상제공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$1.4B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투자</a:t>
            </a:r>
            <a:b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차세대 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개발에 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년간 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$3.2B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지원</a:t>
            </a:r>
            <a:endParaRPr kumimoji="0" lang="en-US" altLang="ko-KR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algn="l" defTabSz="914400" eaLnBrk="0" hangingPunct="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주정부들은 </a:t>
            </a:r>
            <a: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Carbon Free</a:t>
            </a: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달성을 위한</a:t>
            </a:r>
            <a: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0" lang="ko-KR" altLang="en-US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계획 발표</a:t>
            </a:r>
            <a:br>
              <a:rPr kumimoji="0" lang="en-US" altLang="ko-KR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신재생 및 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도입을 고려하며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가동 원전에 </a:t>
            </a:r>
            <a:b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신재생과 동일한 저탄소</a:t>
            </a:r>
            <a:r>
              <a:rPr kumimoji="0" lang="en-US" altLang="ko-KR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0" lang="ko-KR" altLang="en-US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세금혜택 적용 고려</a:t>
            </a:r>
            <a:endParaRPr kumimoji="0" lang="en-US" altLang="ko-KR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algn="l" defTabSz="914400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endParaRPr kumimoji="0" lang="ko-KR" altLang="ko-KR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95" name="텍스트 개체 틀 15">
            <a:extLst>
              <a:ext uri="{FF2B5EF4-FFF2-40B4-BE49-F238E27FC236}">
                <a16:creationId xmlns:a16="http://schemas.microsoft.com/office/drawing/2014/main" id="{D91D87C6-2E76-408B-B867-E1903015F8C7}"/>
              </a:ext>
            </a:extLst>
          </p:cNvPr>
          <p:cNvSpPr txBox="1">
            <a:spLocks/>
          </p:cNvSpPr>
          <p:nvPr/>
        </p:nvSpPr>
        <p:spPr bwMode="auto">
          <a:xfrm>
            <a:off x="1896790" y="1558577"/>
            <a:ext cx="396044" cy="457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36076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1700" baseline="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  <a:cs typeface="+mn-cs"/>
              </a:defRPr>
            </a:lvl1pPr>
            <a:lvl2pPr marL="104713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2pPr>
            <a:lvl3pPr marL="209428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3pPr>
            <a:lvl4pPr marL="314141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4pPr>
            <a:lvl5pPr marL="420442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5pPr>
            <a:lvl6pPr marL="877374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306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1238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8171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1" indent="0" algn="ctr" defTabSz="936625" rtl="0" eaLnBrk="0" fontAlgn="base" latinLnBrk="1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미 국</a:t>
            </a:r>
            <a:endParaRPr kumimoji="1" lang="en-US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</a:endParaRPr>
          </a:p>
        </p:txBody>
      </p:sp>
      <p:pic>
        <p:nvPicPr>
          <p:cNvPr id="896" name="그림 895">
            <a:extLst>
              <a:ext uri="{FF2B5EF4-FFF2-40B4-BE49-F238E27FC236}">
                <a16:creationId xmlns:a16="http://schemas.microsoft.com/office/drawing/2014/main" id="{BBB314E2-51EA-4240-9111-675911DF80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099" y="3675474"/>
            <a:ext cx="515500" cy="342292"/>
          </a:xfrm>
          <a:prstGeom prst="rect">
            <a:avLst/>
          </a:prstGeom>
        </p:spPr>
      </p:pic>
      <p:pic>
        <p:nvPicPr>
          <p:cNvPr id="897" name="그림 896" descr="텍스트, 클립아트이(가) 표시된 사진&#10;&#10;자동 생성된 설명">
            <a:extLst>
              <a:ext uri="{FF2B5EF4-FFF2-40B4-BE49-F238E27FC236}">
                <a16:creationId xmlns:a16="http://schemas.microsoft.com/office/drawing/2014/main" id="{8CACD8E9-9A60-44E0-B1CB-67A9BE038E1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259" y="3954315"/>
            <a:ext cx="505107" cy="335391"/>
          </a:xfrm>
          <a:prstGeom prst="rect">
            <a:avLst/>
          </a:prstGeom>
        </p:spPr>
      </p:pic>
      <p:sp>
        <p:nvSpPr>
          <p:cNvPr id="898" name="Rectangle 27">
            <a:extLst>
              <a:ext uri="{FF2B5EF4-FFF2-40B4-BE49-F238E27FC236}">
                <a16:creationId xmlns:a16="http://schemas.microsoft.com/office/drawing/2014/main" id="{909492A3-BD12-4164-AB95-7A839C203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4929" y="4966790"/>
            <a:ext cx="3491847" cy="1478067"/>
          </a:xfrm>
          <a:prstGeom prst="rect">
            <a:avLst/>
          </a:prstGeom>
          <a:solidFill>
            <a:srgbClr val="FFFFFF">
              <a:lumMod val="95000"/>
              <a:alpha val="63000"/>
            </a:srgbClr>
          </a:solidFill>
          <a:ln w="9525" algn="ctr">
            <a:solidFill>
              <a:srgbClr val="C00000"/>
            </a:solidFill>
            <a:prstDash val="dash"/>
            <a:round/>
            <a:headEnd/>
            <a:tailEnd/>
          </a:ln>
          <a:effectLst/>
        </p:spPr>
        <p:txBody>
          <a:bodyPr vert="horz" lIns="0" tIns="46798" rIns="0" bIns="45718" anchor="ctr"/>
          <a:lstStyle>
            <a:defPPr>
              <a:defRPr lang="en-US"/>
            </a:defPPr>
            <a:lvl1pPr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1pPr>
            <a:lvl2pPr marL="4572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2pPr>
            <a:lvl3pPr marL="9144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3pPr>
            <a:lvl4pPr marL="13716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4pPr>
            <a:lvl5pPr marL="1828800" algn="ctr" rtl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300" kern="1200">
                <a:solidFill>
                  <a:schemeClr val="tx1"/>
                </a:solidFill>
                <a:latin typeface="Arial" charset="0"/>
                <a:ea typeface="윤고딕130" pitchFamily="18" charset="-127"/>
                <a:cs typeface="+mn-cs"/>
              </a:defRPr>
            </a:lvl9pPr>
          </a:lstStyle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  <a:p>
            <a:pPr marL="0" marR="0" lvl="1" indent="0" algn="ctr" defTabSz="935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  <a:cs typeface="+mn-cs"/>
            </a:endParaRPr>
          </a:p>
        </p:txBody>
      </p:sp>
      <p:sp>
        <p:nvSpPr>
          <p:cNvPr id="899" name="TextBox 898">
            <a:extLst>
              <a:ext uri="{FF2B5EF4-FFF2-40B4-BE49-F238E27FC236}">
                <a16:creationId xmlns:a16="http://schemas.microsoft.com/office/drawing/2014/main" id="{3154DFE2-143C-4B6E-B175-1AF025773E76}"/>
              </a:ext>
            </a:extLst>
          </p:cNvPr>
          <p:cNvSpPr txBox="1"/>
          <p:nvPr/>
        </p:nvSpPr>
        <p:spPr>
          <a:xfrm>
            <a:off x="6139004" y="5043896"/>
            <a:ext cx="3631375" cy="1400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defTabSz="914400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중국</a:t>
            </a: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러시아는 국가 차원의 </a:t>
            </a: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</a:t>
            </a:r>
            <a: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상용화를 적극 지원</a:t>
            </a:r>
            <a:br>
              <a:rPr lang="en-US" altLang="ko-KR" sz="130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중국은 고온가스로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’12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년부터 건설 </a:t>
            </a:r>
            <a:b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중이며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‘21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상업운전 예정</a:t>
            </a:r>
            <a:b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러시아는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‘19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부유식원전의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상업운전을 </a:t>
            </a:r>
            <a:b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시작하였으며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내륙에도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건설을 추진 중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900" name="텍스트 개체 틀 15">
            <a:extLst>
              <a:ext uri="{FF2B5EF4-FFF2-40B4-BE49-F238E27FC236}">
                <a16:creationId xmlns:a16="http://schemas.microsoft.com/office/drawing/2014/main" id="{14089CA4-C732-4F76-86C0-77D34928FC29}"/>
              </a:ext>
            </a:extLst>
          </p:cNvPr>
          <p:cNvSpPr txBox="1">
            <a:spLocks/>
          </p:cNvSpPr>
          <p:nvPr/>
        </p:nvSpPr>
        <p:spPr bwMode="auto">
          <a:xfrm>
            <a:off x="7401272" y="4931276"/>
            <a:ext cx="933068" cy="4883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36076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1700" baseline="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  <a:cs typeface="+mn-cs"/>
              </a:defRPr>
            </a:lvl1pPr>
            <a:lvl2pPr marL="104713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2pPr>
            <a:lvl3pPr marL="209428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3pPr>
            <a:lvl4pPr marL="314141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4pPr>
            <a:lvl5pPr marL="420442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5pPr>
            <a:lvl6pPr marL="877374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306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1238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8171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1" indent="0" algn="ctr" defTabSz="936625" rtl="0" eaLnBrk="0" fontAlgn="base" latinLnBrk="1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중국</a:t>
            </a:r>
            <a:r>
              <a:rPr kumimoji="1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/</a:t>
            </a:r>
            <a:r>
              <a:rPr kumimoji="1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itchFamily="34" charset="-127"/>
                <a:ea typeface="Noto Sans CJK KR Regular" pitchFamily="34" charset="-127"/>
              </a:rPr>
              <a:t>러시아</a:t>
            </a:r>
            <a:endParaRPr kumimoji="1" lang="en-US" altLang="ko-KR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itchFamily="34" charset="-127"/>
              <a:ea typeface="Noto Sans CJK KR Regular" pitchFamily="34" charset="-127"/>
            </a:endParaRPr>
          </a:p>
        </p:txBody>
      </p:sp>
      <p:cxnSp>
        <p:nvCxnSpPr>
          <p:cNvPr id="901" name="직선 연결선 900">
            <a:extLst>
              <a:ext uri="{FF2B5EF4-FFF2-40B4-BE49-F238E27FC236}">
                <a16:creationId xmlns:a16="http://schemas.microsoft.com/office/drawing/2014/main" id="{8837F285-D236-4FE6-AA09-9C480C59CA4D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460099" y="3997593"/>
            <a:ext cx="3752" cy="955538"/>
          </a:xfrm>
          <a:prstGeom prst="line">
            <a:avLst/>
          </a:prstGeom>
          <a:solidFill>
            <a:srgbClr val="FFFFFF">
              <a:alpha val="60000"/>
            </a:srgbClr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02" name="Oval 102">
            <a:extLst>
              <a:ext uri="{FF2B5EF4-FFF2-40B4-BE49-F238E27FC236}">
                <a16:creationId xmlns:a16="http://schemas.microsoft.com/office/drawing/2014/main" id="{C52B6A32-3067-466E-881E-A6A85ACC5D38}"/>
              </a:ext>
            </a:extLst>
          </p:cNvPr>
          <p:cNvSpPr>
            <a:spLocks noChangeArrowheads="1"/>
          </p:cNvSpPr>
          <p:nvPr/>
        </p:nvSpPr>
        <p:spPr bwMode="black">
          <a:xfrm>
            <a:off x="6407183" y="3973219"/>
            <a:ext cx="108000" cy="108000"/>
          </a:xfrm>
          <a:prstGeom prst="ellipse">
            <a:avLst/>
          </a:prstGeom>
          <a:solidFill>
            <a:srgbClr val="002060"/>
          </a:solidFill>
          <a:ln w="18415">
            <a:solidFill>
              <a:srgbClr val="C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Char char="–"/>
              <a:defRPr/>
            </a:pPr>
            <a:endParaRPr kumimoji="1" lang="ko-KR" altLang="en-US" sz="700">
              <a:solidFill>
                <a:srgbClr val="000000"/>
              </a:solidFill>
              <a:latin typeface="Verdana" pitchFamily="34" charset="0"/>
            </a:endParaRPr>
          </a:p>
        </p:txBody>
      </p:sp>
      <p:cxnSp>
        <p:nvCxnSpPr>
          <p:cNvPr id="903" name="직선 연결선 902">
            <a:extLst>
              <a:ext uri="{FF2B5EF4-FFF2-40B4-BE49-F238E27FC236}">
                <a16:creationId xmlns:a16="http://schemas.microsoft.com/office/drawing/2014/main" id="{48C64409-2391-4FA5-9472-84550A2476AD}"/>
              </a:ext>
            </a:extLst>
          </p:cNvPr>
          <p:cNvCxnSpPr>
            <a:cxnSpLocks/>
          </p:cNvCxnSpPr>
          <p:nvPr/>
        </p:nvCxnSpPr>
        <p:spPr bwMode="auto">
          <a:xfrm>
            <a:off x="2108684" y="3986795"/>
            <a:ext cx="1" cy="166568"/>
          </a:xfrm>
          <a:prstGeom prst="line">
            <a:avLst/>
          </a:prstGeom>
          <a:solidFill>
            <a:srgbClr val="FFFFFF">
              <a:alpha val="60000"/>
            </a:srgbClr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4" name="직선 연결선 903">
            <a:extLst>
              <a:ext uri="{FF2B5EF4-FFF2-40B4-BE49-F238E27FC236}">
                <a16:creationId xmlns:a16="http://schemas.microsoft.com/office/drawing/2014/main" id="{C61C45B2-41D7-423F-BDB3-C385F6475D41}"/>
              </a:ext>
            </a:extLst>
          </p:cNvPr>
          <p:cNvCxnSpPr>
            <a:cxnSpLocks/>
          </p:cNvCxnSpPr>
          <p:nvPr/>
        </p:nvCxnSpPr>
        <p:spPr bwMode="auto">
          <a:xfrm flipH="1">
            <a:off x="5896062" y="4378148"/>
            <a:ext cx="1" cy="648000"/>
          </a:xfrm>
          <a:prstGeom prst="line">
            <a:avLst/>
          </a:prstGeom>
          <a:solidFill>
            <a:srgbClr val="FFFFFF">
              <a:alpha val="60000"/>
            </a:srgbClr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5" name="직선 연결선 904">
            <a:extLst>
              <a:ext uri="{FF2B5EF4-FFF2-40B4-BE49-F238E27FC236}">
                <a16:creationId xmlns:a16="http://schemas.microsoft.com/office/drawing/2014/main" id="{D3F3E1A0-ACD0-45B2-B01F-6064A2D3CA3D}"/>
              </a:ext>
            </a:extLst>
          </p:cNvPr>
          <p:cNvCxnSpPr>
            <a:cxnSpLocks/>
          </p:cNvCxnSpPr>
          <p:nvPr/>
        </p:nvCxnSpPr>
        <p:spPr bwMode="auto">
          <a:xfrm flipH="1">
            <a:off x="5468000" y="5017140"/>
            <a:ext cx="429193" cy="0"/>
          </a:xfrm>
          <a:prstGeom prst="line">
            <a:avLst/>
          </a:prstGeom>
          <a:solidFill>
            <a:srgbClr val="FFFFFF">
              <a:alpha val="60000"/>
            </a:srgbClr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041546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참고자료 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: </a:t>
            </a: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미국 정부의 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SMR </a:t>
            </a: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사업 지원</a:t>
            </a:r>
          </a:p>
        </p:txBody>
      </p:sp>
      <p:sp>
        <p:nvSpPr>
          <p:cNvPr id="220" name="직사각형 219">
            <a:extLst>
              <a:ext uri="{FF2B5EF4-FFF2-40B4-BE49-F238E27FC236}">
                <a16:creationId xmlns:a16="http://schemas.microsoft.com/office/drawing/2014/main" id="{E42FBEB8-1B20-4C56-AECD-7FBD889433CF}"/>
              </a:ext>
            </a:extLst>
          </p:cNvPr>
          <p:cNvSpPr/>
          <p:nvPr/>
        </p:nvSpPr>
        <p:spPr bwMode="auto">
          <a:xfrm>
            <a:off x="357775" y="1227697"/>
            <a:ext cx="1578405" cy="1984758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바이든 정부의 원자력 투자 계획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94636FC7-C4AB-4350-8F6D-BF93E6FAC7E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055233" y="1228950"/>
            <a:ext cx="7144916" cy="42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2.3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조 달러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약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2,600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조원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규모 ‘인프라 및 에너지부분 투자계획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(American Jobs Plan)’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발표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(’21.3.31)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원자력관련 분야에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1,810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억 달러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(205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조원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투자 계획 포함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A4B25ED9-5B78-4791-B00A-A214A81A1B9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42558" y="1725641"/>
            <a:ext cx="7144916" cy="2083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&lt;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바이든 정부의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American Jobs Plan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 원자력 관련 투자 계획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&gt;</a:t>
            </a:r>
          </a:p>
        </p:txBody>
      </p:sp>
      <p:graphicFrame>
        <p:nvGraphicFramePr>
          <p:cNvPr id="223" name="표 4">
            <a:extLst>
              <a:ext uri="{FF2B5EF4-FFF2-40B4-BE49-F238E27FC236}">
                <a16:creationId xmlns:a16="http://schemas.microsoft.com/office/drawing/2014/main" id="{44AB59EA-6C08-4A36-9994-9F306E6523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033168"/>
              </p:ext>
            </p:extLst>
          </p:nvPr>
        </p:nvGraphicFramePr>
        <p:xfrm>
          <a:off x="2186674" y="2013673"/>
          <a:ext cx="6603999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7505">
                  <a:extLst>
                    <a:ext uri="{9D8B030D-6E8A-4147-A177-3AD203B41FA5}">
                      <a16:colId xmlns:a16="http://schemas.microsoft.com/office/drawing/2014/main" val="2785222364"/>
                    </a:ext>
                  </a:extLst>
                </a:gridCol>
                <a:gridCol w="3695161">
                  <a:extLst>
                    <a:ext uri="{9D8B030D-6E8A-4147-A177-3AD203B41FA5}">
                      <a16:colId xmlns:a16="http://schemas.microsoft.com/office/drawing/2014/main" val="3323711026"/>
                    </a:ext>
                  </a:extLst>
                </a:gridCol>
                <a:gridCol w="2201333">
                  <a:extLst>
                    <a:ext uri="{9D8B030D-6E8A-4147-A177-3AD203B41FA5}">
                      <a16:colId xmlns:a16="http://schemas.microsoft.com/office/drawing/2014/main" val="3079033808"/>
                    </a:ext>
                  </a:extLst>
                </a:gridCol>
              </a:tblGrid>
              <a:tr h="27537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No.</a:t>
                      </a:r>
                      <a:endParaRPr lang="ko-KR" altLang="en-US" sz="13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8BA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투자 분야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8BA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투자 금액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8BA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35172"/>
                  </a:ext>
                </a:extLst>
              </a:tr>
              <a:tr h="27537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1</a:t>
                      </a:r>
                      <a:endParaRPr lang="ko-KR" altLang="en-US" sz="13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전력부문 현대화 및 청정에너지 공급 분야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$1000</a:t>
                      </a:r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849564"/>
                  </a:ext>
                </a:extLst>
              </a:tr>
              <a:tr h="27537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2</a:t>
                      </a:r>
                      <a:endParaRPr lang="ko-KR" altLang="en-US" sz="13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R&amp;D </a:t>
                      </a:r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및 미래 기술 분야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$350</a:t>
                      </a:r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519157"/>
                  </a:ext>
                </a:extLst>
              </a:tr>
              <a:tr h="27537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3</a:t>
                      </a:r>
                      <a:endParaRPr lang="ko-KR" altLang="en-US" sz="1300" dirty="0">
                        <a:latin typeface="Noto Sans CJK KR Regular" panose="020B0500000000000000" pitchFamily="34" charset="-127"/>
                        <a:ea typeface="Noto Sans CJK KR Regular" panose="020B0500000000000000" pitchFamily="34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제조업체와 중소기업 활성화 분야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$460</a:t>
                      </a:r>
                      <a:r>
                        <a:rPr lang="ko-KR" altLang="en-US" sz="1300" dirty="0">
                          <a:latin typeface="Noto Sans CJK KR Regular" panose="020B0500000000000000" pitchFamily="34" charset="-127"/>
                          <a:ea typeface="Noto Sans CJK KR Regular" panose="020B0500000000000000" pitchFamily="34" charset="-127"/>
                        </a:rPr>
                        <a:t>억</a:t>
                      </a:r>
                    </a:p>
                  </a:txBody>
                  <a:tcPr anchor="ctr">
                    <a:lnL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638BA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872311"/>
                  </a:ext>
                </a:extLst>
              </a:tr>
            </a:tbl>
          </a:graphicData>
        </a:graphic>
      </p:graphicFrame>
      <p:sp>
        <p:nvSpPr>
          <p:cNvPr id="224" name="직사각형 223">
            <a:extLst>
              <a:ext uri="{FF2B5EF4-FFF2-40B4-BE49-F238E27FC236}">
                <a16:creationId xmlns:a16="http://schemas.microsoft.com/office/drawing/2014/main" id="{3C8D8269-CE60-4DC3-B20A-C2E367D28ADB}"/>
              </a:ext>
            </a:extLst>
          </p:cNvPr>
          <p:cNvSpPr/>
          <p:nvPr/>
        </p:nvSpPr>
        <p:spPr bwMode="auto">
          <a:xfrm>
            <a:off x="357775" y="3387938"/>
            <a:ext cx="1578405" cy="1471292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탄소저감 목표 달성을 위한 주정부의 원전 지원 정책</a:t>
            </a:r>
          </a:p>
        </p:txBody>
      </p:sp>
      <p:sp>
        <p:nvSpPr>
          <p:cNvPr id="225" name="TextBox 224">
            <a:extLst>
              <a:ext uri="{FF2B5EF4-FFF2-40B4-BE49-F238E27FC236}">
                <a16:creationId xmlns:a16="http://schemas.microsoft.com/office/drawing/2014/main" id="{FE0EDE23-5AA7-42F7-B3FD-3EBDD419C3F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55232" y="3396713"/>
            <a:ext cx="7440254" cy="146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b="1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뉴욕주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’16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년부터 원전을 청정에너지원으로 분류하고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보조금 지급 등을 통해 원전 이용 확대 추진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b="1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일리노이주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’17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년부터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년간 원전에 보조금 지급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b="1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코네티컷주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’17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년부터 원전을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무탄소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전원으로 분류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재생에너지와 동일하게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무탄소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조달 입찰에 참여 유도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b="1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뉴저지주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’18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원전 보조금 법안 통과시켜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 원전에 연간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억 달러 보조금 지급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최근 ‘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25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년까지 보조금 </a:t>
            </a:r>
            <a:b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                 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지급 연장 결정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b="1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오하이오주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’19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년부터 원전 포함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무탄소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발전원에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MWh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당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9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달러의 보조금 지급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226" name="직사각형 225">
            <a:extLst>
              <a:ext uri="{FF2B5EF4-FFF2-40B4-BE49-F238E27FC236}">
                <a16:creationId xmlns:a16="http://schemas.microsoft.com/office/drawing/2014/main" id="{B76A689B-CBB2-4427-B375-54A84B56F4DE}"/>
              </a:ext>
            </a:extLst>
          </p:cNvPr>
          <p:cNvSpPr/>
          <p:nvPr/>
        </p:nvSpPr>
        <p:spPr bwMode="auto">
          <a:xfrm>
            <a:off x="357775" y="5034713"/>
            <a:ext cx="1578405" cy="1953624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시장 선점을 위한 미국 정부 및 의회의 노력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C7AF0B15-8CB8-4EE0-947F-1672E5CE187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055233" y="5039100"/>
            <a:ext cx="7144916" cy="19026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민주당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공화당 초당적 협력으로 원자력혁신역량법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(NEICA, Nuclear Energy Innovation Capabilities Act, 2018)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제정하여 자국의 원전산업 부활 지원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원자력 혁신 및 현대화법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(NEIMA, Nuclear Energy Innovation and Modernization Act, 2019)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승인으로 차세대 원전의 혁신과 상용화 지원 정책 추진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에너지부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(DOE),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차세대 원자로 실증 및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지원 계획 발표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(‘20.10)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국무부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SMR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지원 위한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FIRST(Foundational Infrastructure for Responsible Use of Small Modular Reactor Technology)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프로그램 개시와 최초 투자금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530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만 달러 지원 발표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(’21.4)</a:t>
            </a:r>
          </a:p>
          <a:p>
            <a:pPr marL="88900" lvl="0" indent="-88900" algn="l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에너지부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 </a:t>
            </a:r>
            <a:r>
              <a:rPr lang="en-US" altLang="ko-KR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기술개발 자금 및 조기 상용화 지원을 위한 자금과 부지제공 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228" name="직선 연결선 227">
            <a:extLst>
              <a:ext uri="{FF2B5EF4-FFF2-40B4-BE49-F238E27FC236}">
                <a16:creationId xmlns:a16="http://schemas.microsoft.com/office/drawing/2014/main" id="{035B6F0B-CA45-48F0-ADD7-8A30169AA437}"/>
              </a:ext>
            </a:extLst>
          </p:cNvPr>
          <p:cNvCxnSpPr>
            <a:cxnSpLocks/>
          </p:cNvCxnSpPr>
          <p:nvPr/>
        </p:nvCxnSpPr>
        <p:spPr bwMode="auto">
          <a:xfrm>
            <a:off x="2114666" y="3324638"/>
            <a:ext cx="7085483" cy="0"/>
          </a:xfrm>
          <a:prstGeom prst="line">
            <a:avLst/>
          </a:prstGeom>
          <a:solidFill>
            <a:srgbClr val="FFFF00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29" name="직선 연결선 228">
            <a:extLst>
              <a:ext uri="{FF2B5EF4-FFF2-40B4-BE49-F238E27FC236}">
                <a16:creationId xmlns:a16="http://schemas.microsoft.com/office/drawing/2014/main" id="{9DEAAEA3-3E78-4D26-94F8-E89B2857F3D3}"/>
              </a:ext>
            </a:extLst>
          </p:cNvPr>
          <p:cNvCxnSpPr>
            <a:cxnSpLocks/>
          </p:cNvCxnSpPr>
          <p:nvPr/>
        </p:nvCxnSpPr>
        <p:spPr bwMode="auto">
          <a:xfrm>
            <a:off x="2114666" y="4936109"/>
            <a:ext cx="7085483" cy="0"/>
          </a:xfrm>
          <a:prstGeom prst="line">
            <a:avLst/>
          </a:prstGeom>
          <a:solidFill>
            <a:srgbClr val="FFFF00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773728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35" b="0" i="0" u="none" strike="noStrike" kern="1200" cap="all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NuScale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 SMR</a:t>
            </a:r>
            <a:endParaRPr kumimoji="1" lang="ko-KR" altLang="en-US" sz="2035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j-cs"/>
            </a:endParaRPr>
          </a:p>
        </p:txBody>
      </p:sp>
      <p:pic>
        <p:nvPicPr>
          <p:cNvPr id="118" name="그림 117">
            <a:extLst>
              <a:ext uri="{FF2B5EF4-FFF2-40B4-BE49-F238E27FC236}">
                <a16:creationId xmlns:a16="http://schemas.microsoft.com/office/drawing/2014/main" id="{DC74C132-2E77-4917-86C1-5955EFA42B2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406" y="4452135"/>
            <a:ext cx="5293490" cy="2644503"/>
          </a:xfrm>
          <a:prstGeom prst="rect">
            <a:avLst/>
          </a:prstGeom>
        </p:spPr>
      </p:pic>
      <p:pic>
        <p:nvPicPr>
          <p:cNvPr id="119" name="그림 118">
            <a:extLst>
              <a:ext uri="{FF2B5EF4-FFF2-40B4-BE49-F238E27FC236}">
                <a16:creationId xmlns:a16="http://schemas.microsoft.com/office/drawing/2014/main" id="{80104607-BF77-4CD2-B880-C08D5EE526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04432" y="3932005"/>
            <a:ext cx="2332280" cy="2844826"/>
          </a:xfrm>
          <a:prstGeom prst="rect">
            <a:avLst/>
          </a:prstGeom>
        </p:spPr>
      </p:pic>
      <p:sp>
        <p:nvSpPr>
          <p:cNvPr id="120" name="직사각형 119">
            <a:extLst>
              <a:ext uri="{FF2B5EF4-FFF2-40B4-BE49-F238E27FC236}">
                <a16:creationId xmlns:a16="http://schemas.microsoft.com/office/drawing/2014/main" id="{12E000E3-268E-40C7-805C-1497F8D65CD3}"/>
              </a:ext>
            </a:extLst>
          </p:cNvPr>
          <p:cNvSpPr/>
          <p:nvPr/>
        </p:nvSpPr>
        <p:spPr bwMode="auto">
          <a:xfrm>
            <a:off x="357775" y="1080141"/>
            <a:ext cx="799070" cy="628571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일체화</a:t>
            </a:r>
          </a:p>
        </p:txBody>
      </p:sp>
      <p:sp>
        <p:nvSpPr>
          <p:cNvPr id="121" name="직사각형 120">
            <a:extLst>
              <a:ext uri="{FF2B5EF4-FFF2-40B4-BE49-F238E27FC236}">
                <a16:creationId xmlns:a16="http://schemas.microsoft.com/office/drawing/2014/main" id="{3C5F5240-91DF-4DEC-8610-90673C6BD262}"/>
              </a:ext>
            </a:extLst>
          </p:cNvPr>
          <p:cNvSpPr/>
          <p:nvPr/>
        </p:nvSpPr>
        <p:spPr bwMode="auto">
          <a:xfrm>
            <a:off x="357775" y="1904766"/>
            <a:ext cx="799070" cy="510696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모듈화</a:t>
            </a:r>
          </a:p>
        </p:txBody>
      </p:sp>
      <p:sp>
        <p:nvSpPr>
          <p:cNvPr id="122" name="직사각형 121">
            <a:extLst>
              <a:ext uri="{FF2B5EF4-FFF2-40B4-BE49-F238E27FC236}">
                <a16:creationId xmlns:a16="http://schemas.microsoft.com/office/drawing/2014/main" id="{752BBF0C-DA18-44F9-A46F-5FB2F62762D2}"/>
              </a:ext>
            </a:extLst>
          </p:cNvPr>
          <p:cNvSpPr/>
          <p:nvPr/>
        </p:nvSpPr>
        <p:spPr bwMode="auto">
          <a:xfrm>
            <a:off x="357775" y="3229088"/>
            <a:ext cx="799070" cy="925257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안전성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강화</a:t>
            </a:r>
          </a:p>
        </p:txBody>
      </p:sp>
      <p:sp>
        <p:nvSpPr>
          <p:cNvPr id="123" name="직사각형 122">
            <a:extLst>
              <a:ext uri="{FF2B5EF4-FFF2-40B4-BE49-F238E27FC236}">
                <a16:creationId xmlns:a16="http://schemas.microsoft.com/office/drawing/2014/main" id="{B35DCE81-E6C5-4654-BB8E-8EA24CF968BF}"/>
              </a:ext>
            </a:extLst>
          </p:cNvPr>
          <p:cNvSpPr/>
          <p:nvPr/>
        </p:nvSpPr>
        <p:spPr bwMode="auto">
          <a:xfrm>
            <a:off x="357775" y="2587641"/>
            <a:ext cx="799070" cy="446967"/>
          </a:xfrm>
          <a:prstGeom prst="rect">
            <a:avLst/>
          </a:prstGeom>
          <a:solidFill>
            <a:srgbClr val="CFD8E7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08000" anchor="ctr" anchorCtr="0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단순화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5EEFA3D0-AFBC-4F7B-AD18-A673FCD34BB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83546" y="1077770"/>
            <a:ext cx="6158135" cy="6869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SMR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대형원전의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격납건물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증기발생기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가압기를 하나의 기기로 일체화 함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NPM(</a:t>
            </a:r>
            <a:r>
              <a:rPr lang="en-US" altLang="ko-KR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Power Module)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이라는 하나의 기기에서 핵분열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증기발생을 동시에 수행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FA3C766-F455-4029-9546-537C379695C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70805" y="1904767"/>
            <a:ext cx="6170875" cy="4668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수를 조절하여 출력 조정 가능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(1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모듈 당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77MWe, 12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모듈 설치 시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924MWe)</a:t>
            </a:r>
          </a:p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터빈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발전기 및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I&amp;C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설비도 독립적으로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모듈화되어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NPM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과 연결됨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960670F-9A19-4A53-9554-83E280D85A6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70806" y="2588332"/>
            <a:ext cx="6170874" cy="4668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원자로냉각재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펌프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(RCP)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및 냉각재 배관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(RCS Piping)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제거하여 기기 단순화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안전성관련 계통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구조물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기기 단순화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C0B4DB44-E1A3-4898-AEBE-8601EA8B6AF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270806" y="3228978"/>
            <a:ext cx="6170874" cy="906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펌프를 통한 냉각재 강제순환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현재 상용원전 방식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대신 펌프 없이 냉각재 자연순환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대류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으로 증기를 발생시킬 수 있어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원자로냉각재펌프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(RCP),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대형배관 및 해당 전원계통이 불필요하며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대형배관 파단사고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(Large-break LOCA) 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발생 가능성을 원천적으로 제거함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88900" indent="-88900" defTabSz="180181" eaLnBrk="0" fontAlgn="base" hangingPunct="0">
              <a:lnSpc>
                <a:spcPct val="110000"/>
              </a:lnSpc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완전 피동형 설계시스템을 도입하여 중대사고 시 안전성 확보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8" name="이등변 삼각형 127">
            <a:extLst>
              <a:ext uri="{FF2B5EF4-FFF2-40B4-BE49-F238E27FC236}">
                <a16:creationId xmlns:a16="http://schemas.microsoft.com/office/drawing/2014/main" id="{832275D4-935E-4CCD-8958-686F1E53615B}"/>
              </a:ext>
            </a:extLst>
          </p:cNvPr>
          <p:cNvSpPr/>
          <p:nvPr/>
        </p:nvSpPr>
        <p:spPr bwMode="auto">
          <a:xfrm rot="5400000">
            <a:off x="6784769" y="2397109"/>
            <a:ext cx="1823223" cy="185528"/>
          </a:xfrm>
          <a:prstGeom prst="triangle">
            <a:avLst/>
          </a:prstGeom>
          <a:solidFill>
            <a:srgbClr val="FFFFFF">
              <a:lumMod val="85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36625">
              <a:lnSpc>
                <a:spcPct val="110000"/>
              </a:lnSpc>
              <a:spcBef>
                <a:spcPct val="0"/>
              </a:spcBef>
              <a:defRPr/>
            </a:pPr>
            <a:endParaRPr kumimoji="1" lang="ko-KR" altLang="en-US" sz="130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129" name="직선 연결선 128">
            <a:extLst>
              <a:ext uri="{FF2B5EF4-FFF2-40B4-BE49-F238E27FC236}">
                <a16:creationId xmlns:a16="http://schemas.microsoft.com/office/drawing/2014/main" id="{DBE8B8F0-11F8-4E8F-9D73-E0688228DE68}"/>
              </a:ext>
            </a:extLst>
          </p:cNvPr>
          <p:cNvCxnSpPr/>
          <p:nvPr/>
        </p:nvCxnSpPr>
        <p:spPr bwMode="auto">
          <a:xfrm>
            <a:off x="5573542" y="6524274"/>
            <a:ext cx="1892808" cy="1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FFFFFF">
                <a:lumMod val="75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30" name="Line 17">
            <a:extLst>
              <a:ext uri="{FF2B5EF4-FFF2-40B4-BE49-F238E27FC236}">
                <a16:creationId xmlns:a16="http://schemas.microsoft.com/office/drawing/2014/main" id="{BA06932A-042B-4AC4-800D-EBF54787F35B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gray">
          <a:xfrm>
            <a:off x="1270805" y="1832789"/>
            <a:ext cx="5756097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tIns="91440" bIns="45713"/>
          <a:lstStyle/>
          <a:p>
            <a:pPr defTabSz="914400">
              <a:spcBef>
                <a:spcPct val="0"/>
              </a:spcBef>
              <a:buClr>
                <a:srgbClr val="000000"/>
              </a:buClr>
              <a:buFont typeface="Arial" charset="0"/>
              <a:buChar char="̶"/>
              <a:defRPr/>
            </a:pPr>
            <a:endParaRPr lang="ko-KR" altLang="en-US" sz="1200" kern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1" name="Line 17">
            <a:extLst>
              <a:ext uri="{FF2B5EF4-FFF2-40B4-BE49-F238E27FC236}">
                <a16:creationId xmlns:a16="http://schemas.microsoft.com/office/drawing/2014/main" id="{F64E66B4-EE0E-461A-B69A-ED9C836AEF07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gray">
          <a:xfrm>
            <a:off x="1270805" y="2493939"/>
            <a:ext cx="5756097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tIns="91440" bIns="45713"/>
          <a:lstStyle/>
          <a:p>
            <a:pPr defTabSz="914400">
              <a:spcBef>
                <a:spcPct val="0"/>
              </a:spcBef>
              <a:buClr>
                <a:srgbClr val="000000"/>
              </a:buClr>
              <a:buFont typeface="Arial" charset="0"/>
              <a:buChar char="̶"/>
              <a:defRPr/>
            </a:pPr>
            <a:endParaRPr lang="ko-KR" altLang="en-US" sz="1200" kern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2" name="Line 17">
            <a:extLst>
              <a:ext uri="{FF2B5EF4-FFF2-40B4-BE49-F238E27FC236}">
                <a16:creationId xmlns:a16="http://schemas.microsoft.com/office/drawing/2014/main" id="{E3EB2760-DF1C-4032-8865-D24421D698F2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gray">
          <a:xfrm>
            <a:off x="1270805" y="3127374"/>
            <a:ext cx="5756097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tIns="91440" bIns="45713"/>
          <a:lstStyle/>
          <a:p>
            <a:pPr defTabSz="914400">
              <a:spcBef>
                <a:spcPct val="0"/>
              </a:spcBef>
              <a:buClr>
                <a:srgbClr val="000000"/>
              </a:buClr>
              <a:buFont typeface="Arial" charset="0"/>
              <a:buChar char="̶"/>
              <a:defRPr/>
            </a:pPr>
            <a:endParaRPr lang="ko-KR" altLang="en-US" sz="1200" kern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3" name="Rectangle 8">
            <a:extLst>
              <a:ext uri="{FF2B5EF4-FFF2-40B4-BE49-F238E27FC236}">
                <a16:creationId xmlns:a16="http://schemas.microsoft.com/office/drawing/2014/main" id="{A84C58E7-1A66-485D-B102-D78FEA8B733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blackWhite">
          <a:xfrm>
            <a:off x="7915849" y="1048214"/>
            <a:ext cx="1837839" cy="2657513"/>
          </a:xfrm>
          <a:prstGeom prst="rect">
            <a:avLst/>
          </a:prstGeom>
          <a:solidFill>
            <a:srgbClr val="FFFFFF"/>
          </a:solidFill>
          <a:ln w="9525">
            <a:solidFill>
              <a:srgbClr val="0083CD"/>
            </a:solidFill>
            <a:miter lim="800000"/>
            <a:headEnd/>
            <a:tailEnd/>
          </a:ln>
          <a:effectLst>
            <a:outerShdw dist="35921" dir="2700000" algn="ctr" rotWithShape="0">
              <a:srgbClr val="0083CD"/>
            </a:outerShdw>
          </a:effectLst>
        </p:spPr>
        <p:txBody>
          <a:bodyPr wrap="square" anchor="ctr">
            <a:noAutofit/>
          </a:bodyPr>
          <a:lstStyle/>
          <a:p>
            <a:pPr marL="177800" lvl="1" indent="-93663" defTabSz="936625" fontAlgn="base">
              <a:spcAft>
                <a:spcPts val="1200"/>
              </a:spcAft>
              <a:buFont typeface="Arial" pitchFamily="34" charset="0"/>
              <a:buChar char="•"/>
            </a:pPr>
            <a:r>
              <a:rPr kumimoji="1"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검증된 상용원전 기술을 기반으로 안전성과 경제성을 향상시킨 </a:t>
            </a:r>
            <a:r>
              <a:rPr kumimoji="1"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경수로형</a:t>
            </a:r>
            <a:r>
              <a:rPr kumimoji="1"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모델</a:t>
            </a:r>
            <a:endParaRPr kumimoji="1"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77800" lvl="1" indent="-93663" defTabSz="936625" fontAlgn="base">
              <a:spcAft>
                <a:spcPts val="1200"/>
              </a:spcAft>
              <a:buFont typeface="Arial" pitchFamily="34" charset="0"/>
              <a:buChar char="•"/>
            </a:pPr>
            <a:r>
              <a:rPr kumimoji="1"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완제품을 제작</a:t>
            </a:r>
            <a:r>
              <a:rPr kumimoji="1"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kumimoji="1"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운송하여 상용원전 대비 발전소 현장작업이 최소화되므로 공기단축 및 비용절감 가능</a:t>
            </a:r>
            <a:endParaRPr kumimoji="1"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34" name="내용 개체 틀 44">
            <a:extLst>
              <a:ext uri="{FF2B5EF4-FFF2-40B4-BE49-F238E27FC236}">
                <a16:creationId xmlns:a16="http://schemas.microsoft.com/office/drawing/2014/main" id="{2EF3EC80-C8B5-4E33-9C42-FBB9634C9B4B}"/>
              </a:ext>
            </a:extLst>
          </p:cNvPr>
          <p:cNvSpPr txBox="1">
            <a:spLocks/>
          </p:cNvSpPr>
          <p:nvPr>
            <p:custDataLst>
              <p:tags r:id="rId9"/>
            </p:custDataLst>
          </p:nvPr>
        </p:nvSpPr>
        <p:spPr bwMode="auto">
          <a:xfrm>
            <a:off x="7358412" y="6829630"/>
            <a:ext cx="1829798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defTabSz="936625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775" indent="-103188" algn="l" defTabSz="936625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•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2pPr>
            <a:lvl3pPr marL="207963" indent="-101600" algn="l" defTabSz="936625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–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3pPr>
            <a:lvl4pPr marL="314325" indent="-103188" algn="l" defTabSz="936625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·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4pPr>
            <a:lvl5pPr marL="420688" indent="-98425" algn="l" defTabSz="936625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5pPr>
            <a:lvl6pPr marL="877888" indent="-98425" algn="l" defTabSz="936625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6pPr>
            <a:lvl7pPr marL="1335088" indent="-98425" algn="l" defTabSz="936625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7pPr>
            <a:lvl8pPr marL="1792288" indent="-98425" algn="l" defTabSz="936625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8pPr>
            <a:lvl9pPr marL="2249488" indent="-98425" algn="l" defTabSz="936625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1" indent="1555">
              <a:lnSpc>
                <a:spcPct val="100000"/>
              </a:lnSpc>
              <a:buFontTx/>
              <a:buNone/>
            </a:pPr>
            <a:r>
              <a:rPr lang="ko-KR" altLang="en-US" sz="1050" b="1" u="sng" dirty="0">
                <a:solidFill>
                  <a:srgbClr val="0018A8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두산중공업 공급범위</a:t>
            </a:r>
            <a:endParaRPr lang="en-US" altLang="ko-KR" sz="1050" b="1" u="sng" dirty="0">
              <a:solidFill>
                <a:srgbClr val="0018A8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7770" lvl="1" indent="-7777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대형</a:t>
            </a:r>
            <a:r>
              <a:rPr lang="en-US" altLang="ko-KR" sz="105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05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주단소재 공급</a:t>
            </a:r>
            <a:endParaRPr lang="en-US" altLang="ko-KR" sz="105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77770" lvl="1" indent="-7777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NPM </a:t>
            </a:r>
            <a:r>
              <a:rPr lang="ko-KR" altLang="en-US" sz="105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기자재 제작</a:t>
            </a:r>
            <a:endParaRPr lang="en-US" altLang="ko-KR" sz="105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135" name="직선 화살표 연결선 134">
            <a:extLst>
              <a:ext uri="{FF2B5EF4-FFF2-40B4-BE49-F238E27FC236}">
                <a16:creationId xmlns:a16="http://schemas.microsoft.com/office/drawing/2014/main" id="{208E9C13-BD7F-4EAB-8006-98554308B831}"/>
              </a:ext>
            </a:extLst>
          </p:cNvPr>
          <p:cNvCxnSpPr>
            <a:cxnSpLocks/>
          </p:cNvCxnSpPr>
          <p:nvPr/>
        </p:nvCxnSpPr>
        <p:spPr bwMode="auto">
          <a:xfrm flipH="1">
            <a:off x="8125411" y="6473549"/>
            <a:ext cx="345161" cy="0"/>
          </a:xfrm>
          <a:prstGeom prst="straightConnector1">
            <a:avLst/>
          </a:prstGeom>
          <a:solidFill>
            <a:srgbClr val="FFFFFF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6" name="자유형 39">
            <a:extLst>
              <a:ext uri="{FF2B5EF4-FFF2-40B4-BE49-F238E27FC236}">
                <a16:creationId xmlns:a16="http://schemas.microsoft.com/office/drawing/2014/main" id="{DB7F0DF5-EAD1-4D0D-A085-D7D73289187A}"/>
              </a:ext>
            </a:extLst>
          </p:cNvPr>
          <p:cNvSpPr/>
          <p:nvPr/>
        </p:nvSpPr>
        <p:spPr bwMode="auto">
          <a:xfrm>
            <a:off x="5571162" y="4252181"/>
            <a:ext cx="1907096" cy="2276856"/>
          </a:xfrm>
          <a:custGeom>
            <a:avLst/>
            <a:gdLst>
              <a:gd name="connsiteX0" fmla="*/ 73152 w 1920240"/>
              <a:gd name="connsiteY0" fmla="*/ 1243584 h 2276856"/>
              <a:gd name="connsiteX1" fmla="*/ 1883664 w 1920240"/>
              <a:gd name="connsiteY1" fmla="*/ 0 h 2276856"/>
              <a:gd name="connsiteX2" fmla="*/ 1920240 w 1920240"/>
              <a:gd name="connsiteY2" fmla="*/ 2276856 h 2276856"/>
              <a:gd name="connsiteX3" fmla="*/ 0 w 1920240"/>
              <a:gd name="connsiteY3" fmla="*/ 2029968 h 2276856"/>
              <a:gd name="connsiteX4" fmla="*/ 73152 w 1920240"/>
              <a:gd name="connsiteY4" fmla="*/ 1243584 h 2276856"/>
              <a:gd name="connsiteX0" fmla="*/ 45720 w 1892808"/>
              <a:gd name="connsiteY0" fmla="*/ 1243584 h 2276856"/>
              <a:gd name="connsiteX1" fmla="*/ 1856232 w 1892808"/>
              <a:gd name="connsiteY1" fmla="*/ 0 h 2276856"/>
              <a:gd name="connsiteX2" fmla="*/ 1892808 w 1892808"/>
              <a:gd name="connsiteY2" fmla="*/ 2276856 h 2276856"/>
              <a:gd name="connsiteX3" fmla="*/ 0 w 1892808"/>
              <a:gd name="connsiteY3" fmla="*/ 2029968 h 2276856"/>
              <a:gd name="connsiteX4" fmla="*/ 45720 w 1892808"/>
              <a:gd name="connsiteY4" fmla="*/ 1243584 h 2276856"/>
              <a:gd name="connsiteX0" fmla="*/ 6809 w 1892808"/>
              <a:gd name="connsiteY0" fmla="*/ 1477048 h 2276856"/>
              <a:gd name="connsiteX1" fmla="*/ 1856232 w 1892808"/>
              <a:gd name="connsiteY1" fmla="*/ 0 h 2276856"/>
              <a:gd name="connsiteX2" fmla="*/ 1892808 w 1892808"/>
              <a:gd name="connsiteY2" fmla="*/ 2276856 h 2276856"/>
              <a:gd name="connsiteX3" fmla="*/ 0 w 1892808"/>
              <a:gd name="connsiteY3" fmla="*/ 2029968 h 2276856"/>
              <a:gd name="connsiteX4" fmla="*/ 6809 w 1892808"/>
              <a:gd name="connsiteY4" fmla="*/ 1477048 h 2276856"/>
              <a:gd name="connsiteX0" fmla="*/ 30622 w 1916621"/>
              <a:gd name="connsiteY0" fmla="*/ 1477048 h 2276856"/>
              <a:gd name="connsiteX1" fmla="*/ 1880045 w 1916621"/>
              <a:gd name="connsiteY1" fmla="*/ 0 h 2276856"/>
              <a:gd name="connsiteX2" fmla="*/ 1916621 w 1916621"/>
              <a:gd name="connsiteY2" fmla="*/ 2276856 h 2276856"/>
              <a:gd name="connsiteX3" fmla="*/ 0 w 1916621"/>
              <a:gd name="connsiteY3" fmla="*/ 2229993 h 2276856"/>
              <a:gd name="connsiteX4" fmla="*/ 30622 w 1916621"/>
              <a:gd name="connsiteY4" fmla="*/ 1477048 h 2276856"/>
              <a:gd name="connsiteX0" fmla="*/ 30622 w 1916621"/>
              <a:gd name="connsiteY0" fmla="*/ 1453236 h 2276856"/>
              <a:gd name="connsiteX1" fmla="*/ 1880045 w 1916621"/>
              <a:gd name="connsiteY1" fmla="*/ 0 h 2276856"/>
              <a:gd name="connsiteX2" fmla="*/ 1916621 w 1916621"/>
              <a:gd name="connsiteY2" fmla="*/ 2276856 h 2276856"/>
              <a:gd name="connsiteX3" fmla="*/ 0 w 1916621"/>
              <a:gd name="connsiteY3" fmla="*/ 2229993 h 2276856"/>
              <a:gd name="connsiteX4" fmla="*/ 30622 w 1916621"/>
              <a:gd name="connsiteY4" fmla="*/ 1453236 h 2276856"/>
              <a:gd name="connsiteX0" fmla="*/ 21097 w 1907096"/>
              <a:gd name="connsiteY0" fmla="*/ 1453236 h 2276856"/>
              <a:gd name="connsiteX1" fmla="*/ 1870520 w 1907096"/>
              <a:gd name="connsiteY1" fmla="*/ 0 h 2276856"/>
              <a:gd name="connsiteX2" fmla="*/ 1907096 w 1907096"/>
              <a:gd name="connsiteY2" fmla="*/ 2276856 h 2276856"/>
              <a:gd name="connsiteX3" fmla="*/ 0 w 1907096"/>
              <a:gd name="connsiteY3" fmla="*/ 2263330 h 2276856"/>
              <a:gd name="connsiteX4" fmla="*/ 21097 w 1907096"/>
              <a:gd name="connsiteY4" fmla="*/ 1453236 h 2276856"/>
              <a:gd name="connsiteX0" fmla="*/ 21097 w 1907096"/>
              <a:gd name="connsiteY0" fmla="*/ 1453236 h 2276856"/>
              <a:gd name="connsiteX1" fmla="*/ 1870520 w 1907096"/>
              <a:gd name="connsiteY1" fmla="*/ 0 h 2276856"/>
              <a:gd name="connsiteX2" fmla="*/ 1907096 w 1907096"/>
              <a:gd name="connsiteY2" fmla="*/ 2276856 h 2276856"/>
              <a:gd name="connsiteX3" fmla="*/ 0 w 1907096"/>
              <a:gd name="connsiteY3" fmla="*/ 2276030 h 2276856"/>
              <a:gd name="connsiteX4" fmla="*/ 21097 w 1907096"/>
              <a:gd name="connsiteY4" fmla="*/ 1453236 h 2276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096" h="2276856">
                <a:moveTo>
                  <a:pt x="21097" y="1453236"/>
                </a:moveTo>
                <a:lnTo>
                  <a:pt x="1870520" y="0"/>
                </a:lnTo>
                <a:lnTo>
                  <a:pt x="1907096" y="2276856"/>
                </a:lnTo>
                <a:lnTo>
                  <a:pt x="0" y="2276030"/>
                </a:lnTo>
                <a:cubicBezTo>
                  <a:pt x="2270" y="2091723"/>
                  <a:pt x="18827" y="1637543"/>
                  <a:pt x="21097" y="1453236"/>
                </a:cubicBezTo>
                <a:close/>
              </a:path>
            </a:pathLst>
          </a:custGeom>
          <a:solidFill>
            <a:srgbClr val="FFFFFF">
              <a:lumMod val="85000"/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36625">
              <a:lnSpc>
                <a:spcPct val="110000"/>
              </a:lnSpc>
              <a:spcBef>
                <a:spcPct val="0"/>
              </a:spcBef>
              <a:defRPr/>
            </a:pPr>
            <a:endParaRPr kumimoji="1" lang="ko-KR" altLang="en-US" sz="130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137" name="직선 연결선 136">
            <a:extLst>
              <a:ext uri="{FF2B5EF4-FFF2-40B4-BE49-F238E27FC236}">
                <a16:creationId xmlns:a16="http://schemas.microsoft.com/office/drawing/2014/main" id="{AE4B5FE1-7242-4B72-9D3A-B92BB1287F64}"/>
              </a:ext>
            </a:extLst>
          </p:cNvPr>
          <p:cNvCxnSpPr>
            <a:stCxn id="136" idx="0"/>
            <a:endCxn id="136" idx="1"/>
          </p:cNvCxnSpPr>
          <p:nvPr/>
        </p:nvCxnSpPr>
        <p:spPr bwMode="auto">
          <a:xfrm flipV="1">
            <a:off x="5592259" y="4252181"/>
            <a:ext cx="1849423" cy="1453236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FFFFFF">
                <a:lumMod val="75000"/>
              </a:srgb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38" name="직사각형 137">
            <a:extLst>
              <a:ext uri="{FF2B5EF4-FFF2-40B4-BE49-F238E27FC236}">
                <a16:creationId xmlns:a16="http://schemas.microsoft.com/office/drawing/2014/main" id="{24FA551B-FB0B-40B3-B9B4-8BCA6AC51B61}"/>
              </a:ext>
            </a:extLst>
          </p:cNvPr>
          <p:cNvSpPr/>
          <p:nvPr/>
        </p:nvSpPr>
        <p:spPr bwMode="gray">
          <a:xfrm>
            <a:off x="3230603" y="7048351"/>
            <a:ext cx="1963206" cy="25358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square" lIns="88900" tIns="88900" rIns="88900" bIns="88900" rtlCol="0" anchor="t"/>
          <a:lstStyle/>
          <a:p>
            <a:pPr marL="177800" indent="-177800">
              <a:lnSpc>
                <a:spcPct val="106000"/>
              </a:lnSpc>
              <a:buFont typeface="Wingdings 2" pitchFamily="18" charset="2"/>
              <a:buNone/>
            </a:pPr>
            <a:r>
              <a:rPr lang="en-US" altLang="ko-KR" sz="1000" b="1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 SMR </a:t>
            </a:r>
            <a:r>
              <a:rPr lang="ko-KR" altLang="en-US" sz="1000" b="1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 건물 내부</a:t>
            </a:r>
            <a:endParaRPr lang="en-US" altLang="ko-KR" sz="1000" dirty="0">
              <a:solidFill>
                <a:prstClr val="black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93619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35" b="0" i="0" u="none" strike="noStrike" kern="1200" cap="all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NuScale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 SMR</a:t>
            </a:r>
            <a:endParaRPr kumimoji="1" lang="ko-KR" altLang="en-US" sz="2035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j-cs"/>
            </a:endParaRPr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id="{0F1FCBCF-5EE0-4A4B-AA22-52269DDF4F66}"/>
              </a:ext>
            </a:extLst>
          </p:cNvPr>
          <p:cNvSpPr/>
          <p:nvPr/>
        </p:nvSpPr>
        <p:spPr bwMode="auto">
          <a:xfrm>
            <a:off x="6733168" y="1211370"/>
            <a:ext cx="2854782" cy="5422721"/>
          </a:xfrm>
          <a:prstGeom prst="rect">
            <a:avLst/>
          </a:prstGeom>
          <a:solidFill>
            <a:srgbClr val="CFDDE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11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99" name="Rectangle 2">
            <a:extLst>
              <a:ext uri="{FF2B5EF4-FFF2-40B4-BE49-F238E27FC236}">
                <a16:creationId xmlns:a16="http://schemas.microsoft.com/office/drawing/2014/main" id="{1E56B590-39E5-4384-869E-FE46A5C1B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32" y="1136899"/>
            <a:ext cx="5876455" cy="2680409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80000" anchor="t"/>
          <a:lstStyle/>
          <a:p>
            <a:pPr marL="0" lvl="1" defTabSz="935116" eaLnBrk="0" fontAlgn="base" hangingPunct="0">
              <a:spcBef>
                <a:spcPct val="50000"/>
              </a:spcBef>
              <a:spcAft>
                <a:spcPts val="600"/>
              </a:spcAft>
              <a:defRPr/>
            </a:pPr>
            <a:endParaRPr lang="ko-KR" altLang="en-US" sz="1100" dirty="0">
              <a:solidFill>
                <a:prstClr val="black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00" name="텍스트 개체 틀 4">
            <a:extLst>
              <a:ext uri="{FF2B5EF4-FFF2-40B4-BE49-F238E27FC236}">
                <a16:creationId xmlns:a16="http://schemas.microsoft.com/office/drawing/2014/main" id="{F8C7D2D9-C37D-408E-B406-DDB8451FBE59}"/>
              </a:ext>
            </a:extLst>
          </p:cNvPr>
          <p:cNvSpPr txBox="1">
            <a:spLocks/>
          </p:cNvSpPr>
          <p:nvPr/>
        </p:nvSpPr>
        <p:spPr>
          <a:xfrm>
            <a:off x="909396" y="1626068"/>
            <a:ext cx="2878632" cy="2214929"/>
          </a:xfrm>
          <a:prstGeom prst="rect">
            <a:avLst/>
          </a:prstGeom>
        </p:spPr>
        <p:txBody>
          <a:bodyPr>
            <a:noAutofit/>
          </a:bodyPr>
          <a:lstStyle>
            <a:lvl1pPr marL="176212" indent="-176212" algn="l" defTabSz="914395" rtl="0" eaLnBrk="1" latin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defRPr>
            </a:lvl1pPr>
            <a:lvl2pPr marL="449261" indent="-184149" algn="l" defTabSz="914395" rtl="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맑은 고딕" panose="020B0503020000020004" pitchFamily="50" charset="-127"/>
              <a:buChar char="­"/>
              <a:defRPr sz="1100" kern="1200">
                <a:solidFill>
                  <a:schemeClr val="tx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defRPr>
            </a:lvl2pPr>
            <a:lvl3pPr marL="714370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1100" kern="1200">
                <a:solidFill>
                  <a:schemeClr val="tx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defRPr>
            </a:lvl3pPr>
            <a:lvl4pPr marL="1600191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8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5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3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0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77" indent="-228598" algn="l" defTabSz="914395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075" lvl="1" indent="-92075" latinLnBrk="0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소유주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:</a:t>
            </a: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Utah Associated </a:t>
            </a:r>
            <a:b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</a:b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                Municipal Power Systems </a:t>
            </a:r>
          </a:p>
          <a:p>
            <a:pPr marL="92075" lvl="1" indent="-92075" latinLnBrk="0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PJT </a:t>
            </a: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명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: CFPP</a:t>
            </a:r>
            <a:r>
              <a:rPr lang="en-US" altLang="ko-KR" sz="900" dirty="0">
                <a:solidFill>
                  <a:srgbClr val="000000"/>
                </a:solidFill>
                <a:cs typeface="Verdana" panose="020B0604030504040204" pitchFamily="34" charset="0"/>
              </a:rPr>
              <a:t>(Carbon Free Power Project)</a:t>
            </a:r>
            <a:endParaRPr lang="en-US" altLang="ko-KR" sz="1300" dirty="0">
              <a:solidFill>
                <a:srgbClr val="000000"/>
              </a:solidFill>
              <a:cs typeface="Verdana" panose="020B0604030504040204" pitchFamily="34" charset="0"/>
            </a:endParaRPr>
          </a:p>
          <a:p>
            <a:pPr marL="92075" lvl="1" indent="-92075" latinLnBrk="0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부지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: Idaho National Lab </a:t>
            </a:r>
            <a:b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</a:b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           (DOE</a:t>
            </a: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 부지 제공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)</a:t>
            </a:r>
          </a:p>
          <a:p>
            <a:pPr marL="92075" lvl="1" indent="-92075" latinLnBrk="0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미국 에너지부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(DOE)</a:t>
            </a: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의 지원</a:t>
            </a:r>
            <a:b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</a:b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- UAMPS/DOE </a:t>
            </a: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간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$1.4B Cost share </a:t>
            </a:r>
            <a:b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</a:b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   </a:t>
            </a:r>
            <a:r>
              <a:rPr lang="ko-KR" altLang="en-US" sz="1300" dirty="0">
                <a:solidFill>
                  <a:srgbClr val="000000"/>
                </a:solidFill>
                <a:cs typeface="Verdana" panose="020B0604030504040204" pitchFamily="34" charset="0"/>
              </a:rPr>
              <a:t>계약 </a:t>
            </a:r>
            <a:r>
              <a:rPr lang="en-US" altLang="ko-KR" sz="1300" dirty="0">
                <a:solidFill>
                  <a:srgbClr val="000000"/>
                </a:solidFill>
                <a:cs typeface="Verdana" panose="020B0604030504040204" pitchFamily="34" charset="0"/>
              </a:rPr>
              <a:t>(’20.10)</a:t>
            </a:r>
          </a:p>
        </p:txBody>
      </p:sp>
      <p:sp>
        <p:nvSpPr>
          <p:cNvPr id="101" name="Text Box 2">
            <a:extLst>
              <a:ext uri="{FF2B5EF4-FFF2-40B4-BE49-F238E27FC236}">
                <a16:creationId xmlns:a16="http://schemas.microsoft.com/office/drawing/2014/main" id="{AD6BA5BF-BA58-43AE-BD1E-4AD8F08B4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70" y="6882578"/>
            <a:ext cx="5417328" cy="3416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1pPr>
            <a:lvl2pPr marL="742950" indent="-285750"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2pPr>
            <a:lvl3pPr marL="1143000" indent="-228600"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3pPr>
            <a:lvl4pPr marL="1600200" indent="-228600"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4pPr>
            <a:lvl5pPr marL="2057400" indent="-228600"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 b="1">
                <a:solidFill>
                  <a:srgbClr val="000000"/>
                </a:solidFill>
                <a:latin typeface="Arial" panose="020B0604020202020204" pitchFamily="34" charset="0"/>
                <a:ea typeface="윤고딕130" panose="020B0500000000000000" pitchFamily="34" charset="-127"/>
              </a:defRPr>
            </a:lvl9pPr>
          </a:lstStyle>
          <a:p>
            <a:pPr defTabSz="914400" latinLnBrk="1">
              <a:lnSpc>
                <a:spcPct val="90000"/>
              </a:lnSpc>
              <a:defRPr/>
            </a:pPr>
            <a:r>
              <a:rPr kumimoji="1" lang="en-US" altLang="ko-KR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1. UAMPS (Utah Associated Municipal Power Systems) </a:t>
            </a:r>
          </a:p>
          <a:p>
            <a:pPr defTabSz="914400" latinLnBrk="1">
              <a:lnSpc>
                <a:spcPct val="90000"/>
              </a:lnSpc>
              <a:defRPr/>
            </a:pPr>
            <a:r>
              <a:rPr kumimoji="1" lang="en-US" altLang="ko-KR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2. NPM (</a:t>
            </a:r>
            <a:r>
              <a:rPr kumimoji="1" lang="en-US" altLang="ko-KR" sz="900" b="0" dirty="0" err="1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en-US" altLang="ko-KR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Power Module) </a:t>
            </a:r>
            <a:r>
              <a:rPr kumimoji="1" lang="ko-KR" altLang="en-US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경수로의 </a:t>
            </a:r>
            <a:r>
              <a:rPr kumimoji="1" lang="en-US" altLang="ko-KR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kumimoji="1" lang="ko-KR" altLang="en-US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차계통에 해당되는 </a:t>
            </a:r>
            <a:r>
              <a:rPr kumimoji="1" lang="en-US" altLang="ko-KR" sz="900" b="0" dirty="0" err="1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en-US" altLang="ko-KR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SMR</a:t>
            </a:r>
            <a:r>
              <a:rPr kumimoji="1" lang="ko-KR" altLang="en-US" sz="900" b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핵심기기</a:t>
            </a:r>
            <a:endParaRPr kumimoji="1" lang="en-US" altLang="ko-KR" sz="900" b="0" dirty="0">
              <a:solidFill>
                <a:prstClr val="black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02" name="Rectangle 42">
            <a:extLst>
              <a:ext uri="{FF2B5EF4-FFF2-40B4-BE49-F238E27FC236}">
                <a16:creationId xmlns:a16="http://schemas.microsoft.com/office/drawing/2014/main" id="{1F4B8C79-90AF-4C58-869A-2E4DD4E44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50" y="1537258"/>
            <a:ext cx="401936" cy="2214930"/>
          </a:xfrm>
          <a:prstGeom prst="rect">
            <a:avLst/>
          </a:prstGeom>
          <a:solidFill>
            <a:srgbClr val="3E6CA4"/>
          </a:solidFill>
          <a:ln w="9525" algn="ctr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6798" rIns="0" bIns="45718" anchor="ctr"/>
          <a:lstStyle/>
          <a:p>
            <a:pPr algn="ctr" defTabSz="914400" eaLnBrk="0" latinLnBrk="1" hangingPunct="0">
              <a:lnSpc>
                <a:spcPct val="120000"/>
              </a:lnSpc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PJT</a:t>
            </a:r>
          </a:p>
          <a:p>
            <a:pPr algn="ctr" defTabSz="914400" eaLnBrk="0" latinLnBrk="1" hangingPunct="0">
              <a:lnSpc>
                <a:spcPct val="120000"/>
              </a:lnSpc>
              <a:defRPr/>
            </a:pPr>
            <a:r>
              <a:rPr lang="ko-KR" altLang="en-US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개요</a:t>
            </a:r>
          </a:p>
        </p:txBody>
      </p:sp>
      <p:sp>
        <p:nvSpPr>
          <p:cNvPr id="158" name="이등변 삼각형 157">
            <a:extLst>
              <a:ext uri="{FF2B5EF4-FFF2-40B4-BE49-F238E27FC236}">
                <a16:creationId xmlns:a16="http://schemas.microsoft.com/office/drawing/2014/main" id="{C7E708A3-B638-4AB4-BAAA-BFD45B4AF164}"/>
              </a:ext>
            </a:extLst>
          </p:cNvPr>
          <p:cNvSpPr/>
          <p:nvPr/>
        </p:nvSpPr>
        <p:spPr bwMode="auto">
          <a:xfrm rot="5400000">
            <a:off x="4377916" y="3882308"/>
            <a:ext cx="4311070" cy="190034"/>
          </a:xfrm>
          <a:prstGeom prst="triangle">
            <a:avLst/>
          </a:prstGeom>
          <a:solidFill>
            <a:srgbClr val="3E6CA4"/>
          </a:solidFill>
          <a:ln w="9525" algn="ctr">
            <a:noFill/>
            <a:round/>
            <a:headEnd/>
            <a:tailEnd/>
          </a:ln>
          <a:effectLst/>
        </p:spPr>
        <p:txBody>
          <a:bodyPr lIns="0" tIns="46798" rIns="36000" bIns="45718" anchor="ctr"/>
          <a:lstStyle/>
          <a:p>
            <a:pPr algn="r" defTabSz="914400" eaLnBrk="0" latinLnBrk="1" hangingPunct="0">
              <a:defRPr/>
            </a:pPr>
            <a:endParaRPr lang="ko-KR" altLang="en-US" sz="13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pSp>
        <p:nvGrpSpPr>
          <p:cNvPr id="159" name="그룹 158">
            <a:extLst>
              <a:ext uri="{FF2B5EF4-FFF2-40B4-BE49-F238E27FC236}">
                <a16:creationId xmlns:a16="http://schemas.microsoft.com/office/drawing/2014/main" id="{97B91E37-DF2A-4970-89E7-E5E403CFD51E}"/>
              </a:ext>
            </a:extLst>
          </p:cNvPr>
          <p:cNvGrpSpPr/>
          <p:nvPr/>
        </p:nvGrpSpPr>
        <p:grpSpPr>
          <a:xfrm>
            <a:off x="4230501" y="1554426"/>
            <a:ext cx="2122489" cy="2197762"/>
            <a:chOff x="4700972" y="3822597"/>
            <a:chExt cx="2122489" cy="2527918"/>
          </a:xfrm>
        </p:grpSpPr>
        <p:sp>
          <p:nvSpPr>
            <p:cNvPr id="160" name="직사각형 159">
              <a:extLst>
                <a:ext uri="{FF2B5EF4-FFF2-40B4-BE49-F238E27FC236}">
                  <a16:creationId xmlns:a16="http://schemas.microsoft.com/office/drawing/2014/main" id="{62FF434F-C6B0-4D3B-8B49-363305D22BA7}"/>
                </a:ext>
              </a:extLst>
            </p:cNvPr>
            <p:cNvSpPr/>
            <p:nvPr/>
          </p:nvSpPr>
          <p:spPr bwMode="auto">
            <a:xfrm>
              <a:off x="4703174" y="3822597"/>
              <a:ext cx="2054965" cy="2527918"/>
            </a:xfrm>
            <a:prstGeom prst="rect">
              <a:avLst/>
            </a:prstGeom>
            <a:solidFill>
              <a:srgbClr val="C5D4D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cxnSp>
          <p:nvCxnSpPr>
            <p:cNvPr id="161" name="직선 화살표 연결선 160">
              <a:extLst>
                <a:ext uri="{FF2B5EF4-FFF2-40B4-BE49-F238E27FC236}">
                  <a16:creationId xmlns:a16="http://schemas.microsoft.com/office/drawing/2014/main" id="{32B2FBC6-08A5-4BD3-A55D-A42271A8B43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240844" y="3905868"/>
              <a:ext cx="0" cy="2412000"/>
            </a:xfrm>
            <a:prstGeom prst="straightConnector1">
              <a:avLst/>
            </a:prstGeom>
            <a:solidFill>
              <a:srgbClr val="FFFF00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 w="med" len="sm"/>
            </a:ln>
            <a:effectLst/>
          </p:spPr>
        </p:cxnSp>
        <p:sp>
          <p:nvSpPr>
            <p:cNvPr id="162" name="직사각형 161">
              <a:extLst>
                <a:ext uri="{FF2B5EF4-FFF2-40B4-BE49-F238E27FC236}">
                  <a16:creationId xmlns:a16="http://schemas.microsoft.com/office/drawing/2014/main" id="{0A020C51-36AA-462B-9914-254493D8DA94}"/>
                </a:ext>
              </a:extLst>
            </p:cNvPr>
            <p:cNvSpPr/>
            <p:nvPr/>
          </p:nvSpPr>
          <p:spPr>
            <a:xfrm>
              <a:off x="4726373" y="3884821"/>
              <a:ext cx="551283" cy="29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2013</a:t>
              </a:r>
            </a:p>
          </p:txBody>
        </p:sp>
        <p:sp>
          <p:nvSpPr>
            <p:cNvPr id="163" name="직사각형 162">
              <a:extLst>
                <a:ext uri="{FF2B5EF4-FFF2-40B4-BE49-F238E27FC236}">
                  <a16:creationId xmlns:a16="http://schemas.microsoft.com/office/drawing/2014/main" id="{7FC07F38-D375-4166-B21D-FCF4C090C1C8}"/>
                </a:ext>
              </a:extLst>
            </p:cNvPr>
            <p:cNvSpPr/>
            <p:nvPr/>
          </p:nvSpPr>
          <p:spPr>
            <a:xfrm>
              <a:off x="4700972" y="4293777"/>
              <a:ext cx="551283" cy="29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2017</a:t>
              </a:r>
            </a:p>
          </p:txBody>
        </p:sp>
        <p:sp>
          <p:nvSpPr>
            <p:cNvPr id="164" name="직사각형 163">
              <a:extLst>
                <a:ext uri="{FF2B5EF4-FFF2-40B4-BE49-F238E27FC236}">
                  <a16:creationId xmlns:a16="http://schemas.microsoft.com/office/drawing/2014/main" id="{893EB38E-95DC-4A6B-BD20-964F2D98C9DA}"/>
                </a:ext>
              </a:extLst>
            </p:cNvPr>
            <p:cNvSpPr/>
            <p:nvPr/>
          </p:nvSpPr>
          <p:spPr>
            <a:xfrm>
              <a:off x="4700972" y="4749316"/>
              <a:ext cx="551283" cy="29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2020</a:t>
              </a:r>
            </a:p>
          </p:txBody>
        </p:sp>
        <p:sp>
          <p:nvSpPr>
            <p:cNvPr id="165" name="직사각형 164">
              <a:extLst>
                <a:ext uri="{FF2B5EF4-FFF2-40B4-BE49-F238E27FC236}">
                  <a16:creationId xmlns:a16="http://schemas.microsoft.com/office/drawing/2014/main" id="{93448A16-04BE-47F2-BDB7-381766132144}"/>
                </a:ext>
              </a:extLst>
            </p:cNvPr>
            <p:cNvSpPr/>
            <p:nvPr/>
          </p:nvSpPr>
          <p:spPr>
            <a:xfrm>
              <a:off x="4714059" y="5287681"/>
              <a:ext cx="551283" cy="29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2022</a:t>
              </a:r>
            </a:p>
          </p:txBody>
        </p:sp>
        <p:sp>
          <p:nvSpPr>
            <p:cNvPr id="166" name="타원 165">
              <a:extLst>
                <a:ext uri="{FF2B5EF4-FFF2-40B4-BE49-F238E27FC236}">
                  <a16:creationId xmlns:a16="http://schemas.microsoft.com/office/drawing/2014/main" id="{E3922277-D3B7-47CD-8EFC-CBE67119B484}"/>
                </a:ext>
              </a:extLst>
            </p:cNvPr>
            <p:cNvSpPr/>
            <p:nvPr/>
          </p:nvSpPr>
          <p:spPr bwMode="auto">
            <a:xfrm>
              <a:off x="5168844" y="3957784"/>
              <a:ext cx="143999" cy="127566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167" name="타원 166">
              <a:extLst>
                <a:ext uri="{FF2B5EF4-FFF2-40B4-BE49-F238E27FC236}">
                  <a16:creationId xmlns:a16="http://schemas.microsoft.com/office/drawing/2014/main" id="{92D87352-4DAB-418B-A494-EEBC2945A939}"/>
                </a:ext>
              </a:extLst>
            </p:cNvPr>
            <p:cNvSpPr/>
            <p:nvPr/>
          </p:nvSpPr>
          <p:spPr bwMode="auto">
            <a:xfrm>
              <a:off x="5168844" y="4363898"/>
              <a:ext cx="143999" cy="127566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168" name="타원 167">
              <a:extLst>
                <a:ext uri="{FF2B5EF4-FFF2-40B4-BE49-F238E27FC236}">
                  <a16:creationId xmlns:a16="http://schemas.microsoft.com/office/drawing/2014/main" id="{8505A110-DFFF-4B8E-8911-2BC15D11DF10}"/>
                </a:ext>
              </a:extLst>
            </p:cNvPr>
            <p:cNvSpPr/>
            <p:nvPr/>
          </p:nvSpPr>
          <p:spPr bwMode="auto">
            <a:xfrm>
              <a:off x="5168844" y="4811253"/>
              <a:ext cx="143999" cy="127566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169" name="타원 168">
              <a:extLst>
                <a:ext uri="{FF2B5EF4-FFF2-40B4-BE49-F238E27FC236}">
                  <a16:creationId xmlns:a16="http://schemas.microsoft.com/office/drawing/2014/main" id="{DA121FD0-C9DC-4BD0-AD14-9DE96E08B405}"/>
                </a:ext>
              </a:extLst>
            </p:cNvPr>
            <p:cNvSpPr/>
            <p:nvPr/>
          </p:nvSpPr>
          <p:spPr bwMode="auto">
            <a:xfrm>
              <a:off x="5168844" y="5353158"/>
              <a:ext cx="143999" cy="127566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170" name="직사각형 169">
              <a:extLst>
                <a:ext uri="{FF2B5EF4-FFF2-40B4-BE49-F238E27FC236}">
                  <a16:creationId xmlns:a16="http://schemas.microsoft.com/office/drawing/2014/main" id="{0B9C862E-62A8-4A4D-A917-83EAFF551352}"/>
                </a:ext>
              </a:extLst>
            </p:cNvPr>
            <p:cNvSpPr/>
            <p:nvPr/>
          </p:nvSpPr>
          <p:spPr>
            <a:xfrm>
              <a:off x="5363236" y="3932865"/>
              <a:ext cx="1287585" cy="1947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미 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DOE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투자노형 선정</a:t>
              </a:r>
              <a:endParaRPr kumimoji="0" lang="en-US" altLang="ko-KR" sz="1100" b="0" i="0" u="none" strike="noStrike" kern="0" cap="none" spc="0" normalizeH="0" baseline="0" noProof="0" dirty="0">
                <a:ln>
                  <a:solidFill>
                    <a:srgbClr val="F51979">
                      <a:alpha val="0"/>
                    </a:srgbClr>
                  </a:solidFill>
                </a:ln>
                <a:solidFill>
                  <a:srgbClr val="213A59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71" name="직사각형 170">
              <a:extLst>
                <a:ext uri="{FF2B5EF4-FFF2-40B4-BE49-F238E27FC236}">
                  <a16:creationId xmlns:a16="http://schemas.microsoft.com/office/drawing/2014/main" id="{582EE745-74A8-4356-9163-A0DB62D08115}"/>
                </a:ext>
              </a:extLst>
            </p:cNvPr>
            <p:cNvSpPr/>
            <p:nvPr/>
          </p:nvSpPr>
          <p:spPr>
            <a:xfrm>
              <a:off x="5363237" y="4363898"/>
              <a:ext cx="1207881" cy="1947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NRC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설계인증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착수</a:t>
              </a:r>
              <a:endParaRPr kumimoji="0" lang="en-US" altLang="ko-KR" sz="1100" b="0" i="0" u="none" strike="noStrike" kern="0" cap="none" spc="0" normalizeH="0" baseline="0" noProof="0" dirty="0">
                <a:ln>
                  <a:solidFill>
                    <a:srgbClr val="F51979">
                      <a:alpha val="0"/>
                    </a:srgbClr>
                  </a:solidFill>
                </a:ln>
                <a:solidFill>
                  <a:srgbClr val="213A59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72" name="직사각형 171">
              <a:extLst>
                <a:ext uri="{FF2B5EF4-FFF2-40B4-BE49-F238E27FC236}">
                  <a16:creationId xmlns:a16="http://schemas.microsoft.com/office/drawing/2014/main" id="{DE316BE4-3777-431C-B7FD-32568674FF0D}"/>
                </a:ext>
              </a:extLst>
            </p:cNvPr>
            <p:cNvSpPr/>
            <p:nvPr/>
          </p:nvSpPr>
          <p:spPr>
            <a:xfrm>
              <a:off x="5358255" y="4801121"/>
              <a:ext cx="1432203" cy="3894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DOE $1.4B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투자 확정</a:t>
              </a:r>
              <a:b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</a:b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/NRC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설계인증 완료</a:t>
              </a:r>
              <a:endParaRPr kumimoji="0" lang="en-US" altLang="ko-KR" sz="1100" b="0" i="0" u="none" strike="noStrike" kern="0" cap="none" spc="0" normalizeH="0" baseline="0" noProof="0" dirty="0">
                <a:ln>
                  <a:solidFill>
                    <a:srgbClr val="F51979">
                      <a:alpha val="0"/>
                    </a:srgbClr>
                  </a:solidFill>
                </a:ln>
                <a:solidFill>
                  <a:srgbClr val="FFC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73" name="직사각형 172">
              <a:extLst>
                <a:ext uri="{FF2B5EF4-FFF2-40B4-BE49-F238E27FC236}">
                  <a16:creationId xmlns:a16="http://schemas.microsoft.com/office/drawing/2014/main" id="{09F17AE3-C63E-4322-8A1D-908978A552CB}"/>
                </a:ext>
              </a:extLst>
            </p:cNvPr>
            <p:cNvSpPr/>
            <p:nvPr/>
          </p:nvSpPr>
          <p:spPr>
            <a:xfrm>
              <a:off x="5363236" y="5344302"/>
              <a:ext cx="1460225" cy="1947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NPM</a:t>
              </a:r>
              <a:r>
                <a:rPr kumimoji="0" lang="en-US" altLang="ko-KR" sz="1100" b="0" i="0" u="none" strike="noStrike" kern="0" cap="none" spc="0" normalizeH="0" baseline="3000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</a:t>
              </a: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기자재 공급계약</a:t>
              </a:r>
            </a:p>
          </p:txBody>
        </p:sp>
        <p:sp>
          <p:nvSpPr>
            <p:cNvPr id="174" name="직사각형 173">
              <a:extLst>
                <a:ext uri="{FF2B5EF4-FFF2-40B4-BE49-F238E27FC236}">
                  <a16:creationId xmlns:a16="http://schemas.microsoft.com/office/drawing/2014/main" id="{85D46D15-AD81-45A2-BC6C-067CB3F9D81C}"/>
                </a:ext>
              </a:extLst>
            </p:cNvPr>
            <p:cNvSpPr/>
            <p:nvPr/>
          </p:nvSpPr>
          <p:spPr>
            <a:xfrm>
              <a:off x="4714059" y="5949280"/>
              <a:ext cx="551283" cy="29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2029</a:t>
              </a:r>
            </a:p>
          </p:txBody>
        </p:sp>
        <p:sp>
          <p:nvSpPr>
            <p:cNvPr id="175" name="타원 174">
              <a:extLst>
                <a:ext uri="{FF2B5EF4-FFF2-40B4-BE49-F238E27FC236}">
                  <a16:creationId xmlns:a16="http://schemas.microsoft.com/office/drawing/2014/main" id="{D6A500B7-39F8-4D25-AB6E-3EC54B69F343}"/>
                </a:ext>
              </a:extLst>
            </p:cNvPr>
            <p:cNvSpPr/>
            <p:nvPr/>
          </p:nvSpPr>
          <p:spPr bwMode="auto">
            <a:xfrm>
              <a:off x="5168844" y="6021288"/>
              <a:ext cx="143999" cy="127566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176" name="직사각형 175">
              <a:extLst>
                <a:ext uri="{FF2B5EF4-FFF2-40B4-BE49-F238E27FC236}">
                  <a16:creationId xmlns:a16="http://schemas.microsoft.com/office/drawing/2014/main" id="{33EB14C9-01C3-4420-A616-66B16526D6D4}"/>
                </a:ext>
              </a:extLst>
            </p:cNvPr>
            <p:cNvSpPr/>
            <p:nvPr/>
          </p:nvSpPr>
          <p:spPr>
            <a:xfrm>
              <a:off x="5365243" y="5985284"/>
              <a:ext cx="1311164" cy="1947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준공</a:t>
              </a:r>
              <a:endParaRPr kumimoji="0" lang="en-US" altLang="ko-KR" sz="1100" b="0" i="0" u="none" strike="noStrike" kern="0" cap="none" spc="0" normalizeH="0" baseline="0" noProof="0" dirty="0">
                <a:ln>
                  <a:solidFill>
                    <a:srgbClr val="F51979">
                      <a:alpha val="0"/>
                    </a:srgbClr>
                  </a:solidFill>
                </a:ln>
                <a:solidFill>
                  <a:srgbClr val="213A59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endParaRPr>
            </a:p>
          </p:txBody>
        </p:sp>
        <p:sp>
          <p:nvSpPr>
            <p:cNvPr id="177" name="직사각형 176">
              <a:extLst>
                <a:ext uri="{FF2B5EF4-FFF2-40B4-BE49-F238E27FC236}">
                  <a16:creationId xmlns:a16="http://schemas.microsoft.com/office/drawing/2014/main" id="{9F9FA12B-2FF5-4083-AB01-651B1B5959CB}"/>
                </a:ext>
              </a:extLst>
            </p:cNvPr>
            <p:cNvSpPr/>
            <p:nvPr/>
          </p:nvSpPr>
          <p:spPr>
            <a:xfrm>
              <a:off x="4714059" y="5618982"/>
              <a:ext cx="551283" cy="292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2023</a:t>
              </a:r>
            </a:p>
          </p:txBody>
        </p:sp>
        <p:sp>
          <p:nvSpPr>
            <p:cNvPr id="178" name="타원 177">
              <a:extLst>
                <a:ext uri="{FF2B5EF4-FFF2-40B4-BE49-F238E27FC236}">
                  <a16:creationId xmlns:a16="http://schemas.microsoft.com/office/drawing/2014/main" id="{26DD89D0-E85D-4EF7-BC9B-BFE7C05E62D7}"/>
                </a:ext>
              </a:extLst>
            </p:cNvPr>
            <p:cNvSpPr/>
            <p:nvPr/>
          </p:nvSpPr>
          <p:spPr bwMode="auto">
            <a:xfrm>
              <a:off x="5168844" y="5690989"/>
              <a:ext cx="143999" cy="127566"/>
            </a:xfrm>
            <a:prstGeom prst="ellipse">
              <a:avLst/>
            </a:prstGeom>
            <a:solidFill>
              <a:srgbClr val="FFFFFF"/>
            </a:solidFill>
            <a:ln w="2857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179" name="직사각형 178">
              <a:extLst>
                <a:ext uri="{FF2B5EF4-FFF2-40B4-BE49-F238E27FC236}">
                  <a16:creationId xmlns:a16="http://schemas.microsoft.com/office/drawing/2014/main" id="{DFD59AD0-D4F7-4216-9032-70BBF4B4ADED}"/>
                </a:ext>
              </a:extLst>
            </p:cNvPr>
            <p:cNvSpPr/>
            <p:nvPr/>
          </p:nvSpPr>
          <p:spPr>
            <a:xfrm>
              <a:off x="5357357" y="5681025"/>
              <a:ext cx="1259931" cy="1947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EPC </a:t>
              </a:r>
              <a:r>
                <a:rPr kumimoji="0" lang="ko-KR" altLang="en-US" sz="1100" b="0" i="0" u="none" strike="noStrike" kern="0" cap="none" spc="0" normalizeH="0" baseline="0" noProof="0" dirty="0">
                  <a:ln>
                    <a:solidFill>
                      <a:srgbClr val="F51979">
                        <a:alpha val="0"/>
                      </a:srgbClr>
                    </a:solidFill>
                  </a:ln>
                  <a:solidFill>
                    <a:srgbClr val="213A59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Arial" panose="020B0604020202020204" pitchFamily="34" charset="0"/>
                </a:rPr>
                <a:t>계약</a:t>
              </a:r>
            </a:p>
          </p:txBody>
        </p:sp>
      </p:grpSp>
      <p:cxnSp>
        <p:nvCxnSpPr>
          <p:cNvPr id="180" name="직선 연결선 179">
            <a:extLst>
              <a:ext uri="{FF2B5EF4-FFF2-40B4-BE49-F238E27FC236}">
                <a16:creationId xmlns:a16="http://schemas.microsoft.com/office/drawing/2014/main" id="{7FEAA87C-E094-4B68-8E23-DA3557249423}"/>
              </a:ext>
            </a:extLst>
          </p:cNvPr>
          <p:cNvCxnSpPr>
            <a:cxnSpLocks/>
          </p:cNvCxnSpPr>
          <p:nvPr/>
        </p:nvCxnSpPr>
        <p:spPr bwMode="auto">
          <a:xfrm>
            <a:off x="6818878" y="1630344"/>
            <a:ext cx="2685018" cy="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1" name="직사각형 115">
            <a:extLst>
              <a:ext uri="{FF2B5EF4-FFF2-40B4-BE49-F238E27FC236}">
                <a16:creationId xmlns:a16="http://schemas.microsoft.com/office/drawing/2014/main" id="{990E8D9F-2A22-4820-A42F-95BD9582F384}"/>
              </a:ext>
            </a:extLst>
          </p:cNvPr>
          <p:cNvSpPr/>
          <p:nvPr/>
        </p:nvSpPr>
        <p:spPr>
          <a:xfrm>
            <a:off x="6772387" y="1295921"/>
            <a:ext cx="2701288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0842" indent="-1610842" defTabSz="714403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610842" algn="l"/>
              </a:tabLst>
              <a:defRPr/>
            </a:pPr>
            <a:r>
              <a:rPr lang="ko-KR" altLang="en-US" sz="1300" b="1" kern="0" dirty="0" err="1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두산중</a:t>
            </a:r>
            <a:r>
              <a:rPr lang="ko-KR" altLang="en-US" sz="1300" b="1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참여 배경 및 분야</a:t>
            </a:r>
            <a:endParaRPr lang="en-US" altLang="ko-KR" sz="1300" b="1" kern="0" dirty="0">
              <a:solidFill>
                <a:srgbClr val="FF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82" name="내용 개체 틀 44">
            <a:extLst>
              <a:ext uri="{FF2B5EF4-FFF2-40B4-BE49-F238E27FC236}">
                <a16:creationId xmlns:a16="http://schemas.microsoft.com/office/drawing/2014/main" id="{DBA6842A-340D-45E7-9205-A447174FFFE3}"/>
              </a:ext>
            </a:extLst>
          </p:cNvPr>
          <p:cNvSpPr txBox="1">
            <a:spLocks/>
          </p:cNvSpPr>
          <p:nvPr/>
        </p:nvSpPr>
        <p:spPr bwMode="auto">
          <a:xfrm>
            <a:off x="6821799" y="4886018"/>
            <a:ext cx="2783810" cy="1663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defTabSz="936625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775" indent="-103188" algn="l" defTabSz="936625" rtl="0" eaLnBrk="0" fontAlgn="base" latinLnBrk="1" hangingPunct="0">
              <a:spcBef>
                <a:spcPct val="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2pPr>
            <a:lvl3pPr marL="209550" indent="-103188" algn="l" defTabSz="936625" rtl="0" eaLnBrk="0" fontAlgn="base" latinLnBrk="1" hangingPunct="0">
              <a:spcBef>
                <a:spcPct val="0"/>
              </a:spcBef>
              <a:spcAft>
                <a:spcPct val="0"/>
              </a:spcAft>
              <a:buChar char="–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3pPr>
            <a:lvl4pPr marL="314325" indent="-103188" algn="l" defTabSz="936625" rtl="0" eaLnBrk="0" fontAlgn="base" latinLnBrk="1" hangingPunct="0">
              <a:spcBef>
                <a:spcPct val="0"/>
              </a:spcBef>
              <a:spcAft>
                <a:spcPct val="0"/>
              </a:spcAft>
              <a:buChar char="·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4pPr>
            <a:lvl5pPr marL="420688" indent="-98425" algn="l" defTabSz="936625" rtl="0" eaLnBrk="0" fontAlgn="base" latinLnBrk="1" hangingPunct="0">
              <a:spcBef>
                <a:spcPct val="0"/>
              </a:spcBef>
              <a:spcAft>
                <a:spcPct val="0"/>
              </a:spcAft>
              <a:buChar char="›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5pPr>
            <a:lvl6pPr marL="877888" indent="-98425" algn="l" defTabSz="936625" rtl="0" fontAlgn="base" latinLnBrk="1">
              <a:spcBef>
                <a:spcPct val="0"/>
              </a:spcBef>
              <a:spcAft>
                <a:spcPct val="0"/>
              </a:spcAft>
              <a:buChar char="›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5088" indent="-98425" algn="l" defTabSz="936625" rtl="0" fontAlgn="base" latinLnBrk="1">
              <a:spcBef>
                <a:spcPct val="0"/>
              </a:spcBef>
              <a:spcAft>
                <a:spcPct val="0"/>
              </a:spcAft>
              <a:buChar char="›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2288" indent="-98425" algn="l" defTabSz="936625" rtl="0" fontAlgn="base" latinLnBrk="1">
              <a:spcBef>
                <a:spcPct val="0"/>
              </a:spcBef>
              <a:spcAft>
                <a:spcPct val="0"/>
              </a:spcAft>
              <a:buChar char="›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9488" indent="-98425" algn="l" defTabSz="936625" rtl="0" fontAlgn="base" latinLnBrk="1">
              <a:spcBef>
                <a:spcPct val="0"/>
              </a:spcBef>
              <a:spcAft>
                <a:spcPct val="0"/>
              </a:spcAft>
              <a:buChar char="›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ko-KR" altLang="en-US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초도호기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(UAMPS) 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사업 </a:t>
            </a:r>
            <a:b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제작성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검토 용역 </a:t>
            </a: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(’19.8~’21.1) </a:t>
            </a:r>
            <a:b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대형 주단소재 공급</a:t>
            </a:r>
            <a:b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핵심기자재 제작</a:t>
            </a: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공급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/>
            </a:pP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후속 호기 사업</a:t>
            </a:r>
            <a:b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 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 및 해외 후속 프로젝트의 원자로</a:t>
            </a: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b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  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</a:t>
            </a:r>
            <a:r>
              <a:rPr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공급</a:t>
            </a:r>
            <a:endParaRPr lang="en-US" altLang="ko-KR" sz="127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83" name="Rectangle 30">
            <a:extLst>
              <a:ext uri="{FF2B5EF4-FFF2-40B4-BE49-F238E27FC236}">
                <a16:creationId xmlns:a16="http://schemas.microsoft.com/office/drawing/2014/main" id="{405860F7-BCD2-4DD6-B3B6-9453D29ED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059" y="1125479"/>
            <a:ext cx="5867776" cy="342267"/>
          </a:xfrm>
          <a:prstGeom prst="rect">
            <a:avLst/>
          </a:prstGeom>
          <a:solidFill>
            <a:srgbClr val="254061"/>
          </a:solidFill>
          <a:ln w="9525" algn="ctr">
            <a:solidFill>
              <a:srgbClr val="4C6C9C"/>
            </a:solidFill>
            <a:round/>
            <a:headEnd/>
            <a:tailEnd/>
          </a:ln>
          <a:effectLst/>
        </p:spPr>
        <p:txBody>
          <a:bodyPr wrap="square" lIns="0" tIns="0" rIns="0" bIns="36000" anchor="ctr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UAMPS</a:t>
            </a:r>
            <a:r>
              <a:rPr lang="en-US" altLang="ko-KR" sz="1300" baseline="300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PJT </a:t>
            </a:r>
            <a:r>
              <a:rPr lang="ko-KR" altLang="en-US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개요 및 일정</a:t>
            </a:r>
            <a:endParaRPr lang="en-US" altLang="ko-KR" sz="13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85" name="Rectangle 42">
            <a:extLst>
              <a:ext uri="{FF2B5EF4-FFF2-40B4-BE49-F238E27FC236}">
                <a16:creationId xmlns:a16="http://schemas.microsoft.com/office/drawing/2014/main" id="{026878C2-4C38-43D7-A113-4A2669D95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6648" y="1537258"/>
            <a:ext cx="401936" cy="2214930"/>
          </a:xfrm>
          <a:prstGeom prst="rect">
            <a:avLst/>
          </a:prstGeom>
          <a:solidFill>
            <a:srgbClr val="3E6CA4"/>
          </a:solidFill>
          <a:ln w="9525" algn="ctr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6798" rIns="0" bIns="45718" anchor="ctr"/>
          <a:lstStyle/>
          <a:p>
            <a:pPr algn="ctr" defTabSz="914400" eaLnBrk="0" latinLnBrk="1" hangingPunct="0">
              <a:lnSpc>
                <a:spcPct val="120000"/>
              </a:lnSpc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PJT</a:t>
            </a:r>
          </a:p>
          <a:p>
            <a:pPr algn="ctr" defTabSz="914400" eaLnBrk="0" latinLnBrk="1" hangingPunct="0">
              <a:lnSpc>
                <a:spcPct val="120000"/>
              </a:lnSpc>
              <a:defRPr/>
            </a:pPr>
            <a:r>
              <a:rPr lang="ko-KR" altLang="en-US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일정</a:t>
            </a:r>
          </a:p>
        </p:txBody>
      </p:sp>
      <p:sp>
        <p:nvSpPr>
          <p:cNvPr id="186" name="직사각형 115">
            <a:extLst>
              <a:ext uri="{FF2B5EF4-FFF2-40B4-BE49-F238E27FC236}">
                <a16:creationId xmlns:a16="http://schemas.microsoft.com/office/drawing/2014/main" id="{4AB39A1B-346B-4C47-A9D1-BFB41D919785}"/>
              </a:ext>
            </a:extLst>
          </p:cNvPr>
          <p:cNvSpPr/>
          <p:nvPr/>
        </p:nvSpPr>
        <p:spPr>
          <a:xfrm>
            <a:off x="6703265" y="1727661"/>
            <a:ext cx="2701288" cy="287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0842" indent="-1610842" defTabSz="714403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610842" algn="l"/>
              </a:tabLst>
              <a:defRPr/>
            </a:pPr>
            <a:r>
              <a:rPr lang="en-US" altLang="ko-KR" sz="127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lang="ko-KR" altLang="en-US" sz="127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참여 배경</a:t>
            </a:r>
            <a:r>
              <a:rPr lang="en-US" altLang="ko-KR" sz="127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</a:t>
            </a:r>
          </a:p>
        </p:txBody>
      </p:sp>
      <p:sp>
        <p:nvSpPr>
          <p:cNvPr id="187" name="직사각형 186">
            <a:extLst>
              <a:ext uri="{FF2B5EF4-FFF2-40B4-BE49-F238E27FC236}">
                <a16:creationId xmlns:a16="http://schemas.microsoft.com/office/drawing/2014/main" id="{F6FE98BE-4146-4E8C-AA91-F75489523E96}"/>
              </a:ext>
            </a:extLst>
          </p:cNvPr>
          <p:cNvSpPr/>
          <p:nvPr/>
        </p:nvSpPr>
        <p:spPr>
          <a:xfrm>
            <a:off x="6801874" y="2011874"/>
            <a:ext cx="2701288" cy="244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104775" lvl="1" indent="-103188" defTabSz="936625" eaLnBrk="0" fontAlgn="base" latinLnBrk="1" hangingPunct="0">
              <a:lnSpc>
                <a:spcPct val="120000"/>
              </a:lnSpc>
              <a:spcAft>
                <a:spcPts val="300"/>
              </a:spcAft>
              <a:buFontTx/>
              <a:buChar char="•"/>
              <a:defRPr/>
            </a:pP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‘18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두산은 </a:t>
            </a:r>
            <a:r>
              <a:rPr kumimoji="1" lang="ko-KR" altLang="ko-KR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초도호기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입찰에 참여하였으나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미국의 자국 업체 우선 방침에 따라 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BWXT (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선정</a:t>
            </a:r>
            <a:endParaRPr kumimoji="1" lang="ko-KR" altLang="ko-KR" sz="127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04775" lvl="1" indent="-103188" defTabSz="936625" eaLnBrk="0" fontAlgn="base" latinLnBrk="1" hangingPunct="0">
              <a:lnSpc>
                <a:spcPct val="120000"/>
              </a:lnSpc>
              <a:spcAft>
                <a:spcPts val="300"/>
              </a:spcAft>
              <a:buFontTx/>
              <a:buChar char="•"/>
              <a:defRPr/>
            </a:pP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이후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en-US" altLang="ko-KR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두산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기술을 높이 </a:t>
            </a:r>
            <a:b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평가해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지분투자 및 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PJT 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 참여 제안</a:t>
            </a:r>
            <a:endParaRPr kumimoji="1" lang="ko-KR" altLang="ko-KR" sz="127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04775" lvl="1" indent="-103188" defTabSz="936625" eaLnBrk="0" fontAlgn="base" latinLnBrk="1" hangingPunct="0">
              <a:lnSpc>
                <a:spcPct val="120000"/>
              </a:lnSpc>
              <a:spcAft>
                <a:spcPts val="300"/>
              </a:spcAft>
              <a:buFontTx/>
              <a:buChar char="•"/>
              <a:defRPr/>
            </a:pP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‘19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국내 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FI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kumimoji="1" lang="en-US" altLang="ko-KR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총 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$44M </a:t>
            </a:r>
            <a:r>
              <a:rPr kumimoji="1" lang="ko-KR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지분투자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통해 기자재 </a:t>
            </a:r>
            <a:r>
              <a:rPr kumimoji="1" lang="ko-KR" altLang="en-US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공급권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확보 및 전략적 협력관계 구축</a:t>
            </a:r>
            <a:endParaRPr kumimoji="1" lang="en-US" altLang="ko-KR" sz="127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04775" lvl="1" indent="-103188" defTabSz="936625" eaLnBrk="0" fontAlgn="base" latinLnBrk="1" hangingPunct="0">
              <a:lnSpc>
                <a:spcPct val="120000"/>
              </a:lnSpc>
              <a:spcAft>
                <a:spcPts val="300"/>
              </a:spcAft>
              <a:buFontTx/>
              <a:buChar char="•"/>
              <a:defRPr/>
            </a:pP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’21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두산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국내 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FI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kumimoji="1" lang="en-US" altLang="ko-KR" sz="1270" kern="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추가 </a:t>
            </a:r>
            <a:r>
              <a:rPr kumimoji="1" lang="en-US" altLang="ko-KR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$60M </a:t>
            </a:r>
            <a:r>
              <a:rPr kumimoji="1" lang="ko-KR" altLang="en-US" sz="1270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지분투자 실시</a:t>
            </a:r>
            <a:endParaRPr kumimoji="1" lang="ko-KR" altLang="ko-KR" sz="127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88" name="직사각형 115">
            <a:extLst>
              <a:ext uri="{FF2B5EF4-FFF2-40B4-BE49-F238E27FC236}">
                <a16:creationId xmlns:a16="http://schemas.microsoft.com/office/drawing/2014/main" id="{8188DA81-EF3B-41A0-A726-F737EDF394E6}"/>
              </a:ext>
            </a:extLst>
          </p:cNvPr>
          <p:cNvSpPr/>
          <p:nvPr/>
        </p:nvSpPr>
        <p:spPr>
          <a:xfrm>
            <a:off x="6750827" y="4625993"/>
            <a:ext cx="2701288" cy="287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0842" indent="-1610842" defTabSz="714403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610842" algn="l"/>
              </a:tabLst>
              <a:defRPr/>
            </a:pPr>
            <a:r>
              <a:rPr lang="en-US" altLang="ko-KR" sz="127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lang="ko-KR" altLang="en-US" sz="127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참여 분야</a:t>
            </a:r>
            <a:r>
              <a:rPr lang="en-US" altLang="ko-KR" sz="127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</a:t>
            </a:r>
          </a:p>
        </p:txBody>
      </p:sp>
      <p:cxnSp>
        <p:nvCxnSpPr>
          <p:cNvPr id="189" name="직선 연결선 188">
            <a:extLst>
              <a:ext uri="{FF2B5EF4-FFF2-40B4-BE49-F238E27FC236}">
                <a16:creationId xmlns:a16="http://schemas.microsoft.com/office/drawing/2014/main" id="{104E9EB7-9BC8-4FF9-B100-8A7776E1CE92}"/>
              </a:ext>
            </a:extLst>
          </p:cNvPr>
          <p:cNvCxnSpPr>
            <a:cxnSpLocks/>
          </p:cNvCxnSpPr>
          <p:nvPr/>
        </p:nvCxnSpPr>
        <p:spPr bwMode="auto">
          <a:xfrm>
            <a:off x="6821036" y="4517981"/>
            <a:ext cx="2685018" cy="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26" name="Rectangle 2">
            <a:extLst>
              <a:ext uri="{FF2B5EF4-FFF2-40B4-BE49-F238E27FC236}">
                <a16:creationId xmlns:a16="http://schemas.microsoft.com/office/drawing/2014/main" id="{96C1A6A8-B95A-47F2-A617-30066484C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32" y="3909323"/>
            <a:ext cx="5876455" cy="2803671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80000" anchor="t"/>
          <a:lstStyle/>
          <a:p>
            <a:pPr marL="0" marR="0" lvl="1" indent="0" defTabSz="935116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20A0990-FBCF-4980-864C-0238D7F18289}"/>
              </a:ext>
            </a:extLst>
          </p:cNvPr>
          <p:cNvSpPr txBox="1"/>
          <p:nvPr/>
        </p:nvSpPr>
        <p:spPr>
          <a:xfrm>
            <a:off x="1329156" y="4232320"/>
            <a:ext cx="4537742" cy="292388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ts val="300"/>
              </a:spcAft>
              <a:defRPr/>
            </a:pPr>
            <a:r>
              <a:rPr lang="en-US" altLang="ko-KR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“</a:t>
            </a:r>
            <a:r>
              <a:rPr lang="ko-KR" altLang="en-US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 및 해외시장에 최대 </a:t>
            </a:r>
            <a:r>
              <a:rPr lang="en-US" altLang="ko-KR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1,682</a:t>
            </a:r>
            <a:r>
              <a:rPr lang="ko-KR" altLang="en-US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 </a:t>
            </a:r>
            <a:r>
              <a:rPr lang="en-US" altLang="ko-KR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NPM </a:t>
            </a:r>
            <a:r>
              <a:rPr lang="ko-KR" altLang="en-US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공급 </a:t>
            </a:r>
            <a:r>
              <a:rPr lang="en-US" altLang="ko-KR" sz="1300" b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(~’42)”</a:t>
            </a:r>
            <a:endParaRPr kumimoji="1" lang="ko-KR" altLang="en-US" sz="1300" b="1" baseline="3000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pSp>
        <p:nvGrpSpPr>
          <p:cNvPr id="128" name="Group 28">
            <a:extLst>
              <a:ext uri="{FF2B5EF4-FFF2-40B4-BE49-F238E27FC236}">
                <a16:creationId xmlns:a16="http://schemas.microsoft.com/office/drawing/2014/main" id="{17CA1117-DE33-4072-A486-A0E8F45B39BC}"/>
              </a:ext>
            </a:extLst>
          </p:cNvPr>
          <p:cNvGrpSpPr/>
          <p:nvPr/>
        </p:nvGrpSpPr>
        <p:grpSpPr>
          <a:xfrm>
            <a:off x="1089911" y="4773724"/>
            <a:ext cx="3796688" cy="1816238"/>
            <a:chOff x="0" y="1398493"/>
            <a:chExt cx="9144000" cy="5017008"/>
          </a:xfrm>
        </p:grpSpPr>
        <p:pic>
          <p:nvPicPr>
            <p:cNvPr id="129" name="Picture 29">
              <a:extLst>
                <a:ext uri="{FF2B5EF4-FFF2-40B4-BE49-F238E27FC236}">
                  <a16:creationId xmlns:a16="http://schemas.microsoft.com/office/drawing/2014/main" id="{87CDFA86-029F-4B57-9352-17EC58A6F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CFDDED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98493"/>
              <a:ext cx="9144000" cy="5017008"/>
            </a:xfrm>
            <a:prstGeom prst="rect">
              <a:avLst/>
            </a:prstGeom>
          </p:spPr>
        </p:pic>
        <p:pic>
          <p:nvPicPr>
            <p:cNvPr id="130" name="Picture 36">
              <a:extLst>
                <a:ext uri="{FF2B5EF4-FFF2-40B4-BE49-F238E27FC236}">
                  <a16:creationId xmlns:a16="http://schemas.microsoft.com/office/drawing/2014/main" id="{A70C28C1-1827-4757-BA12-4757CD167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99247" y="2687407"/>
              <a:ext cx="477513" cy="477515"/>
            </a:xfrm>
            <a:prstGeom prst="rect">
              <a:avLst/>
            </a:prstGeom>
          </p:spPr>
        </p:pic>
        <p:pic>
          <p:nvPicPr>
            <p:cNvPr id="131" name="Picture 38">
              <a:extLst>
                <a:ext uri="{FF2B5EF4-FFF2-40B4-BE49-F238E27FC236}">
                  <a16:creationId xmlns:a16="http://schemas.microsoft.com/office/drawing/2014/main" id="{49FE71DF-C08B-459B-9F29-CED204F5F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1840" y="2964360"/>
              <a:ext cx="319681" cy="319681"/>
            </a:xfrm>
            <a:prstGeom prst="rect">
              <a:avLst/>
            </a:prstGeom>
          </p:spPr>
        </p:pic>
        <p:pic>
          <p:nvPicPr>
            <p:cNvPr id="132" name="Picture 39">
              <a:extLst>
                <a:ext uri="{FF2B5EF4-FFF2-40B4-BE49-F238E27FC236}">
                  <a16:creationId xmlns:a16="http://schemas.microsoft.com/office/drawing/2014/main" id="{B5F3CFE5-F79A-4A0B-96F4-5924E2A3E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2800" y="2913560"/>
              <a:ext cx="319681" cy="319681"/>
            </a:xfrm>
            <a:prstGeom prst="rect">
              <a:avLst/>
            </a:prstGeom>
          </p:spPr>
        </p:pic>
        <p:pic>
          <p:nvPicPr>
            <p:cNvPr id="133" name="Picture 40">
              <a:extLst>
                <a:ext uri="{FF2B5EF4-FFF2-40B4-BE49-F238E27FC236}">
                  <a16:creationId xmlns:a16="http://schemas.microsoft.com/office/drawing/2014/main" id="{F470476C-C0FA-454B-9C4F-84E7F18D1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5520" y="2557960"/>
              <a:ext cx="319681" cy="319681"/>
            </a:xfrm>
            <a:prstGeom prst="rect">
              <a:avLst/>
            </a:prstGeom>
          </p:spPr>
        </p:pic>
        <p:pic>
          <p:nvPicPr>
            <p:cNvPr id="134" name="Picture 41">
              <a:extLst>
                <a:ext uri="{FF2B5EF4-FFF2-40B4-BE49-F238E27FC236}">
                  <a16:creationId xmlns:a16="http://schemas.microsoft.com/office/drawing/2014/main" id="{33D17551-34A7-44BC-B685-58CF54ADC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5520" y="3167560"/>
              <a:ext cx="319681" cy="319681"/>
            </a:xfrm>
            <a:prstGeom prst="rect">
              <a:avLst/>
            </a:prstGeom>
          </p:spPr>
        </p:pic>
        <p:pic>
          <p:nvPicPr>
            <p:cNvPr id="135" name="Picture 42">
              <a:extLst>
                <a:ext uri="{FF2B5EF4-FFF2-40B4-BE49-F238E27FC236}">
                  <a16:creationId xmlns:a16="http://schemas.microsoft.com/office/drawing/2014/main" id="{285D430C-C0FB-43F3-A591-35C16B1E5D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4480" y="4335959"/>
              <a:ext cx="319681" cy="319681"/>
            </a:xfrm>
            <a:prstGeom prst="rect">
              <a:avLst/>
            </a:prstGeom>
          </p:spPr>
        </p:pic>
        <p:pic>
          <p:nvPicPr>
            <p:cNvPr id="136" name="Picture 43">
              <a:extLst>
                <a:ext uri="{FF2B5EF4-FFF2-40B4-BE49-F238E27FC236}">
                  <a16:creationId xmlns:a16="http://schemas.microsoft.com/office/drawing/2014/main" id="{03F896DE-0C29-4A70-92E3-FF34547CC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7200" y="4176119"/>
              <a:ext cx="319681" cy="319681"/>
            </a:xfrm>
            <a:prstGeom prst="rect">
              <a:avLst/>
            </a:prstGeom>
          </p:spPr>
        </p:pic>
        <p:pic>
          <p:nvPicPr>
            <p:cNvPr id="137" name="Picture 44">
              <a:extLst>
                <a:ext uri="{FF2B5EF4-FFF2-40B4-BE49-F238E27FC236}">
                  <a16:creationId xmlns:a16="http://schemas.microsoft.com/office/drawing/2014/main" id="{888B66EA-C204-4B9D-9EFF-9DE61BF30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80" y="4495800"/>
              <a:ext cx="319681" cy="319681"/>
            </a:xfrm>
            <a:prstGeom prst="rect">
              <a:avLst/>
            </a:prstGeom>
          </p:spPr>
        </p:pic>
        <p:pic>
          <p:nvPicPr>
            <p:cNvPr id="138" name="Picture 45">
              <a:extLst>
                <a:ext uri="{FF2B5EF4-FFF2-40B4-BE49-F238E27FC236}">
                  <a16:creationId xmlns:a16="http://schemas.microsoft.com/office/drawing/2014/main" id="{F77ACCE4-42FE-4145-AA8E-144E5991D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800" y="5013960"/>
              <a:ext cx="319681" cy="319681"/>
            </a:xfrm>
            <a:prstGeom prst="rect">
              <a:avLst/>
            </a:prstGeom>
          </p:spPr>
        </p:pic>
        <p:pic>
          <p:nvPicPr>
            <p:cNvPr id="190" name="Picture 46">
              <a:extLst>
                <a:ext uri="{FF2B5EF4-FFF2-40B4-BE49-F238E27FC236}">
                  <a16:creationId xmlns:a16="http://schemas.microsoft.com/office/drawing/2014/main" id="{134EE9B2-1324-4D5B-9D99-69FF79827E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3440" y="4495800"/>
              <a:ext cx="319681" cy="319681"/>
            </a:xfrm>
            <a:prstGeom prst="rect">
              <a:avLst/>
            </a:prstGeom>
          </p:spPr>
        </p:pic>
        <p:pic>
          <p:nvPicPr>
            <p:cNvPr id="191" name="Picture 47">
              <a:extLst>
                <a:ext uri="{FF2B5EF4-FFF2-40B4-BE49-F238E27FC236}">
                  <a16:creationId xmlns:a16="http://schemas.microsoft.com/office/drawing/2014/main" id="{5CD4800C-57BF-4E7E-BC10-73AC4141B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7920" y="4089400"/>
              <a:ext cx="319681" cy="319681"/>
            </a:xfrm>
            <a:prstGeom prst="rect">
              <a:avLst/>
            </a:prstGeom>
          </p:spPr>
        </p:pic>
        <p:pic>
          <p:nvPicPr>
            <p:cNvPr id="192" name="Picture 48">
              <a:extLst>
                <a:ext uri="{FF2B5EF4-FFF2-40B4-BE49-F238E27FC236}">
                  <a16:creationId xmlns:a16="http://schemas.microsoft.com/office/drawing/2014/main" id="{ABA8DA00-C2D6-4A20-9901-498F45BAB80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0240" y="4335959"/>
              <a:ext cx="319681" cy="319681"/>
            </a:xfrm>
            <a:prstGeom prst="rect">
              <a:avLst/>
            </a:prstGeom>
          </p:spPr>
        </p:pic>
        <p:pic>
          <p:nvPicPr>
            <p:cNvPr id="193" name="Picture 37">
              <a:extLst>
                <a:ext uri="{FF2B5EF4-FFF2-40B4-BE49-F238E27FC236}">
                  <a16:creationId xmlns:a16="http://schemas.microsoft.com/office/drawing/2014/main" id="{CDF958AC-27A5-4632-B083-767C1B70EA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3339" y="2683744"/>
              <a:ext cx="510492" cy="510493"/>
            </a:xfrm>
            <a:prstGeom prst="rect">
              <a:avLst/>
            </a:prstGeom>
          </p:spPr>
        </p:pic>
      </p:grpSp>
      <p:sp>
        <p:nvSpPr>
          <p:cNvPr id="194" name="Rectangle 2">
            <a:extLst>
              <a:ext uri="{FF2B5EF4-FFF2-40B4-BE49-F238E27FC236}">
                <a16:creationId xmlns:a16="http://schemas.microsoft.com/office/drawing/2014/main" id="{AB774A2C-E3A8-4FFE-84A4-5717829B1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230" y="5902549"/>
            <a:ext cx="1901958" cy="724678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108000" tIns="108000" rIns="108000" bIns="180000" anchor="t"/>
          <a:lstStyle/>
          <a:p>
            <a:pPr marL="0" marR="0" lvl="1" indent="0" defTabSz="935116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200" b="1" i="1" u="sng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195" name="직선 화살표 연결선 194">
            <a:extLst>
              <a:ext uri="{FF2B5EF4-FFF2-40B4-BE49-F238E27FC236}">
                <a16:creationId xmlns:a16="http://schemas.microsoft.com/office/drawing/2014/main" id="{883F94F6-54F3-4C11-909D-7AB24680983F}"/>
              </a:ext>
            </a:extLst>
          </p:cNvPr>
          <p:cNvCxnSpPr>
            <a:cxnSpLocks/>
          </p:cNvCxnSpPr>
          <p:nvPr/>
        </p:nvCxnSpPr>
        <p:spPr bwMode="auto">
          <a:xfrm>
            <a:off x="1781844" y="5580535"/>
            <a:ext cx="0" cy="311270"/>
          </a:xfrm>
          <a:prstGeom prst="straightConnector1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ysDash"/>
            <a:round/>
            <a:headEnd type="none" w="med" len="med"/>
            <a:tailEnd type="oval" w="med" len="med"/>
          </a:ln>
          <a:effectLst/>
        </p:spPr>
      </p:cxnSp>
      <p:sp>
        <p:nvSpPr>
          <p:cNvPr id="196" name="직사각형 195">
            <a:extLst>
              <a:ext uri="{FF2B5EF4-FFF2-40B4-BE49-F238E27FC236}">
                <a16:creationId xmlns:a16="http://schemas.microsoft.com/office/drawing/2014/main" id="{4D8D7A8E-B3A5-4FDF-A580-A18D30EA23DA}"/>
              </a:ext>
            </a:extLst>
          </p:cNvPr>
          <p:cNvSpPr/>
          <p:nvPr/>
        </p:nvSpPr>
        <p:spPr>
          <a:xfrm>
            <a:off x="702110" y="5837873"/>
            <a:ext cx="2348003" cy="657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2" marR="0" lvl="1" indent="0" defTabSz="935116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kumimoji="1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 </a:t>
            </a:r>
            <a:b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1" lang="ko-KR" altLang="en-US" sz="11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초도사업인</a:t>
            </a:r>
            <a:r>
              <a:rPr kumimoji="1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UAMPS </a:t>
            </a:r>
            <a:r>
              <a:rPr kumimoji="1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추진 중</a:t>
            </a:r>
            <a:r>
              <a:rPr kumimoji="1" lang="en-US" altLang="ko-KR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후속호기 부지로 워싱턴 州 전망</a:t>
            </a:r>
            <a:endParaRPr kumimoji="1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97" name="Rectangle 2">
            <a:extLst>
              <a:ext uri="{FF2B5EF4-FFF2-40B4-BE49-F238E27FC236}">
                <a16:creationId xmlns:a16="http://schemas.microsoft.com/office/drawing/2014/main" id="{1D06A41B-F47F-402F-AFD1-B29D5BE38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2642" y="4587992"/>
            <a:ext cx="3400522" cy="459985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108000" tIns="108000" rIns="108000" bIns="180000" anchor="t"/>
          <a:lstStyle/>
          <a:p>
            <a:pPr marL="0" marR="0" lvl="1" indent="0" defTabSz="935116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300" b="1" i="1" u="sng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98" name="직사각형 197">
            <a:extLst>
              <a:ext uri="{FF2B5EF4-FFF2-40B4-BE49-F238E27FC236}">
                <a16:creationId xmlns:a16="http://schemas.microsoft.com/office/drawing/2014/main" id="{38562987-B0ED-4B93-9915-DDF98D900EBA}"/>
              </a:ext>
            </a:extLst>
          </p:cNvPr>
          <p:cNvSpPr/>
          <p:nvPr/>
        </p:nvSpPr>
        <p:spPr>
          <a:xfrm>
            <a:off x="2555302" y="4583201"/>
            <a:ext cx="3563514" cy="454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2" marR="0" lvl="1" indent="0" defTabSz="935116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kumimoji="1" lang="ko-KR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영국</a:t>
            </a:r>
            <a: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 </a:t>
            </a:r>
            <a:b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1" lang="ko-KR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영국 내 </a:t>
            </a:r>
            <a:r>
              <a:rPr kumimoji="1" lang="en-US" altLang="ko-KR" sz="11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ko-KR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원전 건설을 위해 영국 정부와 협의 중</a:t>
            </a:r>
          </a:p>
        </p:txBody>
      </p:sp>
      <p:sp>
        <p:nvSpPr>
          <p:cNvPr id="199" name="Rectangle 2">
            <a:extLst>
              <a:ext uri="{FF2B5EF4-FFF2-40B4-BE49-F238E27FC236}">
                <a16:creationId xmlns:a16="http://schemas.microsoft.com/office/drawing/2014/main" id="{84BC7DE8-09A7-41C0-BB8E-A6C72A8740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606" y="4686895"/>
            <a:ext cx="1615506" cy="476837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108000" tIns="108000" rIns="108000" bIns="180000" anchor="t"/>
          <a:lstStyle/>
          <a:p>
            <a:pPr marL="0" marR="0" lvl="1" indent="0" defTabSz="935116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300" b="1" i="1" u="sng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200" name="직사각형 199">
            <a:extLst>
              <a:ext uri="{FF2B5EF4-FFF2-40B4-BE49-F238E27FC236}">
                <a16:creationId xmlns:a16="http://schemas.microsoft.com/office/drawing/2014/main" id="{721D64B2-2A9B-4399-B132-135F47280C18}"/>
              </a:ext>
            </a:extLst>
          </p:cNvPr>
          <p:cNvSpPr/>
          <p:nvPr/>
        </p:nvSpPr>
        <p:spPr>
          <a:xfrm>
            <a:off x="739072" y="4639109"/>
            <a:ext cx="1828556" cy="53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2" marR="0" lvl="1" indent="0" defTabSz="935116" eaLnBrk="0" fontAlgn="base" latinLnBrk="0" hangingPunct="0">
              <a:lnSpc>
                <a:spcPct val="13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kumimoji="1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캐나다</a:t>
            </a:r>
            <a:r>
              <a:rPr kumimoji="1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 </a:t>
            </a:r>
            <a:br>
              <a:rPr kumimoji="1" lang="en-US" altLang="ko-KR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kumimoji="1" lang="ko-KR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원전 운영사와 협의중</a:t>
            </a:r>
            <a:endParaRPr kumimoji="1" lang="en-US" altLang="ko-K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cxnSp>
        <p:nvCxnSpPr>
          <p:cNvPr id="201" name="직선 화살표 연결선 200">
            <a:extLst>
              <a:ext uri="{FF2B5EF4-FFF2-40B4-BE49-F238E27FC236}">
                <a16:creationId xmlns:a16="http://schemas.microsoft.com/office/drawing/2014/main" id="{0A159888-8D1E-4479-A164-10C668370D83}"/>
              </a:ext>
            </a:extLst>
          </p:cNvPr>
          <p:cNvCxnSpPr>
            <a:cxnSpLocks/>
          </p:cNvCxnSpPr>
          <p:nvPr/>
        </p:nvCxnSpPr>
        <p:spPr bwMode="auto">
          <a:xfrm flipV="1">
            <a:off x="1681303" y="5193470"/>
            <a:ext cx="0" cy="56806"/>
          </a:xfrm>
          <a:prstGeom prst="straightConnector1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ysDash"/>
            <a:round/>
            <a:headEnd type="none" w="med" len="med"/>
            <a:tailEnd type="oval" w="med" len="med"/>
          </a:ln>
          <a:effectLst/>
        </p:spPr>
      </p:cxnSp>
      <p:cxnSp>
        <p:nvCxnSpPr>
          <p:cNvPr id="202" name="직선 화살표 연결선 201">
            <a:extLst>
              <a:ext uri="{FF2B5EF4-FFF2-40B4-BE49-F238E27FC236}">
                <a16:creationId xmlns:a16="http://schemas.microsoft.com/office/drawing/2014/main" id="{252E1B0E-8A30-4604-963D-A586F0F4FAD6}"/>
              </a:ext>
            </a:extLst>
          </p:cNvPr>
          <p:cNvCxnSpPr>
            <a:cxnSpLocks/>
          </p:cNvCxnSpPr>
          <p:nvPr/>
        </p:nvCxnSpPr>
        <p:spPr bwMode="auto">
          <a:xfrm flipV="1">
            <a:off x="2754704" y="5045060"/>
            <a:ext cx="0" cy="189518"/>
          </a:xfrm>
          <a:prstGeom prst="straightConnector1">
            <a:avLst/>
          </a:prstGeom>
          <a:solidFill>
            <a:srgbClr val="FFFFFF"/>
          </a:solidFill>
          <a:ln w="9525" cap="flat" cmpd="sng" algn="ctr">
            <a:solidFill>
              <a:srgbClr val="0070C0"/>
            </a:solidFill>
            <a:prstDash val="sysDash"/>
            <a:round/>
            <a:headEnd type="none" w="med" len="med"/>
            <a:tailEnd type="oval" w="med" len="med"/>
          </a:ln>
          <a:effectLst/>
        </p:spPr>
      </p:cxnSp>
      <p:sp>
        <p:nvSpPr>
          <p:cNvPr id="203" name="Rectangle 2">
            <a:extLst>
              <a:ext uri="{FF2B5EF4-FFF2-40B4-BE49-F238E27FC236}">
                <a16:creationId xmlns:a16="http://schemas.microsoft.com/office/drawing/2014/main" id="{BF08401E-CD7B-4767-80EC-9BADDDB88A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059" y="6246219"/>
            <a:ext cx="2745211" cy="438676"/>
          </a:xfrm>
          <a:prstGeom prst="rect">
            <a:avLst/>
          </a:prstGeom>
          <a:solidFill>
            <a:srgbClr val="FFFFFF">
              <a:lumMod val="95000"/>
            </a:srgbClr>
          </a:solidFill>
          <a:ln w="9525" algn="ctr">
            <a:solidFill>
              <a:srgbClr val="FFFFFF"/>
            </a:solidFill>
            <a:round/>
            <a:headEnd/>
            <a:tailEnd/>
          </a:ln>
          <a:effectLst/>
        </p:spPr>
        <p:txBody>
          <a:bodyPr lIns="108000" tIns="108000" rIns="108000" bIns="180000" anchor="t"/>
          <a:lstStyle/>
          <a:p>
            <a:pPr marL="0" marR="0" lvl="1" indent="0" defTabSz="935116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300" b="1" i="1" u="sng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204" name="직사각형 203">
            <a:extLst>
              <a:ext uri="{FF2B5EF4-FFF2-40B4-BE49-F238E27FC236}">
                <a16:creationId xmlns:a16="http://schemas.microsoft.com/office/drawing/2014/main" id="{F7287B14-BE47-4DD2-8E91-657F5E321A5D}"/>
              </a:ext>
            </a:extLst>
          </p:cNvPr>
          <p:cNvSpPr/>
          <p:nvPr/>
        </p:nvSpPr>
        <p:spPr>
          <a:xfrm>
            <a:off x="2766534" y="6256890"/>
            <a:ext cx="290848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2" marR="0" lvl="1" indent="0" defTabSz="935116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[</a:t>
            </a:r>
            <a:r>
              <a:rPr kumimoji="1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기타국가</a:t>
            </a:r>
            <a:r>
              <a:rPr kumimoji="1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] </a:t>
            </a:r>
            <a:b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</a:t>
            </a:r>
            <a:r>
              <a:rPr kumimoji="1" lang="ko-KR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이상 국가에서 </a:t>
            </a:r>
            <a:r>
              <a:rPr kumimoji="1" lang="en-US" altLang="ko-KR" sz="11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kumimoji="1" lang="en-US" altLang="ko-KR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ko-KR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관심 표명</a:t>
            </a:r>
          </a:p>
        </p:txBody>
      </p:sp>
      <p:pic>
        <p:nvPicPr>
          <p:cNvPr id="205" name="그림 204">
            <a:extLst>
              <a:ext uri="{FF2B5EF4-FFF2-40B4-BE49-F238E27FC236}">
                <a16:creationId xmlns:a16="http://schemas.microsoft.com/office/drawing/2014/main" id="{6B9174F5-9779-426C-9EE1-664BA21ED84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413" y="5421632"/>
            <a:ext cx="167887" cy="153346"/>
          </a:xfrm>
          <a:prstGeom prst="rect">
            <a:avLst/>
          </a:prstGeom>
        </p:spPr>
      </p:pic>
      <p:sp>
        <p:nvSpPr>
          <p:cNvPr id="206" name="Rectangle 30">
            <a:extLst>
              <a:ext uri="{FF2B5EF4-FFF2-40B4-BE49-F238E27FC236}">
                <a16:creationId xmlns:a16="http://schemas.microsoft.com/office/drawing/2014/main" id="{D8C05A44-CABA-4ADA-B92F-D94EF94FC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532" y="3907067"/>
            <a:ext cx="5876455" cy="315822"/>
          </a:xfrm>
          <a:prstGeom prst="rect">
            <a:avLst/>
          </a:prstGeom>
          <a:solidFill>
            <a:srgbClr val="254061"/>
          </a:solidFill>
          <a:ln w="9525" algn="ctr">
            <a:solidFill>
              <a:srgbClr val="4C6C9C"/>
            </a:solidFill>
            <a:round/>
            <a:headEnd/>
            <a:tailEnd/>
          </a:ln>
          <a:effectLst/>
        </p:spPr>
        <p:txBody>
          <a:bodyPr wrap="square" lIns="0" tIns="0" rIns="0" bIns="36000" anchor="ctr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ko-KR" altLang="en-US" sz="130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후속</a:t>
            </a:r>
            <a:r>
              <a:rPr lang="en-US" altLang="ko-KR" sz="130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PJT </a:t>
            </a:r>
            <a:r>
              <a:rPr lang="ko-KR" altLang="en-US" sz="130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상용화 전망</a:t>
            </a:r>
            <a:endParaRPr lang="en-US" altLang="ko-KR" sz="130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9948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35" b="0" i="0" u="none" strike="noStrike" kern="1200" cap="all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NuScale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 SMR</a:t>
            </a:r>
            <a:endParaRPr kumimoji="1" lang="ko-KR" altLang="en-US" sz="2035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j-cs"/>
            </a:endParaRPr>
          </a:p>
        </p:txBody>
      </p:sp>
      <p:pic>
        <p:nvPicPr>
          <p:cNvPr id="78" name="그림 77">
            <a:extLst>
              <a:ext uri="{FF2B5EF4-FFF2-40B4-BE49-F238E27FC236}">
                <a16:creationId xmlns:a16="http://schemas.microsoft.com/office/drawing/2014/main" id="{6DB446EC-0E94-48B3-92B6-FEC221970D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987575" y="2545927"/>
            <a:ext cx="3260935" cy="4331443"/>
          </a:xfrm>
          <a:prstGeom prst="rect">
            <a:avLst/>
          </a:prstGeom>
        </p:spPr>
      </p:pic>
      <p:pic>
        <p:nvPicPr>
          <p:cNvPr id="79" name="그림 78" descr="하늘, 실외이(가) 표시된 사진&#10;&#10;자동 생성된 설명">
            <a:extLst>
              <a:ext uri="{FF2B5EF4-FFF2-40B4-BE49-F238E27FC236}">
                <a16:creationId xmlns:a16="http://schemas.microsoft.com/office/drawing/2014/main" id="{A9C595F6-D63A-4652-915F-F6B2B2B0D2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6094" y="1087514"/>
            <a:ext cx="3599652" cy="5352945"/>
          </a:xfrm>
          <a:prstGeom prst="rect">
            <a:avLst/>
          </a:prstGeom>
        </p:spPr>
      </p:pic>
      <p:sp>
        <p:nvSpPr>
          <p:cNvPr id="80" name="Rectangle 54">
            <a:extLst>
              <a:ext uri="{FF2B5EF4-FFF2-40B4-BE49-F238E27FC236}">
                <a16:creationId xmlns:a16="http://schemas.microsoft.com/office/drawing/2014/main" id="{E37A1032-C0E4-42DF-8930-C69E6654D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523" y="1087968"/>
            <a:ext cx="5344048" cy="169277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두산중공업은  </a:t>
            </a:r>
            <a:r>
              <a:rPr lang="en-US" altLang="ko-KR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원자로모듈에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대한 </a:t>
            </a:r>
            <a:r>
              <a:rPr lang="ko-KR" altLang="en-US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제작성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검토를 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‘19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년에 착수하여 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‘21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 완료함</a:t>
            </a:r>
            <a:endParaRPr lang="en-US" altLang="ko-KR" sz="15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제작성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검토 기간 중 두산중공업은 약 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40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여개의 설계개선안을 </a:t>
            </a:r>
            <a:r>
              <a:rPr lang="en-US" altLang="ko-KR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제시함</a:t>
            </a:r>
            <a:endParaRPr lang="en-US" altLang="ko-KR" sz="15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제작성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검토 완료 후 두산중공업은 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‘21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 </a:t>
            </a:r>
            <a:r>
              <a:rPr lang="en-US" altLang="ko-KR" sz="15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ko-KR" altLang="en-US" sz="15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로부터 감사패를 수여 받음</a:t>
            </a:r>
            <a:endParaRPr lang="en-US" altLang="ko-KR" sz="15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969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X-energy SMR</a:t>
            </a:r>
            <a:endParaRPr kumimoji="1" lang="ko-KR" altLang="en-US" sz="2035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j-cs"/>
            </a:endParaRPr>
          </a:p>
        </p:txBody>
      </p:sp>
      <p:sp>
        <p:nvSpPr>
          <p:cNvPr id="75" name="직사각형 74">
            <a:extLst>
              <a:ext uri="{FF2B5EF4-FFF2-40B4-BE49-F238E27FC236}">
                <a16:creationId xmlns:a16="http://schemas.microsoft.com/office/drawing/2014/main" id="{C4DB38EC-11D2-4D00-AD3D-FC05AB930D6F}"/>
              </a:ext>
            </a:extLst>
          </p:cNvPr>
          <p:cNvSpPr/>
          <p:nvPr/>
        </p:nvSpPr>
        <p:spPr>
          <a:xfrm>
            <a:off x="574001" y="1421157"/>
            <a:ext cx="5960614" cy="1404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소재지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설립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Rockville (Maryland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州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/ 2009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</a:t>
            </a:r>
            <a:endParaRPr lang="en-US" altLang="ko-KR" sz="1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U.S.-made,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핵확산방지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안전하고 지속 가능한 에너지 개발을 목표로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HTGR (High Temperature Gas cooled Reactor) Xe-100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 중</a:t>
            </a:r>
            <a:endParaRPr lang="en-US" altLang="ko-KR" sz="1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’21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8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월에는 핵연료에 관련된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TRISO-X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사업 분야를 분사함</a:t>
            </a:r>
          </a:p>
        </p:txBody>
      </p:sp>
      <p:cxnSp>
        <p:nvCxnSpPr>
          <p:cNvPr id="76" name="직선 연결선 75">
            <a:extLst>
              <a:ext uri="{FF2B5EF4-FFF2-40B4-BE49-F238E27FC236}">
                <a16:creationId xmlns:a16="http://schemas.microsoft.com/office/drawing/2014/main" id="{C28A3319-ECB1-4A65-B101-9790FE031B09}"/>
              </a:ext>
            </a:extLst>
          </p:cNvPr>
          <p:cNvCxnSpPr>
            <a:cxnSpLocks/>
          </p:cNvCxnSpPr>
          <p:nvPr/>
        </p:nvCxnSpPr>
        <p:spPr bwMode="auto">
          <a:xfrm>
            <a:off x="579164" y="1326391"/>
            <a:ext cx="5955451" cy="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7" name="직사각형 115">
            <a:extLst>
              <a:ext uri="{FF2B5EF4-FFF2-40B4-BE49-F238E27FC236}">
                <a16:creationId xmlns:a16="http://schemas.microsoft.com/office/drawing/2014/main" id="{8416433B-CD09-465F-9DA3-74DF47820C5E}"/>
              </a:ext>
            </a:extLst>
          </p:cNvPr>
          <p:cNvSpPr/>
          <p:nvPr/>
        </p:nvSpPr>
        <p:spPr>
          <a:xfrm>
            <a:off x="493439" y="1011340"/>
            <a:ext cx="10935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5619" indent="-1775619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775619" algn="l"/>
              </a:tabLst>
            </a:pPr>
            <a:r>
              <a:rPr lang="ko-KR" altLang="en-US" sz="1400" b="1" dirty="0">
                <a:solidFill>
                  <a:srgbClr val="86BC25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▌</a:t>
            </a:r>
            <a:r>
              <a:rPr lang="ko-KR" altLang="en-US" sz="1400" b="1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회사 일반</a:t>
            </a:r>
            <a:endParaRPr lang="en-US" altLang="ko-KR" sz="1400" b="1" kern="0" dirty="0">
              <a:solidFill>
                <a:srgbClr val="FF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92" name="직사각형 91">
            <a:extLst>
              <a:ext uri="{FF2B5EF4-FFF2-40B4-BE49-F238E27FC236}">
                <a16:creationId xmlns:a16="http://schemas.microsoft.com/office/drawing/2014/main" id="{0E1FBA04-AE7E-409E-ABC4-2F6E762E6CF6}"/>
              </a:ext>
            </a:extLst>
          </p:cNvPr>
          <p:cNvSpPr/>
          <p:nvPr/>
        </p:nvSpPr>
        <p:spPr>
          <a:xfrm>
            <a:off x="574001" y="4284032"/>
            <a:ext cx="5871404" cy="1558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노형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High Temperature Gas-cooled Reactor (HTGR) /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헬륨 냉매 사용</a:t>
            </a: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발전용량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수명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Four-pack 320MWe (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모듈 당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200MWt / 80MWe) / 60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</a:t>
            </a: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차측 운전 요건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750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도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7MPa (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헬륨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차측 운전 요건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: 565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도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16.5MPa (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물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증기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</p:txBody>
      </p:sp>
      <p:cxnSp>
        <p:nvCxnSpPr>
          <p:cNvPr id="93" name="직선 연결선 92">
            <a:extLst>
              <a:ext uri="{FF2B5EF4-FFF2-40B4-BE49-F238E27FC236}">
                <a16:creationId xmlns:a16="http://schemas.microsoft.com/office/drawing/2014/main" id="{E695ED24-9958-437C-9F92-063C189E802F}"/>
              </a:ext>
            </a:extLst>
          </p:cNvPr>
          <p:cNvCxnSpPr>
            <a:cxnSpLocks/>
          </p:cNvCxnSpPr>
          <p:nvPr/>
        </p:nvCxnSpPr>
        <p:spPr bwMode="auto">
          <a:xfrm>
            <a:off x="579164" y="4189266"/>
            <a:ext cx="5955451" cy="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직사각형 115">
            <a:extLst>
              <a:ext uri="{FF2B5EF4-FFF2-40B4-BE49-F238E27FC236}">
                <a16:creationId xmlns:a16="http://schemas.microsoft.com/office/drawing/2014/main" id="{2F53ED39-AFAC-4E2A-8484-10F708693DF3}"/>
              </a:ext>
            </a:extLst>
          </p:cNvPr>
          <p:cNvSpPr/>
          <p:nvPr/>
        </p:nvSpPr>
        <p:spPr>
          <a:xfrm>
            <a:off x="493439" y="3874215"/>
            <a:ext cx="10935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5619" indent="-1775619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775619" algn="l"/>
              </a:tabLst>
            </a:pPr>
            <a:r>
              <a:rPr lang="ko-KR" altLang="en-US" sz="1400" b="1">
                <a:solidFill>
                  <a:srgbClr val="86BC25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▌</a:t>
            </a:r>
            <a:r>
              <a:rPr lang="ko-KR" altLang="en-US" sz="1400" b="1" kern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주요 사양</a:t>
            </a:r>
            <a:endParaRPr lang="en-US" altLang="ko-KR" sz="1400" b="1" kern="0" dirty="0">
              <a:solidFill>
                <a:srgbClr val="FF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A87CE11-DE39-40F0-9E40-819E720F92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893" y="4028103"/>
            <a:ext cx="1425422" cy="3089812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4E70CCD4-E755-4DFB-975C-E86F2F44CF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3376" y="1421157"/>
            <a:ext cx="3306457" cy="231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48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X-energy SMR</a:t>
            </a:r>
            <a:endParaRPr kumimoji="1" lang="ko-KR" altLang="en-US" sz="2035" b="0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 CJK KR Bold" panose="020B0800000000000000" pitchFamily="34" charset="-127"/>
              <a:ea typeface="Noto Sans CJK KR Bold" panose="020B0800000000000000" pitchFamily="34" charset="-127"/>
              <a:cs typeface="+mj-cs"/>
            </a:endParaRPr>
          </a:p>
        </p:txBody>
      </p:sp>
      <p:sp>
        <p:nvSpPr>
          <p:cNvPr id="118" name="직사각형 117">
            <a:extLst>
              <a:ext uri="{FF2B5EF4-FFF2-40B4-BE49-F238E27FC236}">
                <a16:creationId xmlns:a16="http://schemas.microsoft.com/office/drawing/2014/main" id="{580F860F-EDE4-4B4A-BD65-80E0D731446F}"/>
              </a:ext>
            </a:extLst>
          </p:cNvPr>
          <p:cNvSpPr/>
          <p:nvPr/>
        </p:nvSpPr>
        <p:spPr>
          <a:xfrm>
            <a:off x="574001" y="1421157"/>
            <a:ext cx="8922423" cy="23987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4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세대 원전인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고온가스로는 물이 아닌 헬륨을 냉각재로 사용하며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이에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750°C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고온으로 운전 가능함</a:t>
            </a:r>
            <a:endParaRPr lang="en-US" altLang="ko-KR" sz="1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고온의 헬륨 가스는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565°C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의 증기를 생산하여 전력 생산 효율이 상대적으로 높을 뿐만 아니라 담수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지역난방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셰일가스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추출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수소 생산 등에 활용성이 높음</a:t>
            </a:r>
            <a:endParaRPr lang="en-US" altLang="ko-KR" sz="1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 개발한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TRISO-X (</a:t>
            </a:r>
            <a:r>
              <a:rPr lang="en-US" altLang="ko-KR" sz="1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TRIstructural-ISOtropic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핵연료는 세라믹 등으로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중 </a:t>
            </a:r>
            <a:r>
              <a:rPr lang="ko-KR" altLang="en-US" sz="1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코딩된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핵연료 입자를 테니스 공 크기의 핵연료로 만든 것이며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Xe-100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대에는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TRISO-X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핵연료가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220,000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장전됨</a:t>
            </a:r>
            <a:endParaRPr lang="en-US" altLang="ko-KR" sz="14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초고온에서도 코팅 재질은 녹지 않을 뿐만 아니라 불활성 기체인 헬륨을 냉각재로 사용하므로 안정적이며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노심 용융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(melt down)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 발생하지 않아 안전성이 강화됨</a:t>
            </a:r>
          </a:p>
        </p:txBody>
      </p:sp>
      <p:cxnSp>
        <p:nvCxnSpPr>
          <p:cNvPr id="119" name="직선 연결선 118">
            <a:extLst>
              <a:ext uri="{FF2B5EF4-FFF2-40B4-BE49-F238E27FC236}">
                <a16:creationId xmlns:a16="http://schemas.microsoft.com/office/drawing/2014/main" id="{ED4AAA00-CEF1-4FA1-9485-E9A4872CA5F7}"/>
              </a:ext>
            </a:extLst>
          </p:cNvPr>
          <p:cNvCxnSpPr>
            <a:cxnSpLocks/>
          </p:cNvCxnSpPr>
          <p:nvPr/>
        </p:nvCxnSpPr>
        <p:spPr bwMode="auto">
          <a:xfrm>
            <a:off x="579164" y="1326391"/>
            <a:ext cx="5955451" cy="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0" name="직사각형 115">
            <a:extLst>
              <a:ext uri="{FF2B5EF4-FFF2-40B4-BE49-F238E27FC236}">
                <a16:creationId xmlns:a16="http://schemas.microsoft.com/office/drawing/2014/main" id="{4B43FB1D-9058-476F-918C-1EF8EBECB185}"/>
              </a:ext>
            </a:extLst>
          </p:cNvPr>
          <p:cNvSpPr/>
          <p:nvPr/>
        </p:nvSpPr>
        <p:spPr>
          <a:xfrm>
            <a:off x="493439" y="1011340"/>
            <a:ext cx="10935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5619" indent="-1775619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775619" algn="l"/>
              </a:tabLst>
            </a:pPr>
            <a:r>
              <a:rPr lang="ko-KR" altLang="en-US" sz="1400" b="1" dirty="0">
                <a:solidFill>
                  <a:srgbClr val="86BC25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▌</a:t>
            </a:r>
            <a:r>
              <a:rPr lang="ko-KR" altLang="en-US" sz="1400" b="1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기술 특성</a:t>
            </a:r>
            <a:endParaRPr lang="en-US" altLang="ko-KR" sz="1400" b="1" kern="0" dirty="0">
              <a:solidFill>
                <a:srgbClr val="FF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1" name="직사각형 120">
            <a:extLst>
              <a:ext uri="{FF2B5EF4-FFF2-40B4-BE49-F238E27FC236}">
                <a16:creationId xmlns:a16="http://schemas.microsoft.com/office/drawing/2014/main" id="{7B5F25AE-1091-4C9E-9286-7C1CC6670B15}"/>
              </a:ext>
            </a:extLst>
          </p:cNvPr>
          <p:cNvSpPr/>
          <p:nvPr/>
        </p:nvSpPr>
        <p:spPr>
          <a:xfrm>
            <a:off x="574001" y="4388925"/>
            <a:ext cx="9017674" cy="1964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미국 에너지부의 차세대 원전 </a:t>
            </a:r>
            <a:r>
              <a:rPr lang="ko-KR" altLang="en-US" sz="14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실증로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건설 프로그램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(ARDP)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선정되어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(’20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초기 자금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$80M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확보하였으며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‘27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미국 내 상업화 목표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(‘27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년까지 총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$1.2B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지원 전망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캐나다 발전사인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OPG(Ontario Power Generation)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은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Darlington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부지에 건설할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후보 노형으로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X-energy, GE-Hitachi, Terrestrial Energy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를 선정했다고 발표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(’20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’21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말 최종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노형 선정 예정</a:t>
            </a:r>
          </a:p>
          <a:p>
            <a:pPr marL="180975" indent="-180975"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 발전사인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Energy Northwest, Grant County PUD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는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Columbia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원전 부지에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워싱턴州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Xe-100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건설하기 위해 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와 협력협약</a:t>
            </a:r>
            <a:r>
              <a:rPr lang="en-US" altLang="ko-KR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(MOU) </a:t>
            </a:r>
            <a:r>
              <a:rPr lang="ko-KR" altLang="en-US" sz="14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체결</a:t>
            </a:r>
          </a:p>
        </p:txBody>
      </p:sp>
      <p:cxnSp>
        <p:nvCxnSpPr>
          <p:cNvPr id="122" name="직선 연결선 121">
            <a:extLst>
              <a:ext uri="{FF2B5EF4-FFF2-40B4-BE49-F238E27FC236}">
                <a16:creationId xmlns:a16="http://schemas.microsoft.com/office/drawing/2014/main" id="{E86C2158-848D-478A-A8C1-1C4D5FA02891}"/>
              </a:ext>
            </a:extLst>
          </p:cNvPr>
          <p:cNvCxnSpPr>
            <a:cxnSpLocks/>
          </p:cNvCxnSpPr>
          <p:nvPr/>
        </p:nvCxnSpPr>
        <p:spPr bwMode="auto">
          <a:xfrm>
            <a:off x="579164" y="4294159"/>
            <a:ext cx="5955451" cy="0"/>
          </a:xfrm>
          <a:prstGeom prst="line">
            <a:avLst/>
          </a:prstGeom>
          <a:solidFill>
            <a:srgbClr val="FFFFFF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3" name="직사각형 115">
            <a:extLst>
              <a:ext uri="{FF2B5EF4-FFF2-40B4-BE49-F238E27FC236}">
                <a16:creationId xmlns:a16="http://schemas.microsoft.com/office/drawing/2014/main" id="{BDB7E78E-1398-41D1-8C63-1E7DBEEE293A}"/>
              </a:ext>
            </a:extLst>
          </p:cNvPr>
          <p:cNvSpPr/>
          <p:nvPr/>
        </p:nvSpPr>
        <p:spPr>
          <a:xfrm>
            <a:off x="493439" y="3979108"/>
            <a:ext cx="12634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75619" indent="-1775619" eaLnBrk="0" fontAlgn="base" hangingPunct="0">
              <a:spcBef>
                <a:spcPct val="50000"/>
              </a:spcBef>
              <a:spcAft>
                <a:spcPct val="0"/>
              </a:spcAft>
              <a:tabLst>
                <a:tab pos="1775619" algn="l"/>
              </a:tabLst>
            </a:pPr>
            <a:r>
              <a:rPr lang="ko-KR" altLang="en-US" sz="1400" b="1" dirty="0">
                <a:solidFill>
                  <a:srgbClr val="86BC25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/>
              </a:rPr>
              <a:t>▌</a:t>
            </a:r>
            <a:r>
              <a:rPr lang="ko-KR" altLang="en-US" sz="1400" b="1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사업화 계획</a:t>
            </a:r>
            <a:endParaRPr lang="en-US" altLang="ko-KR" sz="1400" b="1" kern="0" dirty="0">
              <a:solidFill>
                <a:srgbClr val="FF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124" name="직사각형 123">
            <a:extLst>
              <a:ext uri="{FF2B5EF4-FFF2-40B4-BE49-F238E27FC236}">
                <a16:creationId xmlns:a16="http://schemas.microsoft.com/office/drawing/2014/main" id="{4E0E93CF-F17E-4E67-891A-B285C2D0B7CB}"/>
              </a:ext>
            </a:extLst>
          </p:cNvPr>
          <p:cNvSpPr/>
          <p:nvPr/>
        </p:nvSpPr>
        <p:spPr bwMode="auto">
          <a:xfrm>
            <a:off x="741463" y="6548335"/>
            <a:ext cx="8754961" cy="820589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1221" b="1" baseline="-25000" dirty="0">
              <a:solidFill>
                <a:srgbClr val="FFFFFF"/>
              </a:solidFill>
              <a:latin typeface="Calibri" panose="020F0502020204030204" pitchFamily="34" charset="0"/>
              <a:ea typeface="굴림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F4DE6E02-461A-47D3-B42E-D354760B227A}"/>
              </a:ext>
            </a:extLst>
          </p:cNvPr>
          <p:cNvSpPr txBox="1"/>
          <p:nvPr/>
        </p:nvSpPr>
        <p:spPr bwMode="auto">
          <a:xfrm>
            <a:off x="957396" y="6624814"/>
            <a:ext cx="8322777" cy="66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30402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두산중공업은 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X-energy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와 주기기 제작설계 용역 계약을 체결했으며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(‘21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8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월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X-energy SMR 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주기기의 제작 방안 연구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시제품 제작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설계 최적화 방안 연구 등을 수행하며 </a:t>
            </a:r>
            <a:r>
              <a:rPr lang="en-US" altLang="ko-KR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526" b="1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설계를 지원</a:t>
            </a:r>
          </a:p>
        </p:txBody>
      </p:sp>
    </p:spTree>
    <p:extLst>
      <p:ext uri="{BB962C8B-B14F-4D97-AF65-F5344CB8AC3E}">
        <p14:creationId xmlns:p14="http://schemas.microsoft.com/office/powerpoint/2010/main" val="3826839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950A161-D699-4161-A4C5-7B7359A23726}"/>
              </a:ext>
            </a:extLst>
          </p:cNvPr>
          <p:cNvSpPr/>
          <p:nvPr/>
        </p:nvSpPr>
        <p:spPr bwMode="auto">
          <a:xfrm>
            <a:off x="2650154" y="4245631"/>
            <a:ext cx="4792829" cy="507476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53016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1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굴림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B18F27-A18F-4CE4-AF57-D38CAB3BEB1E}"/>
              </a:ext>
            </a:extLst>
          </p:cNvPr>
          <p:cNvSpPr txBox="1"/>
          <p:nvPr/>
        </p:nvSpPr>
        <p:spPr>
          <a:xfrm>
            <a:off x="2859967" y="3072659"/>
            <a:ext cx="4052391" cy="16581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598" marR="0" lvl="0" indent="-274598" algn="l" defTabSz="9304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o-KR" altLang="en-US" sz="2035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회사 소개</a:t>
            </a:r>
            <a:endParaRPr kumimoji="0" lang="en-US" altLang="ko-KR" sz="2035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marR="0" lvl="0" indent="-274598" algn="l" defTabSz="9304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altLang="ko-KR" sz="2035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</a:srgbClr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두산중공업의 해외 </a:t>
            </a:r>
            <a:r>
              <a:rPr lang="en-US" altLang="ko-KR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SMR </a:t>
            </a: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사업현황</a:t>
            </a:r>
          </a:p>
          <a:p>
            <a:pPr marL="274598" marR="0" lvl="0" indent="-274598" algn="l" defTabSz="93040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ko-KR" altLang="en-US" sz="2035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국내 </a:t>
            </a:r>
            <a:r>
              <a:rPr lang="en-US" altLang="ko-KR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SUPPLY CHAIN </a:t>
            </a:r>
            <a:r>
              <a:rPr lang="ko-KR" altLang="en-US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활용계획</a:t>
            </a:r>
          </a:p>
        </p:txBody>
      </p:sp>
    </p:spTree>
    <p:extLst>
      <p:ext uri="{BB962C8B-B14F-4D97-AF65-F5344CB8AC3E}">
        <p14:creationId xmlns:p14="http://schemas.microsoft.com/office/powerpoint/2010/main" val="31549147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SMR </a:t>
            </a: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제작 준비</a:t>
            </a:r>
          </a:p>
        </p:txBody>
      </p:sp>
      <p:pic>
        <p:nvPicPr>
          <p:cNvPr id="16" name="Picture 4">
            <a:extLst>
              <a:ext uri="{FF2B5EF4-FFF2-40B4-BE49-F238E27FC236}">
                <a16:creationId xmlns:a16="http://schemas.microsoft.com/office/drawing/2014/main" id="{173C8490-189D-4457-86C6-451EEC532C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16316"/>
          <a:stretch/>
        </p:blipFill>
        <p:spPr>
          <a:xfrm>
            <a:off x="4477394" y="4183165"/>
            <a:ext cx="4337444" cy="2467392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D264288F-3430-44A2-8F48-D115672FE2C8}"/>
              </a:ext>
            </a:extLst>
          </p:cNvPr>
          <p:cNvSpPr/>
          <p:nvPr/>
        </p:nvSpPr>
        <p:spPr>
          <a:xfrm>
            <a:off x="1264333" y="6653506"/>
            <a:ext cx="29225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ko-KR" altLang="en-US" sz="14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자동용접 기술을 활용한 시제품 제작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B73E396-0892-4C57-B072-36A45E06B776}"/>
              </a:ext>
            </a:extLst>
          </p:cNvPr>
          <p:cNvSpPr/>
          <p:nvPr/>
        </p:nvSpPr>
        <p:spPr>
          <a:xfrm>
            <a:off x="5274585" y="6653506"/>
            <a:ext cx="2743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ko-KR" sz="14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Cladding Distortion Trial (ESW)</a:t>
            </a:r>
            <a:endParaRPr kumimoji="1" lang="ko-KR" altLang="en-US" sz="14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80F48E55-5A54-4961-A915-8D86D2E580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7597"/>
          <a:stretch/>
        </p:blipFill>
        <p:spPr>
          <a:xfrm>
            <a:off x="1619249" y="4183878"/>
            <a:ext cx="2212760" cy="2456306"/>
          </a:xfrm>
          <a:prstGeom prst="rect">
            <a:avLst/>
          </a:prstGeom>
        </p:spPr>
      </p:pic>
      <p:sp>
        <p:nvSpPr>
          <p:cNvPr id="20" name="Rectangle 14">
            <a:extLst>
              <a:ext uri="{FF2B5EF4-FFF2-40B4-BE49-F238E27FC236}">
                <a16:creationId xmlns:a16="http://schemas.microsoft.com/office/drawing/2014/main" id="{B625DEE5-8778-401B-98A7-0BF3C491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484" y="909118"/>
            <a:ext cx="91256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전세계적으로 다양한 </a:t>
            </a:r>
            <a:r>
              <a:rPr lang="en-US" altLang="ko-KR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</a:t>
            </a:r>
            <a:r>
              <a:rPr lang="ko-KR" altLang="en-US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 대한 제작수요가 급증할 것으로 전망됨에 따라</a:t>
            </a:r>
            <a:r>
              <a:rPr lang="en-US" altLang="ko-KR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두산중공업은 대형원전 주기기 제작역량</a:t>
            </a:r>
            <a:r>
              <a:rPr lang="en-US" altLang="ko-KR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 </a:t>
            </a:r>
            <a:r>
              <a:rPr lang="ko-KR" altLang="en-US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경험을 바탕으로 </a:t>
            </a:r>
            <a:r>
              <a:rPr lang="en-US" altLang="ko-KR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</a:t>
            </a:r>
            <a:r>
              <a:rPr lang="ko-KR" altLang="en-US" sz="1600" b="1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핵심기기 제작역량을 업그레이드하고 있음</a:t>
            </a:r>
            <a:endParaRPr lang="en-US" altLang="ko-KR" sz="1600" b="1" kern="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21" name="Rectangle 54">
            <a:extLst>
              <a:ext uri="{FF2B5EF4-FFF2-40B4-BE49-F238E27FC236}">
                <a16:creationId xmlns:a16="http://schemas.microsoft.com/office/drawing/2014/main" id="{E15E524A-CCBB-439C-BE72-E2A092F93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31" y="1732996"/>
            <a:ext cx="9127781" cy="2015936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플랜트 시뮬레이션 프로그램 및 제작공정 최적화를 통한 생산량 증가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자체 기술연구원 및 협력사와 공동으로 제작 신기술 개발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642937" indent="-285750" defTabSz="914400" fontAlgn="base">
              <a:spcBef>
                <a:spcPct val="0"/>
              </a:spcBef>
              <a:spcAft>
                <a:spcPts val="1200"/>
              </a:spcAft>
              <a:buFont typeface="Noto Sans CJK KR Regular" panose="020B0500000000000000" pitchFamily="34" charset="-127"/>
              <a:buChar char="‐"/>
            </a:pP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Helical tube bending, EBW(Electron Beam Welding)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용접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ESW(Electro-Slag Welding)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용접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LBW(Laser Beam Welding)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용접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로봇 용접시스템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3D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금속 프린팅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등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제작설비 및 장비 업그레이드를 위한 공장 투자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주기기 </a:t>
            </a:r>
            <a:r>
              <a:rPr lang="ko-KR" altLang="en-US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본품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제작 착수 전 시제품 제작을 통한 제작 리스크 확인 및 대응방안 수립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en-US" altLang="ko-KR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SMR)</a:t>
            </a:r>
          </a:p>
        </p:txBody>
      </p:sp>
    </p:spTree>
    <p:extLst>
      <p:ext uri="{BB962C8B-B14F-4D97-AF65-F5344CB8AC3E}">
        <p14:creationId xmlns:p14="http://schemas.microsoft.com/office/powerpoint/2010/main" val="2690484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원자력 제작 신기술</a:t>
            </a: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DF5A8A77-72EF-432D-88E1-C5046DB9730D}"/>
              </a:ext>
            </a:extLst>
          </p:cNvPr>
          <p:cNvGrpSpPr/>
          <p:nvPr/>
        </p:nvGrpSpPr>
        <p:grpSpPr>
          <a:xfrm>
            <a:off x="5406795" y="4799575"/>
            <a:ext cx="3564233" cy="1755282"/>
            <a:chOff x="5581875" y="2554359"/>
            <a:chExt cx="4033509" cy="2638744"/>
          </a:xfrm>
        </p:grpSpPr>
        <p:pic>
          <p:nvPicPr>
            <p:cNvPr id="56" name="그림 55">
              <a:extLst>
                <a:ext uri="{FF2B5EF4-FFF2-40B4-BE49-F238E27FC236}">
                  <a16:creationId xmlns:a16="http://schemas.microsoft.com/office/drawing/2014/main" id="{3B609FD8-8FB8-496D-8006-C0635B0DD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1875" y="2554359"/>
              <a:ext cx="4033509" cy="2638744"/>
            </a:xfrm>
            <a:prstGeom prst="rect">
              <a:avLst/>
            </a:prstGeom>
          </p:spPr>
        </p:pic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526A6F86-D839-4D1A-A521-6F2CBE03DEA3}"/>
                </a:ext>
              </a:extLst>
            </p:cNvPr>
            <p:cNvSpPr/>
            <p:nvPr/>
          </p:nvSpPr>
          <p:spPr bwMode="auto">
            <a:xfrm>
              <a:off x="5581875" y="3157268"/>
              <a:ext cx="905189" cy="56071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/>
          </p:spPr>
          <p:txBody>
            <a:bodyPr wrap="square" rtlCol="0" anchor="ctr"/>
            <a:lstStyle/>
            <a:p>
              <a:pPr marL="0" marR="0" lvl="0" indent="0" algn="ctr" defTabSz="936625" eaLnBrk="0" fontAlgn="auto" latinLnBrk="0" hangingPunct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3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035DE11E-8C7C-4FA9-9831-BDB3BE21F666}"/>
              </a:ext>
            </a:extLst>
          </p:cNvPr>
          <p:cNvSpPr/>
          <p:nvPr/>
        </p:nvSpPr>
        <p:spPr>
          <a:xfrm>
            <a:off x="661075" y="1688018"/>
            <a:ext cx="4515875" cy="223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92075" indent="-92075" defTabSz="914400" fontAlgn="base">
              <a:lnSpc>
                <a:spcPct val="12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협소공간 내 복잡한 형상을 가진 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Helical Tube 3D Bending</a:t>
            </a:r>
          </a:p>
        </p:txBody>
      </p:sp>
      <p:pic>
        <p:nvPicPr>
          <p:cNvPr id="59" name="그림 58">
            <a:extLst>
              <a:ext uri="{FF2B5EF4-FFF2-40B4-BE49-F238E27FC236}">
                <a16:creationId xmlns:a16="http://schemas.microsoft.com/office/drawing/2014/main" id="{A208FDD4-15AC-4072-8316-3D2AD81D8C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972" y="3048105"/>
            <a:ext cx="1286561" cy="843396"/>
          </a:xfrm>
          <a:prstGeom prst="rect">
            <a:avLst/>
          </a:prstGeom>
          <a:ln>
            <a:noFill/>
          </a:ln>
        </p:spPr>
      </p:pic>
      <p:sp>
        <p:nvSpPr>
          <p:cNvPr id="60" name="Rectangle 42">
            <a:extLst>
              <a:ext uri="{FF2B5EF4-FFF2-40B4-BE49-F238E27FC236}">
                <a16:creationId xmlns:a16="http://schemas.microsoft.com/office/drawing/2014/main" id="{8CEF9098-942D-4948-8B99-2A881E5E6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075" y="1217337"/>
            <a:ext cx="4286803" cy="369888"/>
          </a:xfrm>
          <a:prstGeom prst="rect">
            <a:avLst/>
          </a:prstGeom>
          <a:solidFill>
            <a:srgbClr val="213A59"/>
          </a:solidFill>
          <a:ln w="9525" algn="ctr">
            <a:solidFill>
              <a:srgbClr val="4C6C9C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Tube Bending</a:t>
            </a:r>
            <a:endParaRPr lang="ko-KR" altLang="en-US" sz="13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77BD16F7-F314-4979-A2A3-376276DBE89E}"/>
              </a:ext>
            </a:extLst>
          </p:cNvPr>
          <p:cNvGrpSpPr/>
          <p:nvPr/>
        </p:nvGrpSpPr>
        <p:grpSpPr>
          <a:xfrm>
            <a:off x="2083774" y="1982624"/>
            <a:ext cx="2765285" cy="1867284"/>
            <a:chOff x="670111" y="1902411"/>
            <a:chExt cx="4467116" cy="3779548"/>
          </a:xfrm>
        </p:grpSpPr>
        <p:pic>
          <p:nvPicPr>
            <p:cNvPr id="62" name="그림 61">
              <a:extLst>
                <a:ext uri="{FF2B5EF4-FFF2-40B4-BE49-F238E27FC236}">
                  <a16:creationId xmlns:a16="http://schemas.microsoft.com/office/drawing/2014/main" id="{3C49C9E1-F9F7-4F85-A549-D1E3494CB4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931" t="9753" r="15931" b="9753"/>
            <a:stretch/>
          </p:blipFill>
          <p:spPr>
            <a:xfrm>
              <a:off x="680310" y="1902411"/>
              <a:ext cx="4431010" cy="3779548"/>
            </a:xfrm>
            <a:prstGeom prst="rect">
              <a:avLst/>
            </a:prstGeom>
            <a:ln>
              <a:noFill/>
            </a:ln>
          </p:spPr>
        </p:pic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ACB9B6B-7A1F-453E-8BF9-D71754177420}"/>
                </a:ext>
              </a:extLst>
            </p:cNvPr>
            <p:cNvSpPr txBox="1"/>
            <p:nvPr/>
          </p:nvSpPr>
          <p:spPr>
            <a:xfrm>
              <a:off x="3817703" y="4307148"/>
              <a:ext cx="1175981" cy="652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Helical Tube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64" name="직선 화살표 연결선 63">
              <a:extLst>
                <a:ext uri="{FF2B5EF4-FFF2-40B4-BE49-F238E27FC236}">
                  <a16:creationId xmlns:a16="http://schemas.microsoft.com/office/drawing/2014/main" id="{A0C421DC-F116-47B7-A6EC-CA8A27F788FE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3821751" y="4164233"/>
              <a:ext cx="376241" cy="226503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3C7BD43-1D57-4DEA-BC3D-F3CCC77098C7}"/>
                </a:ext>
              </a:extLst>
            </p:cNvPr>
            <p:cNvSpPr txBox="1"/>
            <p:nvPr/>
          </p:nvSpPr>
          <p:spPr>
            <a:xfrm>
              <a:off x="3560263" y="2526751"/>
              <a:ext cx="1576964" cy="391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Clamping</a:t>
              </a:r>
              <a:endPara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66" name="직선 화살표 연결선 65">
              <a:extLst>
                <a:ext uri="{FF2B5EF4-FFF2-40B4-BE49-F238E27FC236}">
                  <a16:creationId xmlns:a16="http://schemas.microsoft.com/office/drawing/2014/main" id="{3F16F407-AEBF-40C9-9F4E-8866239D9766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796055" y="2742469"/>
              <a:ext cx="384249" cy="651533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A1E3BD8-5687-4822-A7F9-FA2BE7E4E69E}"/>
                </a:ext>
              </a:extLst>
            </p:cNvPr>
            <p:cNvSpPr txBox="1"/>
            <p:nvPr/>
          </p:nvSpPr>
          <p:spPr>
            <a:xfrm>
              <a:off x="670111" y="4714681"/>
              <a:ext cx="1557112" cy="652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Moving</a:t>
              </a:r>
              <a:r>
                <a: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</a:t>
              </a: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Roller  </a:t>
              </a:r>
            </a:p>
          </p:txBody>
        </p:sp>
        <p:cxnSp>
          <p:nvCxnSpPr>
            <p:cNvPr id="68" name="직선 화살표 연결선 67">
              <a:extLst>
                <a:ext uri="{FF2B5EF4-FFF2-40B4-BE49-F238E27FC236}">
                  <a16:creationId xmlns:a16="http://schemas.microsoft.com/office/drawing/2014/main" id="{C26DFCAF-703C-4DAF-ADDC-4C65317ED17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751772" y="4307148"/>
              <a:ext cx="580368" cy="507560"/>
            </a:xfrm>
            <a:prstGeom prst="straightConnector1">
              <a:avLst/>
            </a:prstGeom>
            <a:noFill/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F7D5B9EE-D2CE-42F1-8262-47CB40093B95}"/>
              </a:ext>
            </a:extLst>
          </p:cNvPr>
          <p:cNvGrpSpPr/>
          <p:nvPr/>
        </p:nvGrpSpPr>
        <p:grpSpPr>
          <a:xfrm>
            <a:off x="782971" y="1979326"/>
            <a:ext cx="1274715" cy="1010156"/>
            <a:chOff x="631189" y="2167959"/>
            <a:chExt cx="1326750" cy="1240557"/>
          </a:xfrm>
        </p:grpSpPr>
        <p:sp>
          <p:nvSpPr>
            <p:cNvPr id="70" name="직사각형 69">
              <a:extLst>
                <a:ext uri="{FF2B5EF4-FFF2-40B4-BE49-F238E27FC236}">
                  <a16:creationId xmlns:a16="http://schemas.microsoft.com/office/drawing/2014/main" id="{B55FC29C-71FB-4992-93C9-D8023002AE1F}"/>
                </a:ext>
              </a:extLst>
            </p:cNvPr>
            <p:cNvSpPr/>
            <p:nvPr/>
          </p:nvSpPr>
          <p:spPr bwMode="auto">
            <a:xfrm>
              <a:off x="631189" y="2167959"/>
              <a:ext cx="1326750" cy="1240557"/>
            </a:xfrm>
            <a:prstGeom prst="rect">
              <a:avLst/>
            </a:prstGeom>
            <a:solidFill>
              <a:srgbClr val="DEE4EE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71" name="그룹 70">
              <a:extLst>
                <a:ext uri="{FF2B5EF4-FFF2-40B4-BE49-F238E27FC236}">
                  <a16:creationId xmlns:a16="http://schemas.microsoft.com/office/drawing/2014/main" id="{EB3A80DE-B7D6-406C-AEBD-BF5510F458BC}"/>
                </a:ext>
              </a:extLst>
            </p:cNvPr>
            <p:cNvGrpSpPr/>
            <p:nvPr/>
          </p:nvGrpSpPr>
          <p:grpSpPr>
            <a:xfrm>
              <a:off x="633418" y="2192252"/>
              <a:ext cx="1216578" cy="1215560"/>
              <a:chOff x="632520" y="2454179"/>
              <a:chExt cx="1310472" cy="1191644"/>
            </a:xfrm>
          </p:grpSpPr>
          <p:pic>
            <p:nvPicPr>
              <p:cNvPr id="72" name="그림 71">
                <a:extLst>
                  <a:ext uri="{FF2B5EF4-FFF2-40B4-BE49-F238E27FC236}">
                    <a16:creationId xmlns:a16="http://schemas.microsoft.com/office/drawing/2014/main" id="{586716D1-43E9-4EBF-926E-4A0ADE29CA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520" y="2454179"/>
                <a:ext cx="512056" cy="1070254"/>
              </a:xfrm>
              <a:prstGeom prst="rect">
                <a:avLst/>
              </a:prstGeom>
            </p:spPr>
          </p:pic>
          <p:sp>
            <p:nvSpPr>
              <p:cNvPr id="73" name="모서리가 둥근 직사각형 3">
                <a:extLst>
                  <a:ext uri="{FF2B5EF4-FFF2-40B4-BE49-F238E27FC236}">
                    <a16:creationId xmlns:a16="http://schemas.microsoft.com/office/drawing/2014/main" id="{782B62F3-31A5-4576-91F6-1C1348C461B6}"/>
                  </a:ext>
                </a:extLst>
              </p:cNvPr>
              <p:cNvSpPr/>
              <p:nvPr/>
            </p:nvSpPr>
            <p:spPr bwMode="auto">
              <a:xfrm>
                <a:off x="888548" y="2922762"/>
                <a:ext cx="171746" cy="421090"/>
              </a:xfrm>
              <a:prstGeom prst="roundRect">
                <a:avLst/>
              </a:prstGeom>
              <a:noFill/>
              <a:ln w="28575" cap="flat" cmpd="sng" algn="ctr">
                <a:solidFill>
                  <a:srgbClr val="FF00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6800" rIns="91440" bIns="468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1B96964E-81DF-4499-ABEB-5A429EB59B01}"/>
                  </a:ext>
                </a:extLst>
              </p:cNvPr>
              <p:cNvCxnSpPr>
                <a:stCxn id="73" idx="0"/>
              </p:cNvCxnSpPr>
              <p:nvPr/>
            </p:nvCxnSpPr>
            <p:spPr bwMode="auto">
              <a:xfrm flipV="1">
                <a:off x="974422" y="2577290"/>
                <a:ext cx="256027" cy="345471"/>
              </a:xfrm>
              <a:prstGeom prst="line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070E35DE-A65C-41C2-B5EA-6A9A0C93CC18}"/>
                  </a:ext>
                </a:extLst>
              </p:cNvPr>
              <p:cNvCxnSpPr>
                <a:stCxn id="73" idx="2"/>
              </p:cNvCxnSpPr>
              <p:nvPr/>
            </p:nvCxnSpPr>
            <p:spPr bwMode="auto">
              <a:xfrm>
                <a:off x="974422" y="3343851"/>
                <a:ext cx="256027" cy="232961"/>
              </a:xfrm>
              <a:prstGeom prst="line">
                <a:avLst/>
              </a:prstGeom>
              <a:solidFill>
                <a:srgbClr val="FFFFFF"/>
              </a:solidFill>
              <a:ln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000000"/>
                      </a:outerShdw>
                    </a:effectLst>
                  </a14:hiddenEffects>
                </a:ext>
              </a:extLst>
            </p:spPr>
          </p:cxnSp>
          <p:pic>
            <p:nvPicPr>
              <p:cNvPr id="76" name="그림 75">
                <a:extLst>
                  <a:ext uri="{FF2B5EF4-FFF2-40B4-BE49-F238E27FC236}">
                    <a16:creationId xmlns:a16="http://schemas.microsoft.com/office/drawing/2014/main" id="{7EA8BB18-7285-4F73-A9AD-7C10D77DCB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33075" y="2483225"/>
                <a:ext cx="361670" cy="1162598"/>
              </a:xfrm>
              <a:prstGeom prst="rect">
                <a:avLst/>
              </a:prstGeom>
            </p:spPr>
          </p:pic>
          <p:pic>
            <p:nvPicPr>
              <p:cNvPr id="77" name="그림 76">
                <a:extLst>
                  <a:ext uri="{FF2B5EF4-FFF2-40B4-BE49-F238E27FC236}">
                    <a16:creationId xmlns:a16="http://schemas.microsoft.com/office/drawing/2014/main" id="{C53F1759-DA49-49C8-A1BE-9CC61796E5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02916" y="2483225"/>
                <a:ext cx="340076" cy="1160366"/>
              </a:xfrm>
              <a:prstGeom prst="rect">
                <a:avLst/>
              </a:prstGeom>
            </p:spPr>
          </p:pic>
        </p:grpSp>
      </p:grpSp>
      <p:cxnSp>
        <p:nvCxnSpPr>
          <p:cNvPr id="78" name="직선 연결선 77">
            <a:extLst>
              <a:ext uri="{FF2B5EF4-FFF2-40B4-BE49-F238E27FC236}">
                <a16:creationId xmlns:a16="http://schemas.microsoft.com/office/drawing/2014/main" id="{DEDF2F66-9EE0-4C71-BC97-50E8A3CB695E}"/>
              </a:ext>
            </a:extLst>
          </p:cNvPr>
          <p:cNvCxnSpPr>
            <a:cxnSpLocks/>
          </p:cNvCxnSpPr>
          <p:nvPr/>
        </p:nvCxnSpPr>
        <p:spPr bwMode="auto">
          <a:xfrm>
            <a:off x="5013004" y="1232385"/>
            <a:ext cx="0" cy="5364000"/>
          </a:xfrm>
          <a:prstGeom prst="line">
            <a:avLst/>
          </a:prstGeom>
          <a:solidFill>
            <a:srgbClr val="A9C1DF"/>
          </a:solidFill>
          <a:ln w="9525" cap="flat" cmpd="sng" algn="ctr">
            <a:solidFill>
              <a:srgbClr val="3E6CA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직선 연결선 78">
            <a:extLst>
              <a:ext uri="{FF2B5EF4-FFF2-40B4-BE49-F238E27FC236}">
                <a16:creationId xmlns:a16="http://schemas.microsoft.com/office/drawing/2014/main" id="{C306B6DD-F1F8-4947-9F22-1DB3243CEEA5}"/>
              </a:ext>
            </a:extLst>
          </p:cNvPr>
          <p:cNvCxnSpPr>
            <a:cxnSpLocks/>
          </p:cNvCxnSpPr>
          <p:nvPr/>
        </p:nvCxnSpPr>
        <p:spPr bwMode="auto">
          <a:xfrm>
            <a:off x="666593" y="3920714"/>
            <a:ext cx="8604000" cy="0"/>
          </a:xfrm>
          <a:prstGeom prst="line">
            <a:avLst/>
          </a:prstGeom>
          <a:solidFill>
            <a:srgbClr val="A9C1DF"/>
          </a:solidFill>
          <a:ln w="9525" cap="flat" cmpd="sng" algn="ctr">
            <a:solidFill>
              <a:srgbClr val="3E6CA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80" name="Rectangle 42">
            <a:extLst>
              <a:ext uri="{FF2B5EF4-FFF2-40B4-BE49-F238E27FC236}">
                <a16:creationId xmlns:a16="http://schemas.microsoft.com/office/drawing/2014/main" id="{140CDF73-E387-4773-99C3-2FD8AA237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7231" y="1215002"/>
            <a:ext cx="4163362" cy="369888"/>
          </a:xfrm>
          <a:prstGeom prst="rect">
            <a:avLst/>
          </a:prstGeom>
          <a:solidFill>
            <a:srgbClr val="213A59"/>
          </a:solidFill>
          <a:ln w="9525" algn="ctr">
            <a:solidFill>
              <a:srgbClr val="4C6C9C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Laser Peening</a:t>
            </a:r>
            <a:endParaRPr lang="ko-KR" altLang="en-US" sz="13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9810C1FD-B740-45AC-8E1F-A1F23DAD6702}"/>
              </a:ext>
            </a:extLst>
          </p:cNvPr>
          <p:cNvGrpSpPr/>
          <p:nvPr/>
        </p:nvGrpSpPr>
        <p:grpSpPr>
          <a:xfrm>
            <a:off x="5163010" y="1999194"/>
            <a:ext cx="2686974" cy="1811664"/>
            <a:chOff x="5762895" y="3412903"/>
            <a:chExt cx="3071743" cy="2366734"/>
          </a:xfrm>
        </p:grpSpPr>
        <p:pic>
          <p:nvPicPr>
            <p:cNvPr id="82" name="그림 81">
              <a:extLst>
                <a:ext uri="{FF2B5EF4-FFF2-40B4-BE49-F238E27FC236}">
                  <a16:creationId xmlns:a16="http://schemas.microsoft.com/office/drawing/2014/main" id="{03E7DB7F-0307-441F-A79C-2EC7C905A9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t="6118" b="16371"/>
            <a:stretch/>
          </p:blipFill>
          <p:spPr>
            <a:xfrm>
              <a:off x="5762895" y="3412903"/>
              <a:ext cx="3071743" cy="2366734"/>
            </a:xfrm>
            <a:prstGeom prst="rect">
              <a:avLst/>
            </a:prstGeom>
          </p:spPr>
        </p:pic>
        <p:cxnSp>
          <p:nvCxnSpPr>
            <p:cNvPr id="83" name="직선 화살표 연결선 82">
              <a:extLst>
                <a:ext uri="{FF2B5EF4-FFF2-40B4-BE49-F238E27FC236}">
                  <a16:creationId xmlns:a16="http://schemas.microsoft.com/office/drawing/2014/main" id="{1AE75608-02AB-4109-96C4-DAFA9F9D78A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321921" y="3571263"/>
              <a:ext cx="72224" cy="205533"/>
            </a:xfrm>
            <a:prstGeom prst="straightConnector1">
              <a:avLst/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oval" w="sm" len="sm"/>
              <a:tailEnd type="triangle" w="sm" len="sm"/>
            </a:ln>
            <a:effectLst/>
          </p:spPr>
        </p:cxnSp>
        <p:cxnSp>
          <p:nvCxnSpPr>
            <p:cNvPr id="84" name="직선 화살표 연결선 83">
              <a:extLst>
                <a:ext uri="{FF2B5EF4-FFF2-40B4-BE49-F238E27FC236}">
                  <a16:creationId xmlns:a16="http://schemas.microsoft.com/office/drawing/2014/main" id="{D25EF7E7-8041-4E01-A911-D64CD0180C40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6593299" y="3776796"/>
              <a:ext cx="120182" cy="87036"/>
            </a:xfrm>
            <a:prstGeom prst="straightConnector1">
              <a:avLst/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oval" w="sm" len="sm"/>
              <a:tailEnd type="triangle" w="sm" len="sm"/>
            </a:ln>
            <a:effectLst/>
          </p:spPr>
        </p:cxnSp>
        <p:cxnSp>
          <p:nvCxnSpPr>
            <p:cNvPr id="85" name="직선 화살표 연결선 84">
              <a:extLst>
                <a:ext uri="{FF2B5EF4-FFF2-40B4-BE49-F238E27FC236}">
                  <a16:creationId xmlns:a16="http://schemas.microsoft.com/office/drawing/2014/main" id="{BF08F459-97FB-42D4-B004-F38747E34032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7050463" y="4561142"/>
              <a:ext cx="180583" cy="87036"/>
            </a:xfrm>
            <a:prstGeom prst="straightConnector1">
              <a:avLst/>
            </a:prstGeom>
            <a:solidFill>
              <a:srgbClr val="FFFF00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oval" w="sm" len="sm"/>
              <a:tailEnd type="triangle" w="sm" len="sm"/>
            </a:ln>
            <a:effectLst/>
          </p:spPr>
        </p:cxnSp>
      </p:grpSp>
      <p:pic>
        <p:nvPicPr>
          <p:cNvPr id="86" name="그림 9">
            <a:extLst>
              <a:ext uri="{FF2B5EF4-FFF2-40B4-BE49-F238E27FC236}">
                <a16:creationId xmlns:a16="http://schemas.microsoft.com/office/drawing/2014/main" id="{819AB8D8-78F1-4165-8178-726EA5DC1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241" y="1958661"/>
            <a:ext cx="1180371" cy="1852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Rectangle 42">
            <a:extLst>
              <a:ext uri="{FF2B5EF4-FFF2-40B4-BE49-F238E27FC236}">
                <a16:creationId xmlns:a16="http://schemas.microsoft.com/office/drawing/2014/main" id="{D875F4C9-8C50-46BC-894E-90ED0BE18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075" y="4026677"/>
            <a:ext cx="4286803" cy="369888"/>
          </a:xfrm>
          <a:prstGeom prst="rect">
            <a:avLst/>
          </a:prstGeom>
          <a:solidFill>
            <a:srgbClr val="213A59"/>
          </a:solidFill>
          <a:ln w="9525" algn="ctr">
            <a:solidFill>
              <a:srgbClr val="4C6C9C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Electronic Beam Welding</a:t>
            </a:r>
            <a:endParaRPr lang="ko-KR" altLang="en-US" sz="13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8" name="직사각형 87">
            <a:extLst>
              <a:ext uri="{FF2B5EF4-FFF2-40B4-BE49-F238E27FC236}">
                <a16:creationId xmlns:a16="http://schemas.microsoft.com/office/drawing/2014/main" id="{E48C8F56-3D8E-461B-A289-322943CF09B7}"/>
              </a:ext>
            </a:extLst>
          </p:cNvPr>
          <p:cNvSpPr/>
          <p:nvPr/>
        </p:nvSpPr>
        <p:spPr>
          <a:xfrm>
            <a:off x="661074" y="4453424"/>
            <a:ext cx="4351921" cy="223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92075" indent="-92075" defTabSz="914400" fontAlgn="base">
              <a:lnSpc>
                <a:spcPct val="12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고출력 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전자빔을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이용한 용접기술로 작업시간 단축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89" name="그림 88">
            <a:extLst>
              <a:ext uri="{FF2B5EF4-FFF2-40B4-BE49-F238E27FC236}">
                <a16:creationId xmlns:a16="http://schemas.microsoft.com/office/drawing/2014/main" id="{540DAE83-2ECB-4D6B-913B-4977467637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1074" y="4799575"/>
            <a:ext cx="2241879" cy="1575590"/>
          </a:xfrm>
          <a:prstGeom prst="rect">
            <a:avLst/>
          </a:prstGeom>
        </p:spPr>
      </p:pic>
      <p:pic>
        <p:nvPicPr>
          <p:cNvPr id="90" name="그림 89">
            <a:extLst>
              <a:ext uri="{FF2B5EF4-FFF2-40B4-BE49-F238E27FC236}">
                <a16:creationId xmlns:a16="http://schemas.microsoft.com/office/drawing/2014/main" id="{521DE144-2241-41B9-B226-A44FB4BA92D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0394" y="4754528"/>
            <a:ext cx="965333" cy="1646007"/>
          </a:xfrm>
          <a:prstGeom prst="rect">
            <a:avLst/>
          </a:prstGeom>
        </p:spPr>
      </p:pic>
      <p:sp>
        <p:nvSpPr>
          <p:cNvPr id="91" name="직사각형 90">
            <a:extLst>
              <a:ext uri="{FF2B5EF4-FFF2-40B4-BE49-F238E27FC236}">
                <a16:creationId xmlns:a16="http://schemas.microsoft.com/office/drawing/2014/main" id="{8C7F5DAC-DB77-4989-86A7-9FDF6E96DF24}"/>
              </a:ext>
            </a:extLst>
          </p:cNvPr>
          <p:cNvSpPr/>
          <p:nvPr/>
        </p:nvSpPr>
        <p:spPr>
          <a:xfrm>
            <a:off x="3128974" y="5941477"/>
            <a:ext cx="771256" cy="392095"/>
          </a:xfrm>
          <a:prstGeom prst="rect">
            <a:avLst/>
          </a:prstGeom>
          <a:solidFill>
            <a:srgbClr val="FFFFFF"/>
          </a:solidFill>
        </p:spPr>
        <p:txBody>
          <a:bodyPr wrap="square" lIns="0" tIns="0" rIns="0" bIns="0">
            <a:spAutoFit/>
          </a:bodyPr>
          <a:lstStyle/>
          <a:p>
            <a:pPr algn="ctr" defTabSz="914400">
              <a:lnSpc>
                <a:spcPct val="120000"/>
              </a:lnSpc>
              <a:spcAft>
                <a:spcPts val="500"/>
              </a:spcAft>
              <a:defRPr/>
            </a:pPr>
            <a:r>
              <a:rPr lang="ko-KR" altLang="en-US" sz="1100" kern="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전자빔용접</a:t>
            </a:r>
            <a:r>
              <a:rPr lang="ko-KR" altLang="en-US" sz="1100" kern="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br>
              <a:rPr lang="en-US" altLang="ko-KR" sz="1100" kern="0" dirty="0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</a:br>
            <a:r>
              <a:rPr lang="ko-KR" altLang="en-US" sz="1100" kern="0" dirty="0" err="1">
                <a:solidFill>
                  <a:sysClr val="windowText" lastClr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비드형상</a:t>
            </a:r>
            <a:endParaRPr lang="en-US" altLang="ko-KR" sz="1100" kern="0" dirty="0">
              <a:solidFill>
                <a:sysClr val="windowText" lastClr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92" name="Rectangle 42">
            <a:extLst>
              <a:ext uri="{FF2B5EF4-FFF2-40B4-BE49-F238E27FC236}">
                <a16:creationId xmlns:a16="http://schemas.microsoft.com/office/drawing/2014/main" id="{02BA05DA-0FDC-424A-84A9-7A3ED49BEE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7232" y="4021025"/>
            <a:ext cx="4163362" cy="369888"/>
          </a:xfrm>
          <a:prstGeom prst="rect">
            <a:avLst/>
          </a:prstGeom>
          <a:solidFill>
            <a:srgbClr val="213A59"/>
          </a:solidFill>
          <a:ln w="9525" algn="ctr">
            <a:solidFill>
              <a:srgbClr val="4C6C9C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ko-KR" sz="130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Robot Welding System</a:t>
            </a:r>
            <a:endParaRPr lang="ko-KR" altLang="en-US" sz="1300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5B41D14F-E8DF-4F24-AC5E-A1548286F70C}"/>
              </a:ext>
            </a:extLst>
          </p:cNvPr>
          <p:cNvSpPr/>
          <p:nvPr/>
        </p:nvSpPr>
        <p:spPr>
          <a:xfrm>
            <a:off x="5125250" y="4476463"/>
            <a:ext cx="4275789" cy="223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92075" indent="-92075" defTabSz="914400" fontAlgn="base">
              <a:lnSpc>
                <a:spcPct val="12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용접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 err="1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그라인딩</a:t>
            </a:r>
            <a:r>
              <a:rPr lang="en-US" altLang="ko-KR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3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핸들링을 로봇이 완전 자동용접으로 수행</a:t>
            </a:r>
            <a:endParaRPr lang="en-US" altLang="ko-KR" sz="130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40701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950A161-D699-4161-A4C5-7B7359A23726}"/>
              </a:ext>
            </a:extLst>
          </p:cNvPr>
          <p:cNvSpPr/>
          <p:nvPr/>
        </p:nvSpPr>
        <p:spPr bwMode="auto">
          <a:xfrm>
            <a:off x="2650154" y="3044467"/>
            <a:ext cx="4792829" cy="507476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221" b="1" baseline="-25000">
              <a:solidFill>
                <a:srgbClr val="FFFFFF"/>
              </a:solidFill>
              <a:latin typeface="Calibri" panose="020F0502020204030204" pitchFamily="34" charset="0"/>
              <a:ea typeface="굴림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B18F27-A18F-4CE4-AF57-D38CAB3BEB1E}"/>
              </a:ext>
            </a:extLst>
          </p:cNvPr>
          <p:cNvSpPr txBox="1"/>
          <p:nvPr/>
        </p:nvSpPr>
        <p:spPr>
          <a:xfrm>
            <a:off x="2859967" y="3072659"/>
            <a:ext cx="4052391" cy="16581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회사 소개</a:t>
            </a:r>
            <a:endParaRPr lang="en-US" altLang="ko-KR" sz="2035" dirty="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en-US" altLang="ko-KR" sz="2035" dirty="0">
              <a:solidFill>
                <a:srgbClr val="000000">
                  <a:lumMod val="50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두산중공업의 해외 </a:t>
            </a:r>
            <a:r>
              <a:rPr lang="en-US" altLang="ko-KR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SMR </a:t>
            </a: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사업현황</a:t>
            </a: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ko-KR" altLang="en-US" sz="2035" dirty="0">
              <a:solidFill>
                <a:srgbClr val="FFFFFF">
                  <a:lumMod val="50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국내 </a:t>
            </a:r>
            <a:r>
              <a:rPr lang="en-US" altLang="ko-KR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SUPPLY CHAIN </a:t>
            </a: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활용계획</a:t>
            </a:r>
          </a:p>
        </p:txBody>
      </p:sp>
    </p:spTree>
    <p:extLst>
      <p:ext uri="{BB962C8B-B14F-4D97-AF65-F5344CB8AC3E}">
        <p14:creationId xmlns:p14="http://schemas.microsoft.com/office/powerpoint/2010/main" val="3488560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국내 </a:t>
            </a:r>
            <a:r>
              <a:rPr kumimoji="1" lang="en-US" altLang="ko-KR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Supply Chain </a:t>
            </a:r>
            <a:r>
              <a:rPr kumimoji="1" lang="ko-KR" altLang="en-US" sz="2035" b="0" i="0" u="none" strike="noStrike" kern="1200" cap="all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활용 계획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5585BF7-276D-488B-B8AF-DA87C7212FBE}"/>
              </a:ext>
            </a:extLst>
          </p:cNvPr>
          <p:cNvSpPr/>
          <p:nvPr/>
        </p:nvSpPr>
        <p:spPr bwMode="auto">
          <a:xfrm>
            <a:off x="665264" y="3337857"/>
            <a:ext cx="8748510" cy="3178524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endParaRPr lang="ko-KR" altLang="en-US" sz="1221" b="1" baseline="-25000" dirty="0">
              <a:solidFill>
                <a:srgbClr val="FFFFFF"/>
              </a:solidFill>
              <a:latin typeface="Calibri" panose="020F0502020204030204" pitchFamily="34" charset="0"/>
              <a:ea typeface="굴림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825F05-CE14-4BE0-B30F-A9B87E48EDC0}"/>
              </a:ext>
            </a:extLst>
          </p:cNvPr>
          <p:cNvSpPr txBox="1"/>
          <p:nvPr/>
        </p:nvSpPr>
        <p:spPr bwMode="auto">
          <a:xfrm>
            <a:off x="881197" y="3451345"/>
            <a:ext cx="8316644" cy="2853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ko-KR" altLang="en-US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전세계의 원자력산업이 </a:t>
            </a:r>
            <a:r>
              <a:rPr lang="en-US" altLang="ko-KR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</a:t>
            </a:r>
            <a:r>
              <a:rPr lang="ko-KR" altLang="en-US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중심으로 다시 부흥할 것으로 예상되므로</a:t>
            </a:r>
            <a:r>
              <a:rPr lang="en-US" altLang="ko-KR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국가 원자력산업의 경쟁력 제고를 위해서는 원전산업생태계를 보호하기 위한 정책적 지원이 필요하며</a:t>
            </a:r>
            <a:r>
              <a:rPr lang="en-US" altLang="ko-KR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SMR </a:t>
            </a:r>
            <a:r>
              <a:rPr lang="ko-KR" altLang="en-US" sz="1600" b="1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주요 기자재 제작기술 확보를 위한 지원 필요</a:t>
            </a:r>
          </a:p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사업에서 국제경쟁력을 확보하기 위해서는 기존 한국 원전산업의 강점인 강력한 공급망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(Supply Chain)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유지가 필수적</a:t>
            </a:r>
          </a:p>
          <a:p>
            <a:pPr marL="285750" indent="-285750" defTabSz="914400"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국내 원자력업체들이 국제경쟁력을 갖추고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기자재를 수출 상품화 할 수 있도록 정부 차원의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핵심 제작기술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용접기술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벤딩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기술 등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개발 지원 필요</a:t>
            </a:r>
          </a:p>
        </p:txBody>
      </p:sp>
      <p:sp>
        <p:nvSpPr>
          <p:cNvPr id="11" name="Rectangle 54">
            <a:extLst>
              <a:ext uri="{FF2B5EF4-FFF2-40B4-BE49-F238E27FC236}">
                <a16:creationId xmlns:a16="http://schemas.microsoft.com/office/drawing/2014/main" id="{D83258F9-71E6-4466-A3A5-5373F0815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31" y="1169349"/>
            <a:ext cx="9273920" cy="1692771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285750" indent="-285750" defTabSz="914400" fontAlgn="base">
              <a:spcBef>
                <a:spcPct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두산중공업은 국내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296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협력사로 구성된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기자재 제작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Supply Chain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보유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534988" indent="-266700" defTabSz="914400" fontAlgn="base">
              <a:spcBef>
                <a:spcPct val="0"/>
              </a:spcBef>
              <a:spcAft>
                <a:spcPts val="1200"/>
              </a:spcAft>
              <a:buFont typeface="Noto Sans CJK KR Regular" panose="020B0500000000000000" pitchFamily="34" charset="-127"/>
              <a:buChar char="‐"/>
            </a:pP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주요 기자재 별 소재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부품 공급업체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외주 가공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용접업체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Pool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구축 완료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534988" indent="-266700" defTabSz="914400" fontAlgn="base">
              <a:spcBef>
                <a:spcPct val="0"/>
              </a:spcBef>
              <a:spcAft>
                <a:spcPts val="1200"/>
              </a:spcAft>
              <a:buFont typeface="Noto Sans CJK KR Regular" panose="020B0500000000000000" pitchFamily="34" charset="-127"/>
              <a:buChar char="‐"/>
            </a:pP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’22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년 </a:t>
            </a:r>
            <a:r>
              <a:rPr lang="en-US" altLang="ko-KR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기자재 제작 착수 시점부터 </a:t>
            </a:r>
            <a:r>
              <a:rPr lang="ko-KR" altLang="en-US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본품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제작일정에 따라 협력업체들과 순차적으로 하도계약 체결 예정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534988" indent="-266700" defTabSz="914400" fontAlgn="base">
              <a:spcBef>
                <a:spcPct val="0"/>
              </a:spcBef>
              <a:spcAft>
                <a:spcPts val="1200"/>
              </a:spcAft>
              <a:buFont typeface="Noto Sans CJK KR Regular" panose="020B0500000000000000" pitchFamily="34" charset="-127"/>
              <a:buChar char="‐"/>
            </a:pP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참고로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lang="en-US" altLang="ko-KR" sz="160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NuScale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SMR 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기자재 제작 시 국내 </a:t>
            </a:r>
            <a:r>
              <a:rPr lang="en-US" altLang="ko-KR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180</a:t>
            </a:r>
            <a:r>
              <a:rPr lang="ko-KR" altLang="en-US" sz="160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 협력사가 두산중공업과 협업 가능</a:t>
            </a:r>
            <a:endParaRPr lang="en-US" altLang="ko-KR" sz="1600" dirty="0"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19882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1">
            <a:extLst>
              <a:ext uri="{FF2B5EF4-FFF2-40B4-BE49-F238E27FC236}">
                <a16:creationId xmlns:a16="http://schemas.microsoft.com/office/drawing/2014/main" id="{45FA964E-B13E-4BB5-B5F8-1CD5553AB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2657" y="3254194"/>
            <a:ext cx="3302113" cy="70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pPr marL="106609" lvl="1" indent="-104994" defTabSz="953016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4477">
                <a:solidFill>
                  <a:srgbClr val="103991">
                    <a:lumMod val="75000"/>
                  </a:srgbClr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Arial" panose="020B0604020202020204" pitchFamily="34" charset="0"/>
              </a:rPr>
              <a:t>감사합니다</a:t>
            </a:r>
          </a:p>
        </p:txBody>
      </p:sp>
    </p:spTree>
    <p:extLst>
      <p:ext uri="{BB962C8B-B14F-4D97-AF65-F5344CB8AC3E}">
        <p14:creationId xmlns:p14="http://schemas.microsoft.com/office/powerpoint/2010/main" val="2958012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4294967295"/>
          </p:nvPr>
        </p:nvSpPr>
        <p:spPr>
          <a:xfrm>
            <a:off x="357775" y="374553"/>
            <a:ext cx="5036508" cy="31863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2035" b="0" kern="120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두산중공업 소개 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BC2760D-9C5D-4649-B5E1-10FEC4FAB0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14" t="29807" r="1707" b="28938"/>
          <a:stretch/>
        </p:blipFill>
        <p:spPr>
          <a:xfrm>
            <a:off x="176164" y="2352593"/>
            <a:ext cx="9726710" cy="4832529"/>
          </a:xfrm>
          <a:prstGeom prst="rect">
            <a:avLst/>
          </a:prstGeom>
        </p:spPr>
      </p:pic>
      <p:sp>
        <p:nvSpPr>
          <p:cNvPr id="10" name="Rectangle 51">
            <a:extLst>
              <a:ext uri="{FF2B5EF4-FFF2-40B4-BE49-F238E27FC236}">
                <a16:creationId xmlns:a16="http://schemas.microsoft.com/office/drawing/2014/main" id="{51FD8B97-5389-47DC-BD28-DD0720659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" y="1348992"/>
            <a:ext cx="2737152" cy="28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marL="106609" marR="0" lvl="1" indent="-104994" algn="l" defTabSz="953016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1832" b="1" i="0" u="none" strike="noStrike" kern="1200" cap="none" spc="0" normalizeH="0" baseline="0" noProof="0" dirty="0">
                <a:ln>
                  <a:noFill/>
                </a:ln>
                <a:solidFill>
                  <a:srgbClr val="103991">
                    <a:lumMod val="75000"/>
                  </a:srgbClr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두산중공업 창원 공장 전경 </a:t>
            </a:r>
            <a:endParaRPr kumimoji="1" lang="en-US" altLang="ko-KR" sz="1832" b="1" i="0" u="none" strike="noStrike" kern="1200" cap="none" spc="0" normalizeH="0" baseline="0" noProof="0" dirty="0">
              <a:ln>
                <a:noFill/>
              </a:ln>
              <a:solidFill>
                <a:srgbClr val="103991">
                  <a:lumMod val="75000"/>
                </a:srgbClr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D58DABDF-555A-48E8-87F7-378592E55384}"/>
              </a:ext>
            </a:extLst>
          </p:cNvPr>
          <p:cNvSpPr/>
          <p:nvPr/>
        </p:nvSpPr>
        <p:spPr bwMode="auto">
          <a:xfrm>
            <a:off x="486992" y="1335847"/>
            <a:ext cx="77516" cy="31315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7455" tIns="48728" rIns="97455" bIns="4872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81087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628" b="1" i="0" u="none" strike="noStrike" kern="1200" cap="none" spc="0" normalizeH="0" baseline="0" noProof="0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12" name="Rectangle 23">
            <a:extLst>
              <a:ext uri="{FF2B5EF4-FFF2-40B4-BE49-F238E27FC236}">
                <a16:creationId xmlns:a16="http://schemas.microsoft.com/office/drawing/2014/main" id="{DDE5B45B-553F-4FC1-A629-922F4C9C67B5}"/>
              </a:ext>
            </a:extLst>
          </p:cNvPr>
          <p:cNvSpPr/>
          <p:nvPr/>
        </p:nvSpPr>
        <p:spPr>
          <a:xfrm>
            <a:off x="5958430" y="1290935"/>
            <a:ext cx="3949428" cy="1521990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</a:ln>
          <a:effectLst/>
        </p:spPr>
        <p:txBody>
          <a:bodyPr lIns="91572" rtlCol="0" anchor="t"/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sz="1323" b="0" i="0" u="none" strike="noStrike" kern="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13" name="내용 개체 틀 44">
            <a:extLst>
              <a:ext uri="{FF2B5EF4-FFF2-40B4-BE49-F238E27FC236}">
                <a16:creationId xmlns:a16="http://schemas.microsoft.com/office/drawing/2014/main" id="{1C5014E9-0EFC-46F4-B722-D0594389967D}"/>
              </a:ext>
            </a:extLst>
          </p:cNvPr>
          <p:cNvSpPr txBox="1">
            <a:spLocks/>
          </p:cNvSpPr>
          <p:nvPr/>
        </p:nvSpPr>
        <p:spPr bwMode="auto">
          <a:xfrm>
            <a:off x="6046047" y="1386187"/>
            <a:ext cx="3949428" cy="133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342900" indent="-342900" defTabSz="936625">
              <a:lnSpc>
                <a:spcPct val="120000"/>
              </a:lnSpc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1pPr>
            <a:lvl2pPr marL="104775" lvl="1" indent="-103188" defTabSz="9366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•"/>
              <a:defRPr kumimoji="1" sz="1300" b="0" baseline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defRPr>
            </a:lvl2pPr>
            <a:lvl3pPr marL="207963" lvl="2" indent="-101600" defTabSz="93662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–"/>
              <a:defRPr kumimoji="1" sz="1300" b="0" baseline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defRPr>
            </a:lvl3pPr>
            <a:lvl4pPr marL="314325" indent="-103188" defTabSz="936625">
              <a:lnSpc>
                <a:spcPct val="120000"/>
              </a:lnSpc>
              <a:buChar char="·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4pPr>
            <a:lvl5pPr marL="420688" indent="-98425" defTabSz="936625">
              <a:lnSpc>
                <a:spcPct val="120000"/>
              </a:lnSpc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5pPr>
            <a:lvl6pPr marL="877888" indent="-98425" defTabSz="936625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6pPr>
            <a:lvl7pPr marL="1335088" indent="-98425" defTabSz="936625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7pPr>
            <a:lvl8pPr marL="1792288" indent="-98425" defTabSz="936625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8pPr>
            <a:lvl9pPr marL="2249488" indent="-98425" defTabSz="936625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06609" marR="0" lvl="1" indent="-104994" algn="l" defTabSz="953016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1976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년 착공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/ 1982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년 준공</a:t>
            </a:r>
            <a:endParaRPr kumimoji="1" lang="en-US" altLang="ko-KR" sz="1323" b="0" i="0" u="none" strike="noStrike" kern="1200" cap="none" spc="0" normalizeH="0" baseline="0" noProof="0" dirty="0">
              <a:ln>
                <a:noFill/>
              </a:ln>
              <a:solidFill>
                <a:srgbClr val="14619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itchFamily="34" charset="0"/>
            </a:endParaRPr>
          </a:p>
          <a:p>
            <a:pPr marL="106609" marR="0" lvl="1" indent="-104994" algn="l" defTabSz="953016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세계 최대 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All-in-one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공장</a:t>
            </a:r>
            <a:endParaRPr kumimoji="1" lang="en-US" altLang="ko-KR" sz="1323" b="0" i="0" u="none" strike="noStrike" kern="1200" cap="none" spc="0" normalizeH="0" baseline="0" noProof="0" dirty="0">
              <a:ln>
                <a:noFill/>
              </a:ln>
              <a:solidFill>
                <a:srgbClr val="14619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itchFamily="34" charset="0"/>
            </a:endParaRPr>
          </a:p>
          <a:p>
            <a:pPr marL="211602" marR="0" lvl="2" indent="-103378" algn="l" defTabSz="953016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8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개 기자재 제조 공장 보유</a:t>
            </a:r>
            <a:endParaRPr kumimoji="1" lang="en-US" altLang="ko-KR" sz="1323" b="0" i="0" u="none" strike="noStrike" kern="1200" cap="none" spc="0" normalizeH="0" baseline="0" noProof="0" dirty="0">
              <a:ln>
                <a:noFill/>
              </a:ln>
              <a:solidFill>
                <a:srgbClr val="14619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itchFamily="34" charset="0"/>
            </a:endParaRPr>
          </a:p>
          <a:p>
            <a:pPr marL="319826" marR="0" lvl="3" indent="-104994" algn="l" defTabSz="953016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·"/>
              <a:tabLst/>
              <a:defRPr/>
            </a:pP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단조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터빈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보일러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원자력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풍력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가스터빈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공장 등</a:t>
            </a:r>
            <a:endParaRPr kumimoji="1" lang="en-US" altLang="ko-KR" sz="1323" b="0" i="0" u="none" strike="noStrike" kern="1200" cap="none" spc="0" normalizeH="0" baseline="0" noProof="0" dirty="0">
              <a:ln>
                <a:noFill/>
              </a:ln>
              <a:solidFill>
                <a:srgbClr val="14619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  <a:p>
            <a:pPr marL="211602" marR="0" lvl="2" indent="-103378" algn="l" defTabSz="953016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R&amp;D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센터</a:t>
            </a:r>
            <a:endParaRPr kumimoji="1" lang="en-US" altLang="ko-KR" sz="1323" b="0" i="0" u="none" strike="noStrike" kern="1200" cap="none" spc="0" normalizeH="0" baseline="0" noProof="0" dirty="0">
              <a:ln>
                <a:noFill/>
              </a:ln>
              <a:solidFill>
                <a:srgbClr val="14619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itchFamily="34" charset="0"/>
            </a:endParaRPr>
          </a:p>
          <a:p>
            <a:pPr marL="211602" marR="0" lvl="2" indent="-103378" algn="l" defTabSz="953016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–"/>
              <a:tabLst/>
              <a:defRPr/>
            </a:pP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러닝센터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게스트 하우스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기숙사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,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사내의원</a:t>
            </a:r>
            <a:r>
              <a:rPr kumimoji="1" lang="en-US" altLang="ko-KR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 </a:t>
            </a:r>
            <a:r>
              <a:rPr kumimoji="1" lang="ko-KR" altLang="en-US" sz="1323" b="0" i="0" u="none" strike="noStrike" kern="1200" cap="none" spc="0" normalizeH="0" baseline="0" noProof="0" dirty="0">
                <a:ln>
                  <a:noFill/>
                </a:ln>
                <a:solidFill>
                  <a:srgbClr val="14619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itchFamily="34" charset="0"/>
              </a:rPr>
              <a:t>등</a:t>
            </a:r>
            <a:endParaRPr kumimoji="1" lang="en-US" altLang="ko-KR" sz="1323" b="0" i="0" u="none" strike="noStrike" kern="1200" cap="none" spc="0" normalizeH="0" baseline="0" noProof="0" dirty="0">
              <a:ln>
                <a:noFill/>
              </a:ln>
              <a:solidFill>
                <a:srgbClr val="14619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964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23">
            <a:extLst>
              <a:ext uri="{FF2B5EF4-FFF2-40B4-BE49-F238E27FC236}">
                <a16:creationId xmlns:a16="http://schemas.microsoft.com/office/drawing/2014/main" id="{36F27407-AE24-49E6-BE83-33B4F261923B}"/>
              </a:ext>
            </a:extLst>
          </p:cNvPr>
          <p:cNvSpPr/>
          <p:nvPr/>
        </p:nvSpPr>
        <p:spPr>
          <a:xfrm>
            <a:off x="695238" y="3930206"/>
            <a:ext cx="8660776" cy="275136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</a:ln>
          <a:effectLst>
            <a:glow rad="63500">
              <a:srgbClr val="FFFFFF">
                <a:lumMod val="75000"/>
                <a:alpha val="40000"/>
              </a:srgbClr>
            </a:glow>
          </a:effectLst>
        </p:spPr>
        <p:txBody>
          <a:bodyPr lIns="91572" rtlCol="0" anchor="t"/>
          <a:lstStyle/>
          <a:p>
            <a:pPr defTabSz="930402">
              <a:defRPr/>
            </a:pPr>
            <a:endParaRPr kumimoji="1" lang="en-US" sz="1323" kern="0" baseline="3000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85" name="Rectangle 23">
            <a:extLst>
              <a:ext uri="{FF2B5EF4-FFF2-40B4-BE49-F238E27FC236}">
                <a16:creationId xmlns:a16="http://schemas.microsoft.com/office/drawing/2014/main" id="{0A92A58F-ACCB-45C2-A291-3B246A54BBA2}"/>
              </a:ext>
            </a:extLst>
          </p:cNvPr>
          <p:cNvSpPr/>
          <p:nvPr/>
        </p:nvSpPr>
        <p:spPr>
          <a:xfrm>
            <a:off x="723023" y="1517558"/>
            <a:ext cx="8632992" cy="18825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</a:ln>
          <a:effectLst>
            <a:glow rad="63500">
              <a:srgbClr val="FFFFFF">
                <a:lumMod val="75000"/>
                <a:alpha val="40000"/>
              </a:srgbClr>
            </a:glow>
          </a:effectLst>
        </p:spPr>
        <p:txBody>
          <a:bodyPr lIns="91572" rtlCol="0" anchor="t"/>
          <a:lstStyle/>
          <a:p>
            <a:pPr defTabSz="930402">
              <a:defRPr/>
            </a:pPr>
            <a:endParaRPr kumimoji="1" lang="en-US" sz="1323" kern="0" baseline="3000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42" name="그림 41">
            <a:extLst>
              <a:ext uri="{FF2B5EF4-FFF2-40B4-BE49-F238E27FC236}">
                <a16:creationId xmlns:a16="http://schemas.microsoft.com/office/drawing/2014/main" id="{0CC023B1-4E20-4230-8069-37DDAB630DC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49645" y="4043481"/>
            <a:ext cx="5069018" cy="2638087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F6230E9E-37FB-4D9B-AB1E-D651DD77E25A}"/>
              </a:ext>
            </a:extLst>
          </p:cNvPr>
          <p:cNvSpPr/>
          <p:nvPr/>
        </p:nvSpPr>
        <p:spPr>
          <a:xfrm>
            <a:off x="1323200" y="5004440"/>
            <a:ext cx="752660" cy="681382"/>
          </a:xfrm>
          <a:prstGeom prst="rect">
            <a:avLst/>
          </a:prstGeom>
          <a:solidFill>
            <a:srgbClr val="C9DBED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Doosan 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Skoda Power 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체코</a:t>
            </a: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ko-KR" altLang="en-US" sz="916" kern="0">
              <a:solidFill>
                <a:srgbClr val="103991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49A7B2D4-B53F-4297-BAE5-095C8E9EDAF0}"/>
              </a:ext>
            </a:extLst>
          </p:cNvPr>
          <p:cNvSpPr/>
          <p:nvPr/>
        </p:nvSpPr>
        <p:spPr>
          <a:xfrm>
            <a:off x="2946553" y="5519953"/>
            <a:ext cx="531707" cy="638184"/>
          </a:xfrm>
          <a:prstGeom prst="rect">
            <a:avLst/>
          </a:prstGeom>
          <a:solidFill>
            <a:srgbClr val="C9DBED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Doosan 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VINA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베트남</a:t>
            </a: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ko-KR" altLang="en-US" sz="916" kern="0">
              <a:solidFill>
                <a:srgbClr val="103991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BD972794-B217-4658-954F-3085FED5C1B3}"/>
              </a:ext>
            </a:extLst>
          </p:cNvPr>
          <p:cNvSpPr/>
          <p:nvPr/>
        </p:nvSpPr>
        <p:spPr>
          <a:xfrm>
            <a:off x="1323201" y="3984480"/>
            <a:ext cx="752660" cy="648511"/>
          </a:xfrm>
          <a:prstGeom prst="rect">
            <a:avLst/>
          </a:prstGeom>
          <a:solidFill>
            <a:srgbClr val="C9DBED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 dirty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Doosan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 dirty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Babcock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 dirty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916" kern="0" dirty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영국</a:t>
            </a:r>
            <a:r>
              <a:rPr lang="en-US" altLang="ko-KR" sz="916" kern="0" dirty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ko-KR" altLang="en-US" sz="916" kern="0" dirty="0">
              <a:solidFill>
                <a:srgbClr val="103991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46" name="Picture 118">
            <a:extLst>
              <a:ext uri="{FF2B5EF4-FFF2-40B4-BE49-F238E27FC236}">
                <a16:creationId xmlns:a16="http://schemas.microsoft.com/office/drawing/2014/main" id="{BE683525-AAB6-4EB3-84C3-5F91836AA2D0}"/>
              </a:ext>
            </a:extLst>
          </p:cNvPr>
          <p:cNvPicPr preferRelativeResize="0">
            <a:picLocks noChangeArrowheads="1"/>
          </p:cNvPicPr>
          <p:nvPr>
            <p:custDataLst>
              <p:tags r:id="rId1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44" y="1966524"/>
            <a:ext cx="1282010" cy="87909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47" name="Picture 117" descr="울진 원자력 3, 4 전경">
            <a:extLst>
              <a:ext uri="{FF2B5EF4-FFF2-40B4-BE49-F238E27FC236}">
                <a16:creationId xmlns:a16="http://schemas.microsoft.com/office/drawing/2014/main" id="{CC2D81B4-C9E5-4EAF-AC22-6CE72D6AFA73}"/>
              </a:ext>
            </a:extLst>
          </p:cNvPr>
          <p:cNvPicPr preferRelativeResize="0">
            <a:picLocks noChangeArrowheads="1"/>
          </p:cNvPicPr>
          <p:nvPr>
            <p:custDataLst>
              <p:tags r:id="rId2"/>
            </p:custDataLst>
          </p:nvPr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078" y="1966524"/>
            <a:ext cx="1282010" cy="87909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48" name="Text Box 27">
            <a:extLst>
              <a:ext uri="{FF2B5EF4-FFF2-40B4-BE49-F238E27FC236}">
                <a16:creationId xmlns:a16="http://schemas.microsoft.com/office/drawing/2014/main" id="{364085F4-68BE-448E-B5A6-B51D5F580715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22404" y="2921854"/>
            <a:ext cx="1288727" cy="4059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marL="101600" indent="-101600" defTabSz="936625" eaLnBrk="0" hangingPunct="0">
              <a:lnSpc>
                <a:spcPct val="120000"/>
              </a:lnSpc>
              <a:buChar char="•"/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 marL="104775" lvl="1" indent="-103188" defTabSz="936625" eaLnBrk="0" hangingPunct="0">
              <a:lnSpc>
                <a:spcPct val="110000"/>
              </a:lnSpc>
              <a:buChar char="•"/>
              <a:defRPr kumimoji="0" sz="1300" kern="0">
                <a:latin typeface="Noto Sans CJK KR Regular" pitchFamily="34" charset="-127"/>
                <a:ea typeface="Noto Sans CJK KR Regular" pitchFamily="34" charset="-127"/>
              </a:defRPr>
            </a:lvl2pPr>
            <a:lvl3pPr marL="209550" indent="-103188" defTabSz="936625" eaLnBrk="0" hangingPunct="0">
              <a:lnSpc>
                <a:spcPct val="120000"/>
              </a:lnSpc>
              <a:buChar char="–"/>
              <a:defRPr>
                <a:latin typeface="Noto Sans CJK KR Regular" pitchFamily="34" charset="-127"/>
                <a:ea typeface="Noto Sans CJK KR Regular" pitchFamily="34" charset="-127"/>
              </a:defRPr>
            </a:lvl3pPr>
            <a:lvl4pPr marL="314325" indent="-103188" defTabSz="936625" eaLnBrk="0" hangingPunct="0">
              <a:lnSpc>
                <a:spcPct val="120000"/>
              </a:lnSpc>
              <a:buChar char="·"/>
              <a:defRPr>
                <a:latin typeface="Noto Sans CJK KR Regular" pitchFamily="34" charset="-127"/>
                <a:ea typeface="Noto Sans CJK KR Regular" pitchFamily="34" charset="-127"/>
              </a:defRPr>
            </a:lvl4pPr>
            <a:lvl5pPr marL="420688" indent="-98425" defTabSz="936625" eaLnBrk="0" hangingPunct="0">
              <a:lnSpc>
                <a:spcPct val="120000"/>
              </a:lnSpc>
              <a:buChar char="›"/>
              <a:defRPr>
                <a:latin typeface="Noto Sans CJK KR Regular" pitchFamily="34" charset="-127"/>
                <a:ea typeface="Noto Sans CJK KR Regular" pitchFamily="34" charset="-127"/>
              </a:defRPr>
            </a:lvl5pPr>
            <a:lvl6pPr marL="8778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6pPr>
            <a:lvl7pPr marL="13350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7pPr>
            <a:lvl8pPr marL="17922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8pPr>
            <a:lvl9pPr marL="22494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9pPr>
          </a:lstStyle>
          <a:p>
            <a:pPr marL="0" indent="0" algn="ctr" defTabSz="953016">
              <a:buNone/>
              <a:defRPr/>
            </a:pPr>
            <a:r>
              <a:rPr kumimoji="1" lang="en-US" altLang="ko-KR" sz="1119" kern="0">
                <a:solidFill>
                  <a:srgbClr val="333333"/>
                </a:solidFill>
              </a:rPr>
              <a:t>32</a:t>
            </a:r>
            <a:r>
              <a:rPr kumimoji="1" lang="ko-KR" altLang="en-US" sz="1119" kern="0">
                <a:solidFill>
                  <a:srgbClr val="333333"/>
                </a:solidFill>
              </a:rPr>
              <a:t>기 원전주기기 </a:t>
            </a:r>
            <a:endParaRPr kumimoji="1" lang="en-US" altLang="ko-KR" sz="1119" kern="0">
              <a:solidFill>
                <a:srgbClr val="333333"/>
              </a:solidFill>
            </a:endParaRPr>
          </a:p>
          <a:p>
            <a:pPr marL="0" indent="0" algn="ctr" defTabSz="953016">
              <a:buNone/>
              <a:defRPr/>
            </a:pPr>
            <a:r>
              <a:rPr kumimoji="1" lang="en-US" altLang="ko-KR" sz="1119" kern="0">
                <a:solidFill>
                  <a:srgbClr val="333333"/>
                </a:solidFill>
              </a:rPr>
              <a:t>- </a:t>
            </a:r>
            <a:r>
              <a:rPr kumimoji="1" lang="ko-KR" altLang="en-US" sz="1119" kern="0">
                <a:solidFill>
                  <a:srgbClr val="333333"/>
                </a:solidFill>
              </a:rPr>
              <a:t>국내</a:t>
            </a:r>
            <a:r>
              <a:rPr kumimoji="1" lang="en-US" altLang="ko-KR" sz="1119" kern="0">
                <a:solidFill>
                  <a:srgbClr val="333333"/>
                </a:solidFill>
              </a:rPr>
              <a:t>, UAE </a:t>
            </a:r>
            <a:r>
              <a:rPr kumimoji="1" lang="ko-KR" altLang="en-US" sz="1119" kern="0">
                <a:solidFill>
                  <a:srgbClr val="333333"/>
                </a:solidFill>
              </a:rPr>
              <a:t>등</a:t>
            </a:r>
            <a:endParaRPr kumimoji="1" lang="en-US" altLang="ko-KR" sz="1119" kern="0">
              <a:solidFill>
                <a:srgbClr val="333333"/>
              </a:solidFill>
            </a:endParaRPr>
          </a:p>
        </p:txBody>
      </p:sp>
      <p:sp>
        <p:nvSpPr>
          <p:cNvPr id="49" name="직사각형 48">
            <a:extLst>
              <a:ext uri="{FF2B5EF4-FFF2-40B4-BE49-F238E27FC236}">
                <a16:creationId xmlns:a16="http://schemas.microsoft.com/office/drawing/2014/main" id="{478F7D90-33A5-44A0-BE5F-40296471C0F3}"/>
              </a:ext>
            </a:extLst>
          </p:cNvPr>
          <p:cNvSpPr/>
          <p:nvPr/>
        </p:nvSpPr>
        <p:spPr>
          <a:xfrm>
            <a:off x="2670308" y="4778471"/>
            <a:ext cx="606631" cy="472274"/>
          </a:xfrm>
          <a:prstGeom prst="rect">
            <a:avLst/>
          </a:prstGeom>
          <a:solidFill>
            <a:srgbClr val="C9DBED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DPS India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인도</a:t>
            </a: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ko-KR" altLang="en-US" sz="916" kern="0">
              <a:solidFill>
                <a:srgbClr val="103991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0" name="Picture 114">
            <a:extLst>
              <a:ext uri="{FF2B5EF4-FFF2-40B4-BE49-F238E27FC236}">
                <a16:creationId xmlns:a16="http://schemas.microsoft.com/office/drawing/2014/main" id="{4C724E4C-96AB-48D5-94E8-E43718EF6120}"/>
              </a:ext>
            </a:extLst>
          </p:cNvPr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081" y="1966524"/>
            <a:ext cx="1282010" cy="87909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51" name="직사각형 50">
            <a:extLst>
              <a:ext uri="{FF2B5EF4-FFF2-40B4-BE49-F238E27FC236}">
                <a16:creationId xmlns:a16="http://schemas.microsoft.com/office/drawing/2014/main" id="{31B49472-9E10-4B41-A9A6-187E24AB9B1E}"/>
              </a:ext>
            </a:extLst>
          </p:cNvPr>
          <p:cNvSpPr/>
          <p:nvPr/>
        </p:nvSpPr>
        <p:spPr>
          <a:xfrm>
            <a:off x="4716810" y="5272252"/>
            <a:ext cx="855851" cy="681382"/>
          </a:xfrm>
          <a:prstGeom prst="rect">
            <a:avLst/>
          </a:prstGeom>
          <a:solidFill>
            <a:srgbClr val="C9DBED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30402">
              <a:lnSpc>
                <a:spcPts val="1323"/>
              </a:lnSpc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Doosan Turbo Machinery</a:t>
            </a:r>
          </a:p>
          <a:p>
            <a:pPr algn="ctr" defTabSz="930402">
              <a:lnSpc>
                <a:spcPts val="1323"/>
              </a:lnSpc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8CB938A2-8ABC-4FDD-9EE1-8262881CBE15}"/>
              </a:ext>
            </a:extLst>
          </p:cNvPr>
          <p:cNvSpPr/>
          <p:nvPr/>
        </p:nvSpPr>
        <p:spPr>
          <a:xfrm>
            <a:off x="5127078" y="1597708"/>
            <a:ext cx="1282010" cy="313383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원자력 발전</a:t>
            </a: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C7F98F60-C7E5-415E-AAC4-54B64ADCF5F8}"/>
              </a:ext>
            </a:extLst>
          </p:cNvPr>
          <p:cNvSpPr/>
          <p:nvPr/>
        </p:nvSpPr>
        <p:spPr>
          <a:xfrm>
            <a:off x="2427081" y="1597708"/>
            <a:ext cx="1282010" cy="313383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해수담수화</a:t>
            </a: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9299540C-46F1-463B-8A55-A24CBB5C00B7}"/>
              </a:ext>
            </a:extLst>
          </p:cNvPr>
          <p:cNvSpPr/>
          <p:nvPr/>
        </p:nvSpPr>
        <p:spPr>
          <a:xfrm>
            <a:off x="1074144" y="1597708"/>
            <a:ext cx="1282010" cy="313383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화력 발전</a:t>
            </a:r>
          </a:p>
        </p:txBody>
      </p:sp>
      <p:pic>
        <p:nvPicPr>
          <p:cNvPr id="55" name="Picture 3">
            <a:extLst>
              <a:ext uri="{FF2B5EF4-FFF2-40B4-BE49-F238E27FC236}">
                <a16:creationId xmlns:a16="http://schemas.microsoft.com/office/drawing/2014/main" id="{FD01FD0F-1042-4944-8455-E1F57DAB266F}"/>
              </a:ext>
            </a:extLst>
          </p:cNvPr>
          <p:cNvPicPr preferRelativeResize="0">
            <a:picLocks noChangeArrowheads="1"/>
          </p:cNvPicPr>
          <p:nvPr>
            <p:custDataLst>
              <p:tags r:id="rId5"/>
            </p:custDataLst>
          </p:nvPr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727" y="1966524"/>
            <a:ext cx="1282010" cy="87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직사각형 55">
            <a:extLst>
              <a:ext uri="{FF2B5EF4-FFF2-40B4-BE49-F238E27FC236}">
                <a16:creationId xmlns:a16="http://schemas.microsoft.com/office/drawing/2014/main" id="{9151F4F1-7594-4D35-A577-3CE0CC4AEFC0}"/>
              </a:ext>
            </a:extLst>
          </p:cNvPr>
          <p:cNvSpPr/>
          <p:nvPr/>
        </p:nvSpPr>
        <p:spPr>
          <a:xfrm>
            <a:off x="4990986" y="4452517"/>
            <a:ext cx="752660" cy="520675"/>
          </a:xfrm>
          <a:prstGeom prst="rect">
            <a:avLst/>
          </a:prstGeom>
          <a:solidFill>
            <a:srgbClr val="C9DBED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Doosan</a:t>
            </a: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 err="1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GridTech</a:t>
            </a:r>
            <a:endParaRPr lang="en-US" altLang="ko-KR" sz="916" kern="0">
              <a:solidFill>
                <a:srgbClr val="103991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algn="ctr" defTabSz="930402">
              <a:lnSpc>
                <a:spcPts val="1323"/>
              </a:lnSpc>
              <a:defRPr/>
            </a:pP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lang="ko-KR" altLang="en-US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lang="en-US" altLang="ko-KR" sz="916" kern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lang="ko-KR" altLang="en-US" sz="916" kern="0">
              <a:solidFill>
                <a:srgbClr val="103991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1C9C610A-569B-467F-8A75-3EC9C30B53CC}"/>
              </a:ext>
            </a:extLst>
          </p:cNvPr>
          <p:cNvSpPr/>
          <p:nvPr/>
        </p:nvSpPr>
        <p:spPr>
          <a:xfrm>
            <a:off x="3782244" y="1597708"/>
            <a:ext cx="1282010" cy="313383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풍력 발전</a:t>
            </a:r>
          </a:p>
        </p:txBody>
      </p:sp>
      <p:sp>
        <p:nvSpPr>
          <p:cNvPr id="58" name="Oval 109">
            <a:extLst>
              <a:ext uri="{FF2B5EF4-FFF2-40B4-BE49-F238E27FC236}">
                <a16:creationId xmlns:a16="http://schemas.microsoft.com/office/drawing/2014/main" id="{3DF05BF3-382E-49F4-A38A-90A39F1EEC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02176" y="6411515"/>
            <a:ext cx="85330" cy="90950"/>
          </a:xfrm>
          <a:prstGeom prst="ellipse">
            <a:avLst/>
          </a:prstGeom>
          <a:solidFill>
            <a:srgbClr val="0083CD"/>
          </a:solidFill>
          <a:ln w="19050">
            <a:noFill/>
            <a:round/>
            <a:headEnd/>
            <a:tailEnd/>
          </a:ln>
        </p:spPr>
        <p:txBody>
          <a:bodyPr wrap="none" lIns="84528" tIns="43955" rIns="84528" bIns="43955" anchor="ctr"/>
          <a:lstStyle/>
          <a:p>
            <a:pPr algn="ctr" defTabSz="930402" fontAlgn="base" latinLnBrk="1">
              <a:spcBef>
                <a:spcPct val="20000"/>
              </a:spcBef>
              <a:spcAft>
                <a:spcPct val="0"/>
              </a:spcAft>
            </a:pPr>
            <a:endParaRPr kumimoji="1" lang="ko-KR" altLang="en-US" sz="1315" b="1" i="1">
              <a:solidFill>
                <a:srgbClr val="336699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9" name="Text Box 110">
            <a:extLst>
              <a:ext uri="{FF2B5EF4-FFF2-40B4-BE49-F238E27FC236}">
                <a16:creationId xmlns:a16="http://schemas.microsoft.com/office/drawing/2014/main" id="{5B71E299-3DA7-4B4A-8905-04EF74115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7602" y="6378701"/>
            <a:ext cx="539862" cy="1593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18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 </a:t>
            </a:r>
            <a:r>
              <a:rPr kumimoji="1" lang="ko-KR" altLang="en-US" sz="1018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센터</a:t>
            </a:r>
            <a:endParaRPr kumimoji="1" lang="en-US" altLang="ko-KR" sz="1018">
              <a:solidFill>
                <a:srgbClr val="333333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0" name="Oval 112">
            <a:extLst>
              <a:ext uri="{FF2B5EF4-FFF2-40B4-BE49-F238E27FC236}">
                <a16:creationId xmlns:a16="http://schemas.microsoft.com/office/drawing/2014/main" id="{D71AC415-0915-4A66-8960-96872A5B30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30274" y="6411515"/>
            <a:ext cx="84996" cy="90950"/>
          </a:xfrm>
          <a:prstGeom prst="ellipse">
            <a:avLst/>
          </a:prstGeom>
          <a:solidFill>
            <a:srgbClr val="C00000"/>
          </a:solidFill>
          <a:ln w="19050">
            <a:noFill/>
            <a:round/>
            <a:headEnd/>
            <a:tailEnd/>
          </a:ln>
        </p:spPr>
        <p:txBody>
          <a:bodyPr wrap="none" lIns="84528" tIns="43955" rIns="84528" bIns="43955" anchor="ctr"/>
          <a:lstStyle/>
          <a:p>
            <a:pPr algn="ctr" defTabSz="930402" fontAlgn="base" latinLnBrk="1">
              <a:spcBef>
                <a:spcPct val="20000"/>
              </a:spcBef>
              <a:spcAft>
                <a:spcPct val="0"/>
              </a:spcAft>
            </a:pPr>
            <a:endParaRPr kumimoji="1" lang="ko-KR" altLang="en-US" sz="1315" i="1">
              <a:solidFill>
                <a:srgbClr val="336699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1" name="Text Box 113">
            <a:extLst>
              <a:ext uri="{FF2B5EF4-FFF2-40B4-BE49-F238E27FC236}">
                <a16:creationId xmlns:a16="http://schemas.microsoft.com/office/drawing/2014/main" id="{49BC2C66-BE12-4B4E-B689-D68D720D6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0378" y="6378701"/>
            <a:ext cx="640985" cy="1593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18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해외 자회사</a:t>
            </a:r>
            <a:endParaRPr kumimoji="1" lang="en-US" altLang="ko-KR" sz="1018">
              <a:solidFill>
                <a:srgbClr val="333333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2" name="Oval 106">
            <a:extLst>
              <a:ext uri="{FF2B5EF4-FFF2-40B4-BE49-F238E27FC236}">
                <a16:creationId xmlns:a16="http://schemas.microsoft.com/office/drawing/2014/main" id="{86387E52-E94B-4190-B028-5F4B8D84B48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955417" y="6411515"/>
            <a:ext cx="85064" cy="90950"/>
          </a:xfrm>
          <a:prstGeom prst="ellipse">
            <a:avLst/>
          </a:prstGeom>
          <a:solidFill>
            <a:srgbClr val="333333"/>
          </a:solidFill>
          <a:ln w="19050">
            <a:noFill/>
            <a:round/>
            <a:headEnd/>
            <a:tailEnd/>
          </a:ln>
        </p:spPr>
        <p:txBody>
          <a:bodyPr wrap="none" lIns="84528" tIns="43955" rIns="84528" bIns="43955" anchor="ctr"/>
          <a:lstStyle/>
          <a:p>
            <a:pPr algn="ctr" defTabSz="930402" latinLnBrk="1">
              <a:spcBef>
                <a:spcPct val="20000"/>
              </a:spcBef>
              <a:defRPr/>
            </a:pPr>
            <a:endParaRPr kumimoji="1" lang="ko-KR" altLang="en-US" sz="1315" i="1" kern="0">
              <a:solidFill>
                <a:srgbClr val="336699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3" name="Text Box 107">
            <a:extLst>
              <a:ext uri="{FF2B5EF4-FFF2-40B4-BE49-F238E27FC236}">
                <a16:creationId xmlns:a16="http://schemas.microsoft.com/office/drawing/2014/main" id="{C6BF9675-449F-4631-87F8-1A2BBD56A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0976" y="6378701"/>
            <a:ext cx="518659" cy="1593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018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해외 지점</a:t>
            </a:r>
            <a:endParaRPr kumimoji="1" lang="en-US" altLang="ko-KR" sz="1018">
              <a:solidFill>
                <a:srgbClr val="333333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64" name="TextBox 60">
            <a:extLst>
              <a:ext uri="{FF2B5EF4-FFF2-40B4-BE49-F238E27FC236}">
                <a16:creationId xmlns:a16="http://schemas.microsoft.com/office/drawing/2014/main" id="{535B1923-D079-4959-8731-392C349CA7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554" y="6735654"/>
            <a:ext cx="7781812" cy="52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46747" rIns="93496" bIns="46747">
            <a:spAutoFit/>
          </a:bodyPr>
          <a:lstStyle/>
          <a:p>
            <a:pPr marL="214707" indent="-214707" defTabSz="930402">
              <a:buFontTx/>
              <a:buAutoNum type="arabicPeriod"/>
              <a:defRPr/>
            </a:pP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Babcock(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kumimoji="1" lang="en-US" altLang="ko-KR" sz="916" kern="0" dirty="0" err="1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Enpure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Skoda(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체코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kumimoji="1" lang="en-US" altLang="ko-KR" sz="916" kern="0" dirty="0" err="1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Lentjes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독일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DPSA(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kumimoji="1" lang="en-US" altLang="ko-KR" sz="916" kern="0" dirty="0" err="1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GridTech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DTS(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HFC(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VINA(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베트남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DPSI(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인도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</a:p>
          <a:p>
            <a:pPr marL="214707" indent="-214707" defTabSz="930402">
              <a:buFontTx/>
              <a:buAutoNum type="arabicPeriod"/>
              <a:defRPr/>
            </a:pPr>
            <a:r>
              <a:rPr kumimoji="1" lang="ko-KR" altLang="en-US" sz="916" kern="0" dirty="0" err="1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담맘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사우디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보일러 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 Center(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영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Global 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터빈 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 Center(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창원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/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체코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기술연구원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창원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기술연구원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수지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ATSA(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), ATSE(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미국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)</a:t>
            </a:r>
            <a:endParaRPr kumimoji="1" lang="ko-KR" altLang="en-US" sz="916" kern="0" dirty="0">
              <a:solidFill>
                <a:srgbClr val="333333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  <a:p>
            <a:pPr marL="214707" indent="-214707" defTabSz="930402">
              <a:buFontTx/>
              <a:buAutoNum type="arabicPeriod"/>
              <a:defRPr/>
            </a:pP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하노이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방콕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자카르타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마닐라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 err="1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타이베이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뉴델리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뭄바이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쿠웨이트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리야드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두바이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아부다비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카이로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프랑크푸르트</a:t>
            </a:r>
            <a:r>
              <a:rPr kumimoji="1" lang="en-US" altLang="ko-KR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뉴저지</a:t>
            </a:r>
            <a:r>
              <a:rPr kumimoji="1" lang="en-US" altLang="ko-KR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, </a:t>
            </a:r>
            <a:r>
              <a:rPr kumimoji="1" lang="ko-KR" altLang="en-US" sz="916" kern="0" dirty="0">
                <a:solidFill>
                  <a:srgbClr val="333333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산티아고 등</a:t>
            </a:r>
          </a:p>
        </p:txBody>
      </p:sp>
      <p:sp>
        <p:nvSpPr>
          <p:cNvPr id="65" name="직사각형 46">
            <a:extLst>
              <a:ext uri="{FF2B5EF4-FFF2-40B4-BE49-F238E27FC236}">
                <a16:creationId xmlns:a16="http://schemas.microsoft.com/office/drawing/2014/main" id="{14BB7BD5-321A-44BE-9DCF-3F21DC77E51A}"/>
              </a:ext>
            </a:extLst>
          </p:cNvPr>
          <p:cNvSpPr/>
          <p:nvPr/>
        </p:nvSpPr>
        <p:spPr>
          <a:xfrm>
            <a:off x="6476727" y="1597708"/>
            <a:ext cx="1282010" cy="313383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가스터빈</a:t>
            </a:r>
          </a:p>
        </p:txBody>
      </p:sp>
      <p:sp>
        <p:nvSpPr>
          <p:cNvPr id="66" name="직사각형 63">
            <a:extLst>
              <a:ext uri="{FF2B5EF4-FFF2-40B4-BE49-F238E27FC236}">
                <a16:creationId xmlns:a16="http://schemas.microsoft.com/office/drawing/2014/main" id="{C65AD549-5CA1-410A-97D7-46CA0BF0A8D4}"/>
              </a:ext>
            </a:extLst>
          </p:cNvPr>
          <p:cNvSpPr/>
          <p:nvPr/>
        </p:nvSpPr>
        <p:spPr>
          <a:xfrm>
            <a:off x="7831210" y="1597708"/>
            <a:ext cx="1282010" cy="313383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신사업</a:t>
            </a:r>
          </a:p>
        </p:txBody>
      </p:sp>
      <p:pic>
        <p:nvPicPr>
          <p:cNvPr id="67" name="Picture 4">
            <a:extLst>
              <a:ext uri="{FF2B5EF4-FFF2-40B4-BE49-F238E27FC236}">
                <a16:creationId xmlns:a16="http://schemas.microsoft.com/office/drawing/2014/main" id="{1A74FEDA-CE3B-4FEF-9608-EBBB9D6658BD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782244" y="1966524"/>
            <a:ext cx="1282010" cy="871554"/>
          </a:xfrm>
          <a:prstGeom prst="rect">
            <a:avLst/>
          </a:prstGeom>
        </p:spPr>
      </p:pic>
      <p:sp>
        <p:nvSpPr>
          <p:cNvPr id="68" name="Text Box 27">
            <a:extLst>
              <a:ext uri="{FF2B5EF4-FFF2-40B4-BE49-F238E27FC236}">
                <a16:creationId xmlns:a16="http://schemas.microsoft.com/office/drawing/2014/main" id="{34B0FBC2-D1D7-4159-8B88-8047CDCF412A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5883" y="2932845"/>
            <a:ext cx="1355267" cy="398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marL="101600" indent="-101600" defTabSz="936625" eaLnBrk="0" hangingPunct="0">
              <a:lnSpc>
                <a:spcPct val="120000"/>
              </a:lnSpc>
              <a:buChar char="•"/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 marL="104775" lvl="1" indent="-103188" defTabSz="936625" eaLnBrk="0" hangingPunct="0">
              <a:lnSpc>
                <a:spcPct val="110000"/>
              </a:lnSpc>
              <a:buChar char="•"/>
              <a:defRPr kumimoji="0" sz="1300" kern="0">
                <a:latin typeface="Noto Sans CJK KR Regular" pitchFamily="34" charset="-127"/>
                <a:ea typeface="Noto Sans CJK KR Regular" pitchFamily="34" charset="-127"/>
              </a:defRPr>
            </a:lvl2pPr>
            <a:lvl3pPr marL="209550" indent="-103188" defTabSz="936625" eaLnBrk="0" hangingPunct="0">
              <a:lnSpc>
                <a:spcPct val="120000"/>
              </a:lnSpc>
              <a:buChar char="–"/>
              <a:defRPr>
                <a:latin typeface="Noto Sans CJK KR Regular" pitchFamily="34" charset="-127"/>
                <a:ea typeface="Noto Sans CJK KR Regular" pitchFamily="34" charset="-127"/>
              </a:defRPr>
            </a:lvl3pPr>
            <a:lvl4pPr marL="314325" indent="-103188" defTabSz="936625" eaLnBrk="0" hangingPunct="0">
              <a:lnSpc>
                <a:spcPct val="120000"/>
              </a:lnSpc>
              <a:buChar char="·"/>
              <a:defRPr>
                <a:latin typeface="Noto Sans CJK KR Regular" pitchFamily="34" charset="-127"/>
                <a:ea typeface="Noto Sans CJK KR Regular" pitchFamily="34" charset="-127"/>
              </a:defRPr>
            </a:lvl4pPr>
            <a:lvl5pPr marL="420688" indent="-98425" defTabSz="936625" eaLnBrk="0" hangingPunct="0">
              <a:lnSpc>
                <a:spcPct val="120000"/>
              </a:lnSpc>
              <a:buChar char="›"/>
              <a:defRPr>
                <a:latin typeface="Noto Sans CJK KR Regular" pitchFamily="34" charset="-127"/>
                <a:ea typeface="Noto Sans CJK KR Regular" pitchFamily="34" charset="-127"/>
              </a:defRPr>
            </a:lvl5pPr>
            <a:lvl6pPr marL="8778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6pPr>
            <a:lvl7pPr marL="13350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7pPr>
            <a:lvl8pPr marL="17922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8pPr>
            <a:lvl9pPr marL="22494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9pPr>
          </a:lstStyle>
          <a:p>
            <a:pPr marL="0" indent="0" algn="ctr" defTabSz="953016">
              <a:buNone/>
              <a:defRPr/>
            </a:pPr>
            <a:r>
              <a:rPr kumimoji="1" lang="ko-KR" altLang="en-US" sz="1119" kern="0">
                <a:solidFill>
                  <a:srgbClr val="333333"/>
                </a:solidFill>
              </a:rPr>
              <a:t>발전 </a:t>
            </a:r>
            <a:r>
              <a:rPr kumimoji="1" lang="en-US" altLang="ko-KR" sz="1119" kern="0">
                <a:solidFill>
                  <a:srgbClr val="333333"/>
                </a:solidFill>
              </a:rPr>
              <a:t>EPC</a:t>
            </a:r>
            <a:r>
              <a:rPr kumimoji="1" lang="ko-KR" altLang="en-US" sz="1119" kern="0">
                <a:solidFill>
                  <a:srgbClr val="333333"/>
                </a:solidFill>
              </a:rPr>
              <a:t> </a:t>
            </a:r>
            <a:r>
              <a:rPr kumimoji="1" lang="en-US" altLang="ko-KR" sz="1119" kern="0">
                <a:solidFill>
                  <a:srgbClr val="333333"/>
                </a:solidFill>
              </a:rPr>
              <a:t>69</a:t>
            </a:r>
            <a:r>
              <a:rPr kumimoji="1" lang="ko-KR" altLang="en-US" sz="1119" kern="0">
                <a:solidFill>
                  <a:srgbClr val="333333"/>
                </a:solidFill>
              </a:rPr>
              <a:t>건 건설</a:t>
            </a:r>
            <a:endParaRPr kumimoji="1" lang="en-US" altLang="ko-KR" sz="1119" kern="0">
              <a:solidFill>
                <a:srgbClr val="333333"/>
              </a:solidFill>
            </a:endParaRPr>
          </a:p>
          <a:p>
            <a:pPr marL="0" indent="0" algn="ctr" defTabSz="953016">
              <a:buNone/>
              <a:defRPr/>
            </a:pPr>
            <a:r>
              <a:rPr kumimoji="1" lang="ko-KR" altLang="en-US" sz="1119" kern="0">
                <a:solidFill>
                  <a:srgbClr val="333333"/>
                </a:solidFill>
              </a:rPr>
              <a:t>발전설비 </a:t>
            </a:r>
            <a:r>
              <a:rPr kumimoji="1" lang="en-US" altLang="ko-KR" sz="1119" kern="0">
                <a:solidFill>
                  <a:srgbClr val="333333"/>
                </a:solidFill>
              </a:rPr>
              <a:t>330 GW </a:t>
            </a:r>
            <a:r>
              <a:rPr kumimoji="1" lang="ko-KR" altLang="en-US" sz="1119" kern="0">
                <a:solidFill>
                  <a:srgbClr val="333333"/>
                </a:solidFill>
              </a:rPr>
              <a:t>공급 </a:t>
            </a:r>
            <a:endParaRPr kumimoji="1" lang="en-US" altLang="ko-KR" sz="1119" kern="0">
              <a:solidFill>
                <a:srgbClr val="333333"/>
              </a:solidFill>
            </a:endParaRPr>
          </a:p>
        </p:txBody>
      </p:sp>
      <p:sp>
        <p:nvSpPr>
          <p:cNvPr id="69" name="Text Box 27">
            <a:extLst>
              <a:ext uri="{FF2B5EF4-FFF2-40B4-BE49-F238E27FC236}">
                <a16:creationId xmlns:a16="http://schemas.microsoft.com/office/drawing/2014/main" id="{9F8B3D49-8874-400C-88E2-85861F7728ED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527587" y="2932845"/>
            <a:ext cx="1098865" cy="4059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marL="101600" indent="-101600" defTabSz="936625" eaLnBrk="0" hangingPunct="0">
              <a:lnSpc>
                <a:spcPct val="120000"/>
              </a:lnSpc>
              <a:buChar char="•"/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 marL="104775" lvl="1" indent="-103188" defTabSz="936625" eaLnBrk="0" hangingPunct="0">
              <a:lnSpc>
                <a:spcPct val="110000"/>
              </a:lnSpc>
              <a:buChar char="•"/>
              <a:defRPr kumimoji="0" sz="1300" kern="0">
                <a:latin typeface="Noto Sans CJK KR Regular" pitchFamily="34" charset="-127"/>
                <a:ea typeface="Noto Sans CJK KR Regular" pitchFamily="34" charset="-127"/>
              </a:defRPr>
            </a:lvl2pPr>
            <a:lvl3pPr marL="209550" indent="-103188" defTabSz="936625" eaLnBrk="0" hangingPunct="0">
              <a:lnSpc>
                <a:spcPct val="120000"/>
              </a:lnSpc>
              <a:buChar char="–"/>
              <a:defRPr>
                <a:latin typeface="Noto Sans CJK KR Regular" pitchFamily="34" charset="-127"/>
                <a:ea typeface="Noto Sans CJK KR Regular" pitchFamily="34" charset="-127"/>
              </a:defRPr>
            </a:lvl3pPr>
            <a:lvl4pPr marL="314325" indent="-103188" defTabSz="936625" eaLnBrk="0" hangingPunct="0">
              <a:lnSpc>
                <a:spcPct val="120000"/>
              </a:lnSpc>
              <a:buChar char="·"/>
              <a:defRPr>
                <a:latin typeface="Noto Sans CJK KR Regular" pitchFamily="34" charset="-127"/>
                <a:ea typeface="Noto Sans CJK KR Regular" pitchFamily="34" charset="-127"/>
              </a:defRPr>
            </a:lvl4pPr>
            <a:lvl5pPr marL="420688" indent="-98425" defTabSz="936625" eaLnBrk="0" hangingPunct="0">
              <a:lnSpc>
                <a:spcPct val="120000"/>
              </a:lnSpc>
              <a:buChar char="›"/>
              <a:defRPr>
                <a:latin typeface="Noto Sans CJK KR Regular" pitchFamily="34" charset="-127"/>
                <a:ea typeface="Noto Sans CJK KR Regular" pitchFamily="34" charset="-127"/>
              </a:defRPr>
            </a:lvl5pPr>
            <a:lvl6pPr marL="8778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6pPr>
            <a:lvl7pPr marL="13350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7pPr>
            <a:lvl8pPr marL="17922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8pPr>
            <a:lvl9pPr marL="22494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9pPr>
          </a:lstStyle>
          <a:p>
            <a:pPr marL="0" indent="0" algn="ctr" defTabSz="953016">
              <a:buNone/>
              <a:defRPr/>
            </a:pPr>
            <a:r>
              <a:rPr kumimoji="1" lang="ko-KR" altLang="en-US" sz="1119" kern="0">
                <a:solidFill>
                  <a:srgbClr val="333333"/>
                </a:solidFill>
              </a:rPr>
              <a:t>담수 </a:t>
            </a:r>
            <a:r>
              <a:rPr kumimoji="1" lang="en-US" altLang="ko-KR" sz="1119" kern="0">
                <a:solidFill>
                  <a:srgbClr val="333333"/>
                </a:solidFill>
              </a:rPr>
              <a:t>30</a:t>
            </a:r>
            <a:r>
              <a:rPr kumimoji="1" lang="ko-KR" altLang="en-US" sz="1119" kern="0">
                <a:solidFill>
                  <a:srgbClr val="333333"/>
                </a:solidFill>
              </a:rPr>
              <a:t>건</a:t>
            </a:r>
            <a:r>
              <a:rPr kumimoji="1" lang="en-US" altLang="ko-KR" sz="1119" kern="0">
                <a:solidFill>
                  <a:srgbClr val="333333"/>
                </a:solidFill>
              </a:rPr>
              <a:t> </a:t>
            </a:r>
            <a:r>
              <a:rPr kumimoji="1" lang="ko-KR" altLang="en-US" sz="1119" kern="0">
                <a:solidFill>
                  <a:srgbClr val="333333"/>
                </a:solidFill>
              </a:rPr>
              <a:t>건설</a:t>
            </a:r>
            <a:endParaRPr kumimoji="1" lang="en-US" altLang="ko-KR" sz="1119" kern="0">
              <a:solidFill>
                <a:srgbClr val="333333"/>
              </a:solidFill>
            </a:endParaRPr>
          </a:p>
          <a:p>
            <a:pPr marL="0" indent="0" algn="ctr" defTabSz="953016">
              <a:buNone/>
              <a:defRPr/>
            </a:pPr>
            <a:r>
              <a:rPr kumimoji="1" lang="en-US" altLang="ko-KR" sz="1119" kern="0">
                <a:solidFill>
                  <a:srgbClr val="333333"/>
                </a:solidFill>
              </a:rPr>
              <a:t>- </a:t>
            </a:r>
            <a:r>
              <a:rPr kumimoji="1" lang="ko-KR" altLang="en-US" sz="1119" kern="0">
                <a:solidFill>
                  <a:srgbClr val="333333"/>
                </a:solidFill>
              </a:rPr>
              <a:t>중동</a:t>
            </a:r>
            <a:r>
              <a:rPr kumimoji="1" lang="en-US" altLang="ko-KR" sz="1119" kern="0">
                <a:solidFill>
                  <a:srgbClr val="333333"/>
                </a:solidFill>
              </a:rPr>
              <a:t>, </a:t>
            </a:r>
            <a:r>
              <a:rPr kumimoji="1" lang="ko-KR" altLang="en-US" sz="1119" kern="0">
                <a:solidFill>
                  <a:srgbClr val="333333"/>
                </a:solidFill>
              </a:rPr>
              <a:t>중남미 등</a:t>
            </a:r>
            <a:endParaRPr kumimoji="1" lang="en-US" altLang="ko-KR" sz="1119" kern="0">
              <a:solidFill>
                <a:srgbClr val="333333"/>
              </a:solidFill>
            </a:endParaRPr>
          </a:p>
        </p:txBody>
      </p:sp>
      <p:sp>
        <p:nvSpPr>
          <p:cNvPr id="70" name="Text Box 27">
            <a:extLst>
              <a:ext uri="{FF2B5EF4-FFF2-40B4-BE49-F238E27FC236}">
                <a16:creationId xmlns:a16="http://schemas.microsoft.com/office/drawing/2014/main" id="{CE32ABA7-B545-43A1-BC3A-AD86EF622CE6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73816" y="2932845"/>
            <a:ext cx="1098865" cy="4059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marL="101600" indent="-101600" defTabSz="936625" eaLnBrk="0" hangingPunct="0">
              <a:lnSpc>
                <a:spcPct val="120000"/>
              </a:lnSpc>
              <a:buChar char="•"/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 marL="104775" lvl="1" indent="-103188" defTabSz="936625" eaLnBrk="0" hangingPunct="0">
              <a:lnSpc>
                <a:spcPct val="110000"/>
              </a:lnSpc>
              <a:buChar char="•"/>
              <a:defRPr kumimoji="0" sz="1300" kern="0">
                <a:latin typeface="Noto Sans CJK KR Regular" pitchFamily="34" charset="-127"/>
                <a:ea typeface="Noto Sans CJK KR Regular" pitchFamily="34" charset="-127"/>
              </a:defRPr>
            </a:lvl2pPr>
            <a:lvl3pPr marL="209550" indent="-103188" defTabSz="936625" eaLnBrk="0" hangingPunct="0">
              <a:lnSpc>
                <a:spcPct val="120000"/>
              </a:lnSpc>
              <a:buChar char="–"/>
              <a:defRPr>
                <a:latin typeface="Noto Sans CJK KR Regular" pitchFamily="34" charset="-127"/>
                <a:ea typeface="Noto Sans CJK KR Regular" pitchFamily="34" charset="-127"/>
              </a:defRPr>
            </a:lvl3pPr>
            <a:lvl4pPr marL="314325" indent="-103188" defTabSz="936625" eaLnBrk="0" hangingPunct="0">
              <a:lnSpc>
                <a:spcPct val="120000"/>
              </a:lnSpc>
              <a:buChar char="·"/>
              <a:defRPr>
                <a:latin typeface="Noto Sans CJK KR Regular" pitchFamily="34" charset="-127"/>
                <a:ea typeface="Noto Sans CJK KR Regular" pitchFamily="34" charset="-127"/>
              </a:defRPr>
            </a:lvl4pPr>
            <a:lvl5pPr marL="420688" indent="-98425" defTabSz="936625" eaLnBrk="0" hangingPunct="0">
              <a:lnSpc>
                <a:spcPct val="120000"/>
              </a:lnSpc>
              <a:buChar char="›"/>
              <a:defRPr>
                <a:latin typeface="Noto Sans CJK KR Regular" pitchFamily="34" charset="-127"/>
                <a:ea typeface="Noto Sans CJK KR Regular" pitchFamily="34" charset="-127"/>
              </a:defRPr>
            </a:lvl5pPr>
            <a:lvl6pPr marL="8778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6pPr>
            <a:lvl7pPr marL="13350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7pPr>
            <a:lvl8pPr marL="17922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8pPr>
            <a:lvl9pPr marL="22494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9pPr>
          </a:lstStyle>
          <a:p>
            <a:pPr marL="0" indent="0" algn="ctr" defTabSz="953016">
              <a:buNone/>
              <a:defRPr/>
            </a:pPr>
            <a:r>
              <a:rPr kumimoji="1" lang="ko-KR" altLang="en-US" sz="1119" kern="0">
                <a:solidFill>
                  <a:srgbClr val="333333"/>
                </a:solidFill>
              </a:rPr>
              <a:t>풍력 </a:t>
            </a:r>
            <a:r>
              <a:rPr kumimoji="1" lang="en-US" altLang="ko-KR" sz="1119" kern="0">
                <a:solidFill>
                  <a:srgbClr val="333333"/>
                </a:solidFill>
              </a:rPr>
              <a:t>78</a:t>
            </a:r>
            <a:r>
              <a:rPr kumimoji="1" lang="ko-KR" altLang="en-US" sz="1119" kern="0">
                <a:solidFill>
                  <a:srgbClr val="333333"/>
                </a:solidFill>
              </a:rPr>
              <a:t>기 공급</a:t>
            </a:r>
          </a:p>
          <a:p>
            <a:pPr marL="0" indent="0" algn="ctr" defTabSz="953016">
              <a:buNone/>
              <a:defRPr/>
            </a:pPr>
            <a:r>
              <a:rPr kumimoji="1" lang="en-US" altLang="ko-KR" sz="1119" kern="0">
                <a:solidFill>
                  <a:srgbClr val="333333"/>
                </a:solidFill>
              </a:rPr>
              <a:t>- </a:t>
            </a:r>
            <a:r>
              <a:rPr kumimoji="1" lang="ko-KR" altLang="en-US" sz="1119" kern="0">
                <a:solidFill>
                  <a:srgbClr val="333333"/>
                </a:solidFill>
              </a:rPr>
              <a:t>해상풍력 </a:t>
            </a:r>
            <a:r>
              <a:rPr kumimoji="1" lang="en-US" altLang="ko-KR" sz="1119" kern="0">
                <a:solidFill>
                  <a:srgbClr val="333333"/>
                </a:solidFill>
              </a:rPr>
              <a:t>30</a:t>
            </a:r>
            <a:r>
              <a:rPr kumimoji="1" lang="ko-KR" altLang="en-US" sz="1119" kern="0">
                <a:solidFill>
                  <a:srgbClr val="333333"/>
                </a:solidFill>
              </a:rPr>
              <a:t>기 </a:t>
            </a:r>
            <a:endParaRPr kumimoji="1" lang="en-US" altLang="ko-KR" sz="1119" kern="0">
              <a:solidFill>
                <a:srgbClr val="333333"/>
              </a:solidFill>
            </a:endParaRPr>
          </a:p>
        </p:txBody>
      </p:sp>
      <p:sp>
        <p:nvSpPr>
          <p:cNvPr id="71" name="Text Box 27">
            <a:extLst>
              <a:ext uri="{FF2B5EF4-FFF2-40B4-BE49-F238E27FC236}">
                <a16:creationId xmlns:a16="http://schemas.microsoft.com/office/drawing/2014/main" id="{73C71E23-5BB4-4943-8532-CB837A2A883C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575546" y="2932845"/>
            <a:ext cx="1098865" cy="4059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marL="101600" indent="-101600" defTabSz="936625" eaLnBrk="0" hangingPunct="0">
              <a:lnSpc>
                <a:spcPct val="120000"/>
              </a:lnSpc>
              <a:buChar char="•"/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 marL="104775" lvl="1" indent="-103188" defTabSz="936625" eaLnBrk="0" hangingPunct="0">
              <a:lnSpc>
                <a:spcPct val="110000"/>
              </a:lnSpc>
              <a:buChar char="•"/>
              <a:defRPr kumimoji="0" sz="1300" kern="0">
                <a:latin typeface="Noto Sans CJK KR Regular" pitchFamily="34" charset="-127"/>
                <a:ea typeface="Noto Sans CJK KR Regular" pitchFamily="34" charset="-127"/>
              </a:defRPr>
            </a:lvl2pPr>
            <a:lvl3pPr marL="209550" indent="-103188" defTabSz="936625" eaLnBrk="0" hangingPunct="0">
              <a:lnSpc>
                <a:spcPct val="120000"/>
              </a:lnSpc>
              <a:buChar char="–"/>
              <a:defRPr>
                <a:latin typeface="Noto Sans CJK KR Regular" pitchFamily="34" charset="-127"/>
                <a:ea typeface="Noto Sans CJK KR Regular" pitchFamily="34" charset="-127"/>
              </a:defRPr>
            </a:lvl3pPr>
            <a:lvl4pPr marL="314325" indent="-103188" defTabSz="936625" eaLnBrk="0" hangingPunct="0">
              <a:lnSpc>
                <a:spcPct val="120000"/>
              </a:lnSpc>
              <a:buChar char="·"/>
              <a:defRPr>
                <a:latin typeface="Noto Sans CJK KR Regular" pitchFamily="34" charset="-127"/>
                <a:ea typeface="Noto Sans CJK KR Regular" pitchFamily="34" charset="-127"/>
              </a:defRPr>
            </a:lvl4pPr>
            <a:lvl5pPr marL="420688" indent="-98425" defTabSz="936625" eaLnBrk="0" hangingPunct="0">
              <a:lnSpc>
                <a:spcPct val="120000"/>
              </a:lnSpc>
              <a:buChar char="›"/>
              <a:defRPr>
                <a:latin typeface="Noto Sans CJK KR Regular" pitchFamily="34" charset="-127"/>
                <a:ea typeface="Noto Sans CJK KR Regular" pitchFamily="34" charset="-127"/>
              </a:defRPr>
            </a:lvl5pPr>
            <a:lvl6pPr marL="8778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6pPr>
            <a:lvl7pPr marL="13350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7pPr>
            <a:lvl8pPr marL="17922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8pPr>
            <a:lvl9pPr marL="22494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9pPr>
          </a:lstStyle>
          <a:p>
            <a:pPr marL="0" indent="0" algn="ctr" defTabSz="953016">
              <a:buNone/>
              <a:defRPr/>
            </a:pPr>
            <a:r>
              <a:rPr kumimoji="1" lang="ko-KR" altLang="en-US" sz="1119" kern="0">
                <a:solidFill>
                  <a:srgbClr val="333333"/>
                </a:solidFill>
              </a:rPr>
              <a:t>대형 가스터빈 독자모델 개발</a:t>
            </a:r>
            <a:endParaRPr kumimoji="1" lang="en-US" altLang="ko-KR" sz="1119" kern="0">
              <a:solidFill>
                <a:srgbClr val="333333"/>
              </a:solidFill>
            </a:endParaRPr>
          </a:p>
        </p:txBody>
      </p:sp>
      <p:sp>
        <p:nvSpPr>
          <p:cNvPr id="72" name="Text Box 115">
            <a:extLst>
              <a:ext uri="{FF2B5EF4-FFF2-40B4-BE49-F238E27FC236}">
                <a16:creationId xmlns:a16="http://schemas.microsoft.com/office/drawing/2014/main" id="{1BC89522-49AC-4312-9625-E1D48AD31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60" y="5785648"/>
            <a:ext cx="870957" cy="2231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25" b="1" i="1" u="sng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해외 지점 </a:t>
            </a:r>
            <a:r>
              <a:rPr kumimoji="1" lang="en-US" altLang="ko-KR" sz="1425" b="1" i="1" u="sng" baseline="30000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3</a:t>
            </a:r>
          </a:p>
        </p:txBody>
      </p:sp>
      <p:sp>
        <p:nvSpPr>
          <p:cNvPr id="73" name="Text Box 116">
            <a:extLst>
              <a:ext uri="{FF2B5EF4-FFF2-40B4-BE49-F238E27FC236}">
                <a16:creationId xmlns:a16="http://schemas.microsoft.com/office/drawing/2014/main" id="{CE2A45E3-E11D-4B94-A8DF-A911414598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6576" y="5658992"/>
            <a:ext cx="365486" cy="37580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42" b="1" i="1" dirty="0">
                <a:solidFill>
                  <a:srgbClr val="336699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23</a:t>
            </a:r>
          </a:p>
        </p:txBody>
      </p:sp>
      <p:sp>
        <p:nvSpPr>
          <p:cNvPr id="74" name="Text Box 117">
            <a:extLst>
              <a:ext uri="{FF2B5EF4-FFF2-40B4-BE49-F238E27FC236}">
                <a16:creationId xmlns:a16="http://schemas.microsoft.com/office/drawing/2014/main" id="{DD8D09D1-2DB8-4E31-A2B2-056C5C6A61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2186" y="5267979"/>
            <a:ext cx="905208" cy="2231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25" b="1" i="1" u="sng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R&amp;D </a:t>
            </a:r>
            <a:r>
              <a:rPr kumimoji="1" lang="ko-KR" altLang="en-US" sz="1425" b="1" i="1" u="sng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센터 </a:t>
            </a:r>
            <a:r>
              <a:rPr kumimoji="1" lang="en-US" altLang="ko-KR" sz="1425" b="1" i="1" u="sng" baseline="30000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</a:t>
            </a:r>
          </a:p>
        </p:txBody>
      </p:sp>
      <p:sp>
        <p:nvSpPr>
          <p:cNvPr id="75" name="Text Box 118">
            <a:extLst>
              <a:ext uri="{FF2B5EF4-FFF2-40B4-BE49-F238E27FC236}">
                <a16:creationId xmlns:a16="http://schemas.microsoft.com/office/drawing/2014/main" id="{20E127C0-EE22-412C-87AE-A7928069D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81404" y="5147451"/>
            <a:ext cx="185935" cy="3823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42" b="1" i="1">
                <a:solidFill>
                  <a:srgbClr val="336699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</a:t>
            </a:r>
          </a:p>
        </p:txBody>
      </p:sp>
      <p:sp>
        <p:nvSpPr>
          <p:cNvPr id="76" name="Text Box 119">
            <a:extLst>
              <a:ext uri="{FF2B5EF4-FFF2-40B4-BE49-F238E27FC236}">
                <a16:creationId xmlns:a16="http://schemas.microsoft.com/office/drawing/2014/main" id="{4B8BE13E-A12C-42CB-B81C-F6E46501F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1262" y="4750310"/>
            <a:ext cx="1148609" cy="4462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25" b="1" i="1" u="sng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해외 자회사 </a:t>
            </a:r>
            <a:r>
              <a:rPr kumimoji="1" lang="en-US" altLang="ko-KR" sz="1425" b="1" i="1" u="sng" baseline="30000">
                <a:solidFill>
                  <a:srgbClr val="008CCC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</a:t>
            </a:r>
          </a:p>
          <a:p>
            <a:pPr defTabSz="930402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altLang="ko-KR" sz="1425" b="1" i="1" u="sng">
              <a:solidFill>
                <a:srgbClr val="008CCC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77" name="Text Box 120">
            <a:extLst>
              <a:ext uri="{FF2B5EF4-FFF2-40B4-BE49-F238E27FC236}">
                <a16:creationId xmlns:a16="http://schemas.microsoft.com/office/drawing/2014/main" id="{9024B8E0-04CE-4A1F-B4AB-44AA4129A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40193" y="4635907"/>
            <a:ext cx="371869" cy="3823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 defTabSz="930402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2442" b="1" i="1">
                <a:solidFill>
                  <a:srgbClr val="336699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10</a:t>
            </a:r>
          </a:p>
        </p:txBody>
      </p:sp>
      <p:sp>
        <p:nvSpPr>
          <p:cNvPr id="78" name="Text Box 27">
            <a:extLst>
              <a:ext uri="{FF2B5EF4-FFF2-40B4-BE49-F238E27FC236}">
                <a16:creationId xmlns:a16="http://schemas.microsoft.com/office/drawing/2014/main" id="{7B6A58CF-6A9B-4233-9B55-BC8EDF8F7DF4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877931" y="2932845"/>
            <a:ext cx="1228645" cy="4059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ko-KR"/>
            </a:defPPr>
            <a:lvl1pPr marL="101600" indent="-101600" defTabSz="936625" eaLnBrk="0" hangingPunct="0">
              <a:lnSpc>
                <a:spcPct val="120000"/>
              </a:lnSpc>
              <a:buChar char="•"/>
              <a:defRPr>
                <a:latin typeface="Noto Sans CJK KR Regular" pitchFamily="34" charset="-127"/>
                <a:ea typeface="Noto Sans CJK KR Regular" pitchFamily="34" charset="-127"/>
              </a:defRPr>
            </a:lvl1pPr>
            <a:lvl2pPr marL="104775" lvl="1" indent="-103188" defTabSz="936625" eaLnBrk="0" hangingPunct="0">
              <a:lnSpc>
                <a:spcPct val="110000"/>
              </a:lnSpc>
              <a:buChar char="•"/>
              <a:defRPr kumimoji="0" sz="1300" kern="0">
                <a:latin typeface="Noto Sans CJK KR Regular" pitchFamily="34" charset="-127"/>
                <a:ea typeface="Noto Sans CJK KR Regular" pitchFamily="34" charset="-127"/>
              </a:defRPr>
            </a:lvl2pPr>
            <a:lvl3pPr marL="209550" indent="-103188" defTabSz="936625" eaLnBrk="0" hangingPunct="0">
              <a:lnSpc>
                <a:spcPct val="120000"/>
              </a:lnSpc>
              <a:buChar char="–"/>
              <a:defRPr>
                <a:latin typeface="Noto Sans CJK KR Regular" pitchFamily="34" charset="-127"/>
                <a:ea typeface="Noto Sans CJK KR Regular" pitchFamily="34" charset="-127"/>
              </a:defRPr>
            </a:lvl3pPr>
            <a:lvl4pPr marL="314325" indent="-103188" defTabSz="936625" eaLnBrk="0" hangingPunct="0">
              <a:lnSpc>
                <a:spcPct val="120000"/>
              </a:lnSpc>
              <a:buChar char="·"/>
              <a:defRPr>
                <a:latin typeface="Noto Sans CJK KR Regular" pitchFamily="34" charset="-127"/>
                <a:ea typeface="Noto Sans CJK KR Regular" pitchFamily="34" charset="-127"/>
              </a:defRPr>
            </a:lvl4pPr>
            <a:lvl5pPr marL="420688" indent="-98425" defTabSz="936625" eaLnBrk="0" hangingPunct="0">
              <a:lnSpc>
                <a:spcPct val="120000"/>
              </a:lnSpc>
              <a:buChar char="›"/>
              <a:defRPr>
                <a:latin typeface="Noto Sans CJK KR Regular" pitchFamily="34" charset="-127"/>
                <a:ea typeface="Noto Sans CJK KR Regular" pitchFamily="34" charset="-127"/>
              </a:defRPr>
            </a:lvl5pPr>
            <a:lvl6pPr marL="8778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6pPr>
            <a:lvl7pPr marL="13350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7pPr>
            <a:lvl8pPr marL="17922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8pPr>
            <a:lvl9pPr marL="2249488" indent="-98425" defTabSz="936625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>
                <a:latin typeface="+mn-lt"/>
                <a:ea typeface="+mn-ea"/>
              </a:defRPr>
            </a:lvl9pPr>
          </a:lstStyle>
          <a:p>
            <a:pPr marL="0" indent="0" algn="ctr" defTabSz="953016">
              <a:buNone/>
              <a:defRPr/>
            </a:pPr>
            <a:r>
              <a:rPr kumimoji="1" lang="ko-KR" altLang="en-US" sz="1119" kern="0">
                <a:solidFill>
                  <a:srgbClr val="333333"/>
                </a:solidFill>
              </a:rPr>
              <a:t>에너지저장장치</a:t>
            </a:r>
            <a:r>
              <a:rPr kumimoji="1" lang="en-US" altLang="ko-KR" sz="1119" kern="0">
                <a:solidFill>
                  <a:srgbClr val="333333"/>
                </a:solidFill>
              </a:rPr>
              <a:t>, </a:t>
            </a:r>
            <a:r>
              <a:rPr kumimoji="1" lang="ko-KR" altLang="en-US" sz="1119" kern="0">
                <a:solidFill>
                  <a:srgbClr val="333333"/>
                </a:solidFill>
              </a:rPr>
              <a:t>수소 등</a:t>
            </a:r>
            <a:endParaRPr kumimoji="1" lang="en-US" altLang="ko-KR" sz="1119" kern="0">
              <a:solidFill>
                <a:srgbClr val="333333"/>
              </a:solidFill>
            </a:endParaRPr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55788665-236E-470C-A186-B0755379118A}"/>
              </a:ext>
            </a:extLst>
          </p:cNvPr>
          <p:cNvSpPr/>
          <p:nvPr/>
        </p:nvSpPr>
        <p:spPr>
          <a:xfrm>
            <a:off x="3506791" y="4703399"/>
            <a:ext cx="855770" cy="472275"/>
          </a:xfrm>
          <a:prstGeom prst="rect">
            <a:avLst/>
          </a:prstGeom>
          <a:solidFill>
            <a:srgbClr val="FAF4E6">
              <a:lumMod val="75000"/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kern="0" dirty="0">
                <a:solidFill>
                  <a:srgbClr val="10399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창원 본사</a:t>
            </a:r>
          </a:p>
        </p:txBody>
      </p:sp>
      <p:pic>
        <p:nvPicPr>
          <p:cNvPr id="80" name="그림 79">
            <a:extLst>
              <a:ext uri="{FF2B5EF4-FFF2-40B4-BE49-F238E27FC236}">
                <a16:creationId xmlns:a16="http://schemas.microsoft.com/office/drawing/2014/main" id="{D1237C9C-CEF6-48A3-A43E-FEEBC82AA406}"/>
              </a:ext>
            </a:extLst>
          </p:cNvPr>
          <p:cNvPicPr preferRelativeResize="0">
            <a:picLocks/>
          </p:cNvPicPr>
          <p:nvPr/>
        </p:nvPicPr>
        <p:blipFill>
          <a:blip r:embed="rId19"/>
          <a:stretch>
            <a:fillRect/>
          </a:stretch>
        </p:blipFill>
        <p:spPr>
          <a:xfrm>
            <a:off x="7831210" y="1969428"/>
            <a:ext cx="1282010" cy="876189"/>
          </a:xfrm>
          <a:prstGeom prst="rect">
            <a:avLst/>
          </a:prstGeom>
        </p:spPr>
      </p:pic>
      <p:sp>
        <p:nvSpPr>
          <p:cNvPr id="81" name="Rectangle 51">
            <a:extLst>
              <a:ext uri="{FF2B5EF4-FFF2-40B4-BE49-F238E27FC236}">
                <a16:creationId xmlns:a16="http://schemas.microsoft.com/office/drawing/2014/main" id="{FA85013C-F16F-472B-835B-8C4C044D67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444" y="1174208"/>
            <a:ext cx="2283732" cy="28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marL="106609" lvl="1" indent="-104994" defTabSz="953016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832" b="1">
                <a:solidFill>
                  <a:srgbClr val="103991">
                    <a:lumMod val="75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두산중공업 주요 사업  </a:t>
            </a:r>
            <a:endParaRPr kumimoji="1" lang="en-US" altLang="ko-KR" sz="1832" b="1">
              <a:solidFill>
                <a:srgbClr val="103991">
                  <a:lumMod val="75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id="{6A708D08-71A5-4D47-9A62-616D7BA02B7F}"/>
              </a:ext>
            </a:extLst>
          </p:cNvPr>
          <p:cNvSpPr/>
          <p:nvPr/>
        </p:nvSpPr>
        <p:spPr bwMode="auto">
          <a:xfrm>
            <a:off x="489724" y="1156363"/>
            <a:ext cx="77516" cy="31315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7455" tIns="48728" rIns="97455" bIns="48728" numCol="1" rtlCol="0" anchor="ctr" anchorCtr="0" compatLnSpc="1">
            <a:prstTxWarp prst="textNoShape">
              <a:avLst/>
            </a:prstTxWarp>
          </a:bodyPr>
          <a:lstStyle/>
          <a:p>
            <a:pPr defTabSz="810871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628" b="1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3" name="Rectangle 51">
            <a:extLst>
              <a:ext uri="{FF2B5EF4-FFF2-40B4-BE49-F238E27FC236}">
                <a16:creationId xmlns:a16="http://schemas.microsoft.com/office/drawing/2014/main" id="{D044C264-D7DB-44EB-8515-0C4E9EEB68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444" y="3572976"/>
            <a:ext cx="3190571" cy="28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marL="106609" lvl="1" indent="-104994" defTabSz="953016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832" b="1">
                <a:solidFill>
                  <a:srgbClr val="103991">
                    <a:lumMod val="75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Arial" panose="020B0604020202020204" pitchFamily="34" charset="0"/>
              </a:rPr>
              <a:t>두산중공업 국내외 주요 사업장 </a:t>
            </a:r>
            <a:endParaRPr kumimoji="1" lang="en-US" altLang="ko-KR" sz="1832" b="1">
              <a:solidFill>
                <a:srgbClr val="103991">
                  <a:lumMod val="75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F7BBDE09-A4B3-4D08-BC55-BC0A136AD921}"/>
              </a:ext>
            </a:extLst>
          </p:cNvPr>
          <p:cNvSpPr/>
          <p:nvPr/>
        </p:nvSpPr>
        <p:spPr bwMode="auto">
          <a:xfrm>
            <a:off x="518038" y="3552006"/>
            <a:ext cx="77516" cy="313153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7455" tIns="48728" rIns="97455" bIns="48728" numCol="1" rtlCol="0" anchor="ctr" anchorCtr="0" compatLnSpc="1">
            <a:prstTxWarp prst="textNoShape">
              <a:avLst/>
            </a:prstTxWarp>
          </a:bodyPr>
          <a:lstStyle/>
          <a:p>
            <a:pPr defTabSz="810871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628" b="1">
              <a:ln w="12700">
                <a:solidFill>
                  <a:srgbClr val="000000">
                    <a:satMod val="155000"/>
                  </a:srgbClr>
                </a:solidFill>
                <a:prstDash val="solid"/>
              </a:ln>
              <a:solidFill>
                <a:srgbClr val="808080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Noto Sans CJK KR Regular" panose="020B0500000000000000" pitchFamily="34" charset="-127"/>
              <a:ea typeface="Noto Sans CJK KR Regular" panose="020B0500000000000000" pitchFamily="34" charset="-127"/>
              <a:cs typeface="Arial" panose="020B0604020202020204" pitchFamily="34" charset="0"/>
            </a:endParaRPr>
          </a:p>
        </p:txBody>
      </p:sp>
      <p:sp>
        <p:nvSpPr>
          <p:cNvPr id="87" name="제목 1">
            <a:extLst>
              <a:ext uri="{FF2B5EF4-FFF2-40B4-BE49-F238E27FC236}">
                <a16:creationId xmlns:a16="http://schemas.microsoft.com/office/drawing/2014/main" id="{301099F8-19A0-4D27-B51D-2FAAA88CFD3C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defTabSz="914400"/>
            <a:r>
              <a:rPr lang="ko-KR" altLang="en-US" sz="2035" b="0" kern="12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두산중공업 소개 </a:t>
            </a:r>
          </a:p>
        </p:txBody>
      </p:sp>
    </p:spTree>
    <p:extLst>
      <p:ext uri="{BB962C8B-B14F-4D97-AF65-F5344CB8AC3E}">
        <p14:creationId xmlns:p14="http://schemas.microsoft.com/office/powerpoint/2010/main" val="3947772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14" descr="nsss 전체그림">
            <a:extLst>
              <a:ext uri="{FF2B5EF4-FFF2-40B4-BE49-F238E27FC236}">
                <a16:creationId xmlns:a16="http://schemas.microsoft.com/office/drawing/2014/main" id="{8A4750F5-89ED-4852-B401-F824B668B0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754" y="2020191"/>
            <a:ext cx="3713414" cy="3199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3">
            <a:hlinkClick r:id="rId4" action="ppaction://hlinksldjump"/>
            <a:extLst>
              <a:ext uri="{FF2B5EF4-FFF2-40B4-BE49-F238E27FC236}">
                <a16:creationId xmlns:a16="http://schemas.microsoft.com/office/drawing/2014/main" id="{EDDDFE46-B514-4986-832D-708BE4F13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207" y="1414190"/>
            <a:ext cx="4117223" cy="232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83" tIns="46842" rIns="93683" bIns="46842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9pPr>
          </a:lstStyle>
          <a:p>
            <a:pPr defTabSz="930402">
              <a:buFontTx/>
              <a:buChar char="•"/>
            </a:pPr>
            <a:r>
              <a:rPr kumimoji="1" lang="ko-KR" altLang="en-US" sz="1425" b="1" dirty="0">
                <a:latin typeface="윤고딕130" pitchFamily="18" charset="-127"/>
                <a:sym typeface="Symbol" panose="05050102010706020507" pitchFamily="18" charset="2"/>
              </a:rPr>
              <a:t> </a:t>
            </a: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Reactor Vessel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Reactor Internals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</a:t>
            </a:r>
            <a:r>
              <a:rPr kumimoji="1" lang="en-US" altLang="ko-KR" sz="1425" b="1" dirty="0">
                <a:latin typeface="윤고딕130" pitchFamily="18" charset="-127"/>
              </a:rPr>
              <a:t>Control Element Drive Mechanism</a:t>
            </a:r>
            <a:endParaRPr kumimoji="1" lang="en-US" altLang="ko-KR" sz="1425" b="1" dirty="0">
              <a:latin typeface="윤고딕130" pitchFamily="18" charset="-127"/>
              <a:sym typeface="Symbol" panose="05050102010706020507" pitchFamily="18" charset="2"/>
            </a:endParaRP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Integrated Head Assembly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</a:rPr>
              <a:t> </a:t>
            </a: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Steam Generator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Reactor Coolant Pump</a:t>
            </a:r>
            <a:endParaRPr kumimoji="1" lang="ko-KR" altLang="en-US" sz="1425" b="1" dirty="0">
              <a:latin typeface="윤고딕130" pitchFamily="18" charset="-127"/>
              <a:sym typeface="Symbol" panose="05050102010706020507" pitchFamily="18" charset="2"/>
            </a:endParaRP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Pressurizer 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Primary Piping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Fuel Handling System Equipment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Man-Machine Interface System </a:t>
            </a:r>
          </a:p>
        </p:txBody>
      </p:sp>
      <p:sp>
        <p:nvSpPr>
          <p:cNvPr id="41" name="Rectangle 5">
            <a:hlinkClick r:id="rId4" action="ppaction://hlinksldjump"/>
            <a:extLst>
              <a:ext uri="{FF2B5EF4-FFF2-40B4-BE49-F238E27FC236}">
                <a16:creationId xmlns:a16="http://schemas.microsoft.com/office/drawing/2014/main" id="{D60D9B99-A065-441C-A8B7-AFDEB060B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208" y="3904119"/>
            <a:ext cx="4365968" cy="1210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83" tIns="46842" rIns="93683" bIns="46842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9pPr>
          </a:lstStyle>
          <a:p>
            <a:pPr defTabSz="930402">
              <a:buFontTx/>
              <a:buChar char="•"/>
            </a:pPr>
            <a:r>
              <a:rPr kumimoji="1" lang="ko-KR" altLang="en-US" sz="1425" b="1" dirty="0">
                <a:latin typeface="윤고딕130" pitchFamily="18" charset="-127"/>
                <a:sym typeface="Symbol" panose="05050102010706020507" pitchFamily="18" charset="2"/>
              </a:rPr>
              <a:t> </a:t>
            </a: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Heat Exchangers 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Pressure Vessels &amp; Tanks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Gas Stripper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</a:rPr>
              <a:t> Boric Acid Concentrator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</a:rPr>
              <a:t> Moisture Separator Reheater</a:t>
            </a:r>
          </a:p>
        </p:txBody>
      </p:sp>
      <p:sp>
        <p:nvSpPr>
          <p:cNvPr id="43" name="Rectangle 7">
            <a:hlinkClick r:id="rId4" action="ppaction://hlinksldjump"/>
            <a:extLst>
              <a:ext uri="{FF2B5EF4-FFF2-40B4-BE49-F238E27FC236}">
                <a16:creationId xmlns:a16="http://schemas.microsoft.com/office/drawing/2014/main" id="{A8EE02D4-C3E6-48A7-B799-15FC04B62B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207" y="5464379"/>
            <a:ext cx="4335278" cy="54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683" tIns="46842" rIns="93683" bIns="46842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9pPr>
          </a:lstStyle>
          <a:p>
            <a:pPr defTabSz="930402">
              <a:buFontTx/>
              <a:buChar char="•"/>
            </a:pPr>
            <a:r>
              <a:rPr kumimoji="1" lang="ko-KR" altLang="en-US" sz="1425" b="1" dirty="0">
                <a:latin typeface="윤고딕130" pitchFamily="18" charset="-127"/>
                <a:sym typeface="Symbol" panose="05050102010706020507" pitchFamily="18" charset="2"/>
              </a:rPr>
              <a:t> </a:t>
            </a: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New and Spent Fuel Racks </a:t>
            </a:r>
          </a:p>
          <a:p>
            <a:pPr defTabSz="930402">
              <a:buFontTx/>
              <a:buChar char="•"/>
            </a:pPr>
            <a:r>
              <a:rPr kumimoji="1" lang="en-US" altLang="ko-KR" sz="1425" b="1" dirty="0">
                <a:latin typeface="윤고딕130" pitchFamily="18" charset="-127"/>
                <a:sym typeface="Symbol" panose="05050102010706020507" pitchFamily="18" charset="2"/>
              </a:rPr>
              <a:t> Spent Fuel Transportation Cask / Canister</a:t>
            </a:r>
            <a:endParaRPr kumimoji="1" lang="en-US" altLang="ko-KR" sz="1425" b="1" dirty="0">
              <a:latin typeface="윤고딕130" pitchFamily="18" charset="-127"/>
            </a:endParaRPr>
          </a:p>
        </p:txBody>
      </p:sp>
      <p:sp>
        <p:nvSpPr>
          <p:cNvPr id="44" name="Rectangle 9">
            <a:hlinkClick r:id="rId4" action="ppaction://hlinksldjump"/>
            <a:extLst>
              <a:ext uri="{FF2B5EF4-FFF2-40B4-BE49-F238E27FC236}">
                <a16:creationId xmlns:a16="http://schemas.microsoft.com/office/drawing/2014/main" id="{08E3E283-0210-4C20-BDF1-9778154974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955" y="5322234"/>
            <a:ext cx="2617680" cy="28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683" tIns="46842" rIns="93683" bIns="46842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5pPr>
            <a:lvl6pPr marL="22860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6pPr>
            <a:lvl7pPr marL="27432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7pPr>
            <a:lvl8pPr marL="32004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8pPr>
            <a:lvl9pPr marL="3657600" algn="l" defTabSz="914400" rtl="0" eaLnBrk="1" latinLnBrk="1" hangingPunct="1">
              <a:defRPr sz="1200" kern="1200">
                <a:solidFill>
                  <a:srgbClr val="000000"/>
                </a:solidFill>
                <a:latin typeface="Arial" panose="020B0604020202020204" pitchFamily="34" charset="0"/>
                <a:ea typeface="윤고딕130" pitchFamily="18" charset="-127"/>
                <a:cs typeface="+mn-cs"/>
              </a:defRPr>
            </a:lvl9pPr>
          </a:lstStyle>
          <a:p>
            <a:pPr algn="ctr" defTabSz="930402"/>
            <a:r>
              <a:rPr kumimoji="1" lang="ko-KR" altLang="en-US" sz="1221" b="1" dirty="0">
                <a:latin typeface="윤고딕130" pitchFamily="18" charset="-127"/>
                <a:sym typeface="Symbol" panose="05050102010706020507" pitchFamily="18" charset="2"/>
              </a:rPr>
              <a:t>한국형 원전</a:t>
            </a:r>
            <a:r>
              <a:rPr kumimoji="1" lang="en-US" altLang="ko-KR" sz="1221" b="1" dirty="0">
                <a:latin typeface="윤고딕130" pitchFamily="18" charset="-127"/>
                <a:sym typeface="Symbol" panose="05050102010706020507" pitchFamily="18" charset="2"/>
              </a:rPr>
              <a:t> </a:t>
            </a:r>
            <a:r>
              <a:rPr kumimoji="1" lang="ko-KR" altLang="en-US" sz="1221" b="1" dirty="0">
                <a:latin typeface="윤고딕130" pitchFamily="18" charset="-127"/>
                <a:sym typeface="Symbol" panose="05050102010706020507" pitchFamily="18" charset="2"/>
              </a:rPr>
              <a:t>원자로설비 </a:t>
            </a:r>
            <a:r>
              <a:rPr kumimoji="1" lang="en-US" altLang="ko-KR" sz="1221" b="1" dirty="0">
                <a:latin typeface="윤고딕130" pitchFamily="18" charset="-127"/>
                <a:sym typeface="Symbol" panose="05050102010706020507" pitchFamily="18" charset="2"/>
              </a:rPr>
              <a:t>ARP1400</a:t>
            </a:r>
            <a:endParaRPr kumimoji="1" lang="ko-KR" altLang="en-US" sz="1221" b="1" dirty="0">
              <a:latin typeface="윤고딕130" pitchFamily="18" charset="-127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EDF9E060-C957-455B-8052-ECECE10EA528}"/>
              </a:ext>
            </a:extLst>
          </p:cNvPr>
          <p:cNvSpPr/>
          <p:nvPr/>
        </p:nvSpPr>
        <p:spPr>
          <a:xfrm>
            <a:off x="529077" y="1422824"/>
            <a:ext cx="767806" cy="2286669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원자로</a:t>
            </a:r>
            <a:r>
              <a:rPr lang="en-US" altLang="ko-KR" sz="1425" b="1" kern="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 </a:t>
            </a:r>
            <a:r>
              <a:rPr lang="ko-KR" altLang="en-US" sz="1425" b="1" kern="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설비</a:t>
            </a: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051AC4BD-47EE-4C08-82B1-624F3071A9D9}"/>
              </a:ext>
            </a:extLst>
          </p:cNvPr>
          <p:cNvSpPr/>
          <p:nvPr/>
        </p:nvSpPr>
        <p:spPr>
          <a:xfrm>
            <a:off x="529077" y="3973909"/>
            <a:ext cx="767806" cy="1120844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보조기기</a:t>
            </a: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60668BB2-7C44-4CD7-87BF-FDA49E322EEF}"/>
              </a:ext>
            </a:extLst>
          </p:cNvPr>
          <p:cNvSpPr/>
          <p:nvPr/>
        </p:nvSpPr>
        <p:spPr>
          <a:xfrm>
            <a:off x="529077" y="5268537"/>
            <a:ext cx="767806" cy="924698"/>
          </a:xfrm>
          <a:prstGeom prst="rect">
            <a:avLst/>
          </a:prstGeom>
          <a:solidFill>
            <a:srgbClr val="146190"/>
          </a:solid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30402">
              <a:defRPr/>
            </a:pPr>
            <a:r>
              <a:rPr lang="ko-KR" altLang="en-US" sz="1425" b="1" kern="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핵연료 취급 및 저장 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3F38BFF-F8CC-480F-A298-570914699CEB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defTabSz="914400"/>
            <a:r>
              <a:rPr lang="ko-KR" altLang="en-US" sz="2035" b="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주요 제품</a:t>
            </a:r>
            <a:endParaRPr lang="ko-KR" altLang="en-US" sz="2035" b="0" kern="1200" dirty="0"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75841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" name="Group 189">
            <a:extLst>
              <a:ext uri="{FF2B5EF4-FFF2-40B4-BE49-F238E27FC236}">
                <a16:creationId xmlns:a16="http://schemas.microsoft.com/office/drawing/2014/main" id="{27D4AE6A-6B76-42D4-BD09-03D795BFD287}"/>
              </a:ext>
            </a:extLst>
          </p:cNvPr>
          <p:cNvGrpSpPr>
            <a:grpSpLocks/>
          </p:cNvGrpSpPr>
          <p:nvPr/>
        </p:nvGrpSpPr>
        <p:grpSpPr bwMode="auto">
          <a:xfrm>
            <a:off x="276496" y="1985122"/>
            <a:ext cx="9047017" cy="4580939"/>
            <a:chOff x="617" y="1370"/>
            <a:chExt cx="4531" cy="2740"/>
          </a:xfrm>
          <a:solidFill>
            <a:srgbClr val="FFFFFF">
              <a:lumMod val="75000"/>
            </a:srgbClr>
          </a:solidFill>
        </p:grpSpPr>
        <p:sp>
          <p:nvSpPr>
            <p:cNvPr id="560" name="Freeform 190">
              <a:extLst>
                <a:ext uri="{FF2B5EF4-FFF2-40B4-BE49-F238E27FC236}">
                  <a16:creationId xmlns:a16="http://schemas.microsoft.com/office/drawing/2014/main" id="{6ECF5BD5-85FE-48C6-834B-945AB14619C4}"/>
                </a:ext>
              </a:extLst>
            </p:cNvPr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1" name="Freeform 191">
              <a:extLst>
                <a:ext uri="{FF2B5EF4-FFF2-40B4-BE49-F238E27FC236}">
                  <a16:creationId xmlns:a16="http://schemas.microsoft.com/office/drawing/2014/main" id="{255F9E9C-49AE-436E-AD9A-67D26BE04482}"/>
                </a:ext>
              </a:extLst>
            </p:cNvPr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2" name="Freeform 192">
              <a:extLst>
                <a:ext uri="{FF2B5EF4-FFF2-40B4-BE49-F238E27FC236}">
                  <a16:creationId xmlns:a16="http://schemas.microsoft.com/office/drawing/2014/main" id="{2BC25FE5-CC12-4BF1-9DE0-6186777EE47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3" name="Freeform 193">
              <a:extLst>
                <a:ext uri="{FF2B5EF4-FFF2-40B4-BE49-F238E27FC236}">
                  <a16:creationId xmlns:a16="http://schemas.microsoft.com/office/drawing/2014/main" id="{C5AEF469-F7AE-416C-B19A-55AFAED05FAE}"/>
                </a:ext>
              </a:extLst>
            </p:cNvPr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4" name="Freeform 194">
              <a:extLst>
                <a:ext uri="{FF2B5EF4-FFF2-40B4-BE49-F238E27FC236}">
                  <a16:creationId xmlns:a16="http://schemas.microsoft.com/office/drawing/2014/main" id="{D564D10E-5835-49AF-B178-4C4E3CFF3746}"/>
                </a:ext>
              </a:extLst>
            </p:cNvPr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5" name="Freeform 195">
              <a:extLst>
                <a:ext uri="{FF2B5EF4-FFF2-40B4-BE49-F238E27FC236}">
                  <a16:creationId xmlns:a16="http://schemas.microsoft.com/office/drawing/2014/main" id="{11689739-3375-45DD-8D7E-B7188C2F2489}"/>
                </a:ext>
              </a:extLst>
            </p:cNvPr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6" name="Freeform 196">
              <a:extLst>
                <a:ext uri="{FF2B5EF4-FFF2-40B4-BE49-F238E27FC236}">
                  <a16:creationId xmlns:a16="http://schemas.microsoft.com/office/drawing/2014/main" id="{7FD6E216-B221-4AB8-942F-784A9CE9B5B8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7" name="Freeform 197">
              <a:extLst>
                <a:ext uri="{FF2B5EF4-FFF2-40B4-BE49-F238E27FC236}">
                  <a16:creationId xmlns:a16="http://schemas.microsoft.com/office/drawing/2014/main" id="{33CB8AD6-7F2C-46B4-A712-B4059D4B36E0}"/>
                </a:ext>
              </a:extLst>
            </p:cNvPr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8" name="Freeform 198">
              <a:extLst>
                <a:ext uri="{FF2B5EF4-FFF2-40B4-BE49-F238E27FC236}">
                  <a16:creationId xmlns:a16="http://schemas.microsoft.com/office/drawing/2014/main" id="{B90267B9-9AD3-4301-81A4-5E67722D94C7}"/>
                </a:ext>
              </a:extLst>
            </p:cNvPr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69" name="Freeform 199">
              <a:extLst>
                <a:ext uri="{FF2B5EF4-FFF2-40B4-BE49-F238E27FC236}">
                  <a16:creationId xmlns:a16="http://schemas.microsoft.com/office/drawing/2014/main" id="{2E641E66-715C-4F32-8044-5AF25FD9102D}"/>
                </a:ext>
              </a:extLst>
            </p:cNvPr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0" name="Freeform 200">
              <a:extLst>
                <a:ext uri="{FF2B5EF4-FFF2-40B4-BE49-F238E27FC236}">
                  <a16:creationId xmlns:a16="http://schemas.microsoft.com/office/drawing/2014/main" id="{4DEBB6FC-408B-4D67-AD2B-B2F7185A2038}"/>
                </a:ext>
              </a:extLst>
            </p:cNvPr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1" name="Freeform 201">
              <a:extLst>
                <a:ext uri="{FF2B5EF4-FFF2-40B4-BE49-F238E27FC236}">
                  <a16:creationId xmlns:a16="http://schemas.microsoft.com/office/drawing/2014/main" id="{65B49A3D-0111-4D4B-A898-20457CD6814A}"/>
                </a:ext>
              </a:extLst>
            </p:cNvPr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2" name="Freeform 202">
              <a:extLst>
                <a:ext uri="{FF2B5EF4-FFF2-40B4-BE49-F238E27FC236}">
                  <a16:creationId xmlns:a16="http://schemas.microsoft.com/office/drawing/2014/main" id="{55C9BF88-02C8-4A2E-B7AC-D546AA44B4A8}"/>
                </a:ext>
              </a:extLst>
            </p:cNvPr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3" name="Freeform 203">
              <a:extLst>
                <a:ext uri="{FF2B5EF4-FFF2-40B4-BE49-F238E27FC236}">
                  <a16:creationId xmlns:a16="http://schemas.microsoft.com/office/drawing/2014/main" id="{01475A7B-2C4F-471C-8A3D-6CB4D5884163}"/>
                </a:ext>
              </a:extLst>
            </p:cNvPr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4" name="Freeform 204">
              <a:extLst>
                <a:ext uri="{FF2B5EF4-FFF2-40B4-BE49-F238E27FC236}">
                  <a16:creationId xmlns:a16="http://schemas.microsoft.com/office/drawing/2014/main" id="{BF08BB65-769C-4255-8D2E-3BC7FBBEF0F5}"/>
                </a:ext>
              </a:extLst>
            </p:cNvPr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5" name="Freeform 205">
              <a:extLst>
                <a:ext uri="{FF2B5EF4-FFF2-40B4-BE49-F238E27FC236}">
                  <a16:creationId xmlns:a16="http://schemas.microsoft.com/office/drawing/2014/main" id="{12A8C8D9-0611-461C-A34F-04842E9734E3}"/>
                </a:ext>
              </a:extLst>
            </p:cNvPr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6" name="Freeform 206">
              <a:extLst>
                <a:ext uri="{FF2B5EF4-FFF2-40B4-BE49-F238E27FC236}">
                  <a16:creationId xmlns:a16="http://schemas.microsoft.com/office/drawing/2014/main" id="{DD26E470-2D7F-45C6-8EAA-92CD6656D4DC}"/>
                </a:ext>
              </a:extLst>
            </p:cNvPr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7" name="Freeform 207">
              <a:extLst>
                <a:ext uri="{FF2B5EF4-FFF2-40B4-BE49-F238E27FC236}">
                  <a16:creationId xmlns:a16="http://schemas.microsoft.com/office/drawing/2014/main" id="{37371075-A68E-4736-A811-5084AACC749F}"/>
                </a:ext>
              </a:extLst>
            </p:cNvPr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8" name="Freeform 208">
              <a:extLst>
                <a:ext uri="{FF2B5EF4-FFF2-40B4-BE49-F238E27FC236}">
                  <a16:creationId xmlns:a16="http://schemas.microsoft.com/office/drawing/2014/main" id="{9F9AB58F-F101-439E-8088-66038D0C0DA6}"/>
                </a:ext>
              </a:extLst>
            </p:cNvPr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79" name="Freeform 209">
              <a:extLst>
                <a:ext uri="{FF2B5EF4-FFF2-40B4-BE49-F238E27FC236}">
                  <a16:creationId xmlns:a16="http://schemas.microsoft.com/office/drawing/2014/main" id="{EF731A39-FA80-41C4-AA47-F4B1B10A8895}"/>
                </a:ext>
              </a:extLst>
            </p:cNvPr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0" name="Freeform 210">
              <a:extLst>
                <a:ext uri="{FF2B5EF4-FFF2-40B4-BE49-F238E27FC236}">
                  <a16:creationId xmlns:a16="http://schemas.microsoft.com/office/drawing/2014/main" id="{7485FA70-F5BA-4F49-A943-06B3DF0A657B}"/>
                </a:ext>
              </a:extLst>
            </p:cNvPr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1" name="Freeform 211">
              <a:extLst>
                <a:ext uri="{FF2B5EF4-FFF2-40B4-BE49-F238E27FC236}">
                  <a16:creationId xmlns:a16="http://schemas.microsoft.com/office/drawing/2014/main" id="{438DDB83-4C39-4A65-A2AD-FF6B3F7091C7}"/>
                </a:ext>
              </a:extLst>
            </p:cNvPr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2" name="Freeform 212">
              <a:extLst>
                <a:ext uri="{FF2B5EF4-FFF2-40B4-BE49-F238E27FC236}">
                  <a16:creationId xmlns:a16="http://schemas.microsoft.com/office/drawing/2014/main" id="{9943E469-2409-48F4-A85D-F01B4C3FB705}"/>
                </a:ext>
              </a:extLst>
            </p:cNvPr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3" name="Freeform 213">
              <a:extLst>
                <a:ext uri="{FF2B5EF4-FFF2-40B4-BE49-F238E27FC236}">
                  <a16:creationId xmlns:a16="http://schemas.microsoft.com/office/drawing/2014/main" id="{25AB6A1C-EF02-40F1-BEFE-4902D2564373}"/>
                </a:ext>
              </a:extLst>
            </p:cNvPr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4" name="Freeform 214">
              <a:extLst>
                <a:ext uri="{FF2B5EF4-FFF2-40B4-BE49-F238E27FC236}">
                  <a16:creationId xmlns:a16="http://schemas.microsoft.com/office/drawing/2014/main" id="{51A8FC2D-B343-4CEB-9FE1-6DBCA14453A1}"/>
                </a:ext>
              </a:extLst>
            </p:cNvPr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5" name="Freeform 215">
              <a:extLst>
                <a:ext uri="{FF2B5EF4-FFF2-40B4-BE49-F238E27FC236}">
                  <a16:creationId xmlns:a16="http://schemas.microsoft.com/office/drawing/2014/main" id="{BE52C06A-3558-42FA-A18A-8D7611A6A15A}"/>
                </a:ext>
              </a:extLst>
            </p:cNvPr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6" name="Freeform 216">
              <a:extLst>
                <a:ext uri="{FF2B5EF4-FFF2-40B4-BE49-F238E27FC236}">
                  <a16:creationId xmlns:a16="http://schemas.microsoft.com/office/drawing/2014/main" id="{DC855FE8-8B0A-42AF-A17A-0EEE7CFF439C}"/>
                </a:ext>
              </a:extLst>
            </p:cNvPr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7" name="Freeform 217">
              <a:extLst>
                <a:ext uri="{FF2B5EF4-FFF2-40B4-BE49-F238E27FC236}">
                  <a16:creationId xmlns:a16="http://schemas.microsoft.com/office/drawing/2014/main" id="{17C6AD0E-AB5B-4090-8728-8CA33D37933D}"/>
                </a:ext>
              </a:extLst>
            </p:cNvPr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8" name="Freeform 218">
              <a:extLst>
                <a:ext uri="{FF2B5EF4-FFF2-40B4-BE49-F238E27FC236}">
                  <a16:creationId xmlns:a16="http://schemas.microsoft.com/office/drawing/2014/main" id="{87FC2F5D-11EE-4200-9728-406732A5EB33}"/>
                </a:ext>
              </a:extLst>
            </p:cNvPr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89" name="Freeform 219">
              <a:extLst>
                <a:ext uri="{FF2B5EF4-FFF2-40B4-BE49-F238E27FC236}">
                  <a16:creationId xmlns:a16="http://schemas.microsoft.com/office/drawing/2014/main" id="{58EBB5CE-90C4-4152-88C0-AC38814DCB57}"/>
                </a:ext>
              </a:extLst>
            </p:cNvPr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0" name="Freeform 220">
              <a:extLst>
                <a:ext uri="{FF2B5EF4-FFF2-40B4-BE49-F238E27FC236}">
                  <a16:creationId xmlns:a16="http://schemas.microsoft.com/office/drawing/2014/main" id="{B5879879-FCEF-430A-BE04-075DCECDE862}"/>
                </a:ext>
              </a:extLst>
            </p:cNvPr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1" name="Freeform 221">
              <a:extLst>
                <a:ext uri="{FF2B5EF4-FFF2-40B4-BE49-F238E27FC236}">
                  <a16:creationId xmlns:a16="http://schemas.microsoft.com/office/drawing/2014/main" id="{07B52000-29B7-4F64-8700-0569E20EEE4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2" name="Freeform 222">
              <a:extLst>
                <a:ext uri="{FF2B5EF4-FFF2-40B4-BE49-F238E27FC236}">
                  <a16:creationId xmlns:a16="http://schemas.microsoft.com/office/drawing/2014/main" id="{34EFDA79-3FC3-4289-B668-CAD31331DFD8}"/>
                </a:ext>
              </a:extLst>
            </p:cNvPr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3" name="Freeform 223">
              <a:extLst>
                <a:ext uri="{FF2B5EF4-FFF2-40B4-BE49-F238E27FC236}">
                  <a16:creationId xmlns:a16="http://schemas.microsoft.com/office/drawing/2014/main" id="{C7DBC135-6369-41B4-B2D0-30DCBE823ADD}"/>
                </a:ext>
              </a:extLst>
            </p:cNvPr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4" name="Freeform 224">
              <a:extLst>
                <a:ext uri="{FF2B5EF4-FFF2-40B4-BE49-F238E27FC236}">
                  <a16:creationId xmlns:a16="http://schemas.microsoft.com/office/drawing/2014/main" id="{0AAC2057-9F69-4AFD-A4C5-2869751E2E17}"/>
                </a:ext>
              </a:extLst>
            </p:cNvPr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5" name="Freeform 225">
              <a:extLst>
                <a:ext uri="{FF2B5EF4-FFF2-40B4-BE49-F238E27FC236}">
                  <a16:creationId xmlns:a16="http://schemas.microsoft.com/office/drawing/2014/main" id="{58E1B226-DBAA-47A5-A574-3144CC1E063C}"/>
                </a:ext>
              </a:extLst>
            </p:cNvPr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6" name="Freeform 226">
              <a:extLst>
                <a:ext uri="{FF2B5EF4-FFF2-40B4-BE49-F238E27FC236}">
                  <a16:creationId xmlns:a16="http://schemas.microsoft.com/office/drawing/2014/main" id="{3FE1EDA0-D620-42B1-8E04-9AD3991A70AE}"/>
                </a:ext>
              </a:extLst>
            </p:cNvPr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7" name="Freeform 227">
              <a:extLst>
                <a:ext uri="{FF2B5EF4-FFF2-40B4-BE49-F238E27FC236}">
                  <a16:creationId xmlns:a16="http://schemas.microsoft.com/office/drawing/2014/main" id="{140124F0-B05F-4FE9-BCB4-0D8406C8E390}"/>
                </a:ext>
              </a:extLst>
            </p:cNvPr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8" name="Freeform 228">
              <a:extLst>
                <a:ext uri="{FF2B5EF4-FFF2-40B4-BE49-F238E27FC236}">
                  <a16:creationId xmlns:a16="http://schemas.microsoft.com/office/drawing/2014/main" id="{D8BDD0BA-E45A-4E17-B10F-72C648B2D849}"/>
                </a:ext>
              </a:extLst>
            </p:cNvPr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99" name="Freeform 229">
              <a:extLst>
                <a:ext uri="{FF2B5EF4-FFF2-40B4-BE49-F238E27FC236}">
                  <a16:creationId xmlns:a16="http://schemas.microsoft.com/office/drawing/2014/main" id="{9DC9DEF6-9220-4374-8BF8-FFB5BC3DDE50}"/>
                </a:ext>
              </a:extLst>
            </p:cNvPr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0" name="Freeform 230">
              <a:extLst>
                <a:ext uri="{FF2B5EF4-FFF2-40B4-BE49-F238E27FC236}">
                  <a16:creationId xmlns:a16="http://schemas.microsoft.com/office/drawing/2014/main" id="{2BF22D78-93D8-4E52-B86C-E521EE5439D4}"/>
                </a:ext>
              </a:extLst>
            </p:cNvPr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1" name="Freeform 231">
              <a:extLst>
                <a:ext uri="{FF2B5EF4-FFF2-40B4-BE49-F238E27FC236}">
                  <a16:creationId xmlns:a16="http://schemas.microsoft.com/office/drawing/2014/main" id="{8EF623B1-8BD8-493D-A3DA-92B13B42F519}"/>
                </a:ext>
              </a:extLst>
            </p:cNvPr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2" name="Freeform 232">
              <a:extLst>
                <a:ext uri="{FF2B5EF4-FFF2-40B4-BE49-F238E27FC236}">
                  <a16:creationId xmlns:a16="http://schemas.microsoft.com/office/drawing/2014/main" id="{36D2D2D1-A72B-4555-B46B-B46476D0A166}"/>
                </a:ext>
              </a:extLst>
            </p:cNvPr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3" name="Freeform 233">
              <a:extLst>
                <a:ext uri="{FF2B5EF4-FFF2-40B4-BE49-F238E27FC236}">
                  <a16:creationId xmlns:a16="http://schemas.microsoft.com/office/drawing/2014/main" id="{3EB7E680-1762-425D-952C-6AD56D2B7C79}"/>
                </a:ext>
              </a:extLst>
            </p:cNvPr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4" name="Freeform 234">
              <a:extLst>
                <a:ext uri="{FF2B5EF4-FFF2-40B4-BE49-F238E27FC236}">
                  <a16:creationId xmlns:a16="http://schemas.microsoft.com/office/drawing/2014/main" id="{FD11488C-FDF1-4045-B6AD-17E72E0F9325}"/>
                </a:ext>
              </a:extLst>
            </p:cNvPr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5" name="Freeform 235">
              <a:extLst>
                <a:ext uri="{FF2B5EF4-FFF2-40B4-BE49-F238E27FC236}">
                  <a16:creationId xmlns:a16="http://schemas.microsoft.com/office/drawing/2014/main" id="{276255DF-57B2-4C0F-9B04-3CCD24EEC0EC}"/>
                </a:ext>
              </a:extLst>
            </p:cNvPr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6" name="Freeform 236">
              <a:extLst>
                <a:ext uri="{FF2B5EF4-FFF2-40B4-BE49-F238E27FC236}">
                  <a16:creationId xmlns:a16="http://schemas.microsoft.com/office/drawing/2014/main" id="{850E240E-CE0D-4E2D-B9E4-DC24768AA26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7" name="Freeform 237">
              <a:extLst>
                <a:ext uri="{FF2B5EF4-FFF2-40B4-BE49-F238E27FC236}">
                  <a16:creationId xmlns:a16="http://schemas.microsoft.com/office/drawing/2014/main" id="{CAAE456D-3793-4838-8527-12AC06180ED6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8" name="Freeform 238">
              <a:extLst>
                <a:ext uri="{FF2B5EF4-FFF2-40B4-BE49-F238E27FC236}">
                  <a16:creationId xmlns:a16="http://schemas.microsoft.com/office/drawing/2014/main" id="{404260F0-FC43-4C7C-91D8-CADF4677D4FC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09" name="Freeform 239">
              <a:extLst>
                <a:ext uri="{FF2B5EF4-FFF2-40B4-BE49-F238E27FC236}">
                  <a16:creationId xmlns:a16="http://schemas.microsoft.com/office/drawing/2014/main" id="{F9A55D04-B4AD-476B-BB59-BF29DF010164}"/>
                </a:ext>
              </a:extLst>
            </p:cNvPr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0" name="Freeform 240">
              <a:extLst>
                <a:ext uri="{FF2B5EF4-FFF2-40B4-BE49-F238E27FC236}">
                  <a16:creationId xmlns:a16="http://schemas.microsoft.com/office/drawing/2014/main" id="{49034E11-D050-49F3-93A3-B14A14D0270D}"/>
                </a:ext>
              </a:extLst>
            </p:cNvPr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1" name="Freeform 241">
              <a:extLst>
                <a:ext uri="{FF2B5EF4-FFF2-40B4-BE49-F238E27FC236}">
                  <a16:creationId xmlns:a16="http://schemas.microsoft.com/office/drawing/2014/main" id="{212EB916-0EF9-4355-9171-8066F03D9886}"/>
                </a:ext>
              </a:extLst>
            </p:cNvPr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2" name="Freeform 242">
              <a:extLst>
                <a:ext uri="{FF2B5EF4-FFF2-40B4-BE49-F238E27FC236}">
                  <a16:creationId xmlns:a16="http://schemas.microsoft.com/office/drawing/2014/main" id="{43EC5AAE-64CA-47C6-B8E3-E2A994103D7B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3" name="Freeform 243">
              <a:extLst>
                <a:ext uri="{FF2B5EF4-FFF2-40B4-BE49-F238E27FC236}">
                  <a16:creationId xmlns:a16="http://schemas.microsoft.com/office/drawing/2014/main" id="{1F68D0C1-EEF1-42EF-9C1E-D9BC3982BD23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4" name="Freeform 244">
              <a:extLst>
                <a:ext uri="{FF2B5EF4-FFF2-40B4-BE49-F238E27FC236}">
                  <a16:creationId xmlns:a16="http://schemas.microsoft.com/office/drawing/2014/main" id="{DFE0069C-89C8-4841-9B61-6B4BEEBF7CE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5" name="Freeform 245">
              <a:extLst>
                <a:ext uri="{FF2B5EF4-FFF2-40B4-BE49-F238E27FC236}">
                  <a16:creationId xmlns:a16="http://schemas.microsoft.com/office/drawing/2014/main" id="{42953F16-8440-4A7B-99BA-C8BA70441F9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6" name="Freeform 246">
              <a:extLst>
                <a:ext uri="{FF2B5EF4-FFF2-40B4-BE49-F238E27FC236}">
                  <a16:creationId xmlns:a16="http://schemas.microsoft.com/office/drawing/2014/main" id="{101449C2-9B39-4555-AE53-2CE26543005D}"/>
                </a:ext>
              </a:extLst>
            </p:cNvPr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7" name="Freeform 247">
              <a:extLst>
                <a:ext uri="{FF2B5EF4-FFF2-40B4-BE49-F238E27FC236}">
                  <a16:creationId xmlns:a16="http://schemas.microsoft.com/office/drawing/2014/main" id="{A9401001-8690-4777-AB8E-16B152D30CC8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8" name="Freeform 248">
              <a:extLst>
                <a:ext uri="{FF2B5EF4-FFF2-40B4-BE49-F238E27FC236}">
                  <a16:creationId xmlns:a16="http://schemas.microsoft.com/office/drawing/2014/main" id="{37F77DD1-D290-4816-BA6B-8DD23ADB7F87}"/>
                </a:ext>
              </a:extLst>
            </p:cNvPr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19" name="Freeform 249">
              <a:extLst>
                <a:ext uri="{FF2B5EF4-FFF2-40B4-BE49-F238E27FC236}">
                  <a16:creationId xmlns:a16="http://schemas.microsoft.com/office/drawing/2014/main" id="{7E91E179-C3E5-41EC-9670-C751005009CA}"/>
                </a:ext>
              </a:extLst>
            </p:cNvPr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0" name="Freeform 250">
              <a:extLst>
                <a:ext uri="{FF2B5EF4-FFF2-40B4-BE49-F238E27FC236}">
                  <a16:creationId xmlns:a16="http://schemas.microsoft.com/office/drawing/2014/main" id="{55B16184-4592-4394-B0DB-0855D7EFDF5E}"/>
                </a:ext>
              </a:extLst>
            </p:cNvPr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1" name="Freeform 251">
              <a:extLst>
                <a:ext uri="{FF2B5EF4-FFF2-40B4-BE49-F238E27FC236}">
                  <a16:creationId xmlns:a16="http://schemas.microsoft.com/office/drawing/2014/main" id="{F5CF88AD-14CF-4D89-9837-CBE5BA0A1CFD}"/>
                </a:ext>
              </a:extLst>
            </p:cNvPr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2" name="Freeform 252">
              <a:extLst>
                <a:ext uri="{FF2B5EF4-FFF2-40B4-BE49-F238E27FC236}">
                  <a16:creationId xmlns:a16="http://schemas.microsoft.com/office/drawing/2014/main" id="{8824CF68-2319-4B7B-9B31-C606ECEC67BB}"/>
                </a:ext>
              </a:extLst>
            </p:cNvPr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3" name="Freeform 253">
              <a:extLst>
                <a:ext uri="{FF2B5EF4-FFF2-40B4-BE49-F238E27FC236}">
                  <a16:creationId xmlns:a16="http://schemas.microsoft.com/office/drawing/2014/main" id="{515CB579-75D2-4710-940D-7EFB297236CA}"/>
                </a:ext>
              </a:extLst>
            </p:cNvPr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4" name="Freeform 254">
              <a:extLst>
                <a:ext uri="{FF2B5EF4-FFF2-40B4-BE49-F238E27FC236}">
                  <a16:creationId xmlns:a16="http://schemas.microsoft.com/office/drawing/2014/main" id="{70107BBE-AAF7-433B-88AD-D80B4FD3AD19}"/>
                </a:ext>
              </a:extLst>
            </p:cNvPr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5" name="Freeform 255">
              <a:extLst>
                <a:ext uri="{FF2B5EF4-FFF2-40B4-BE49-F238E27FC236}">
                  <a16:creationId xmlns:a16="http://schemas.microsoft.com/office/drawing/2014/main" id="{DE5E95E4-D753-4B13-8933-8D7737E18CEB}"/>
                </a:ext>
              </a:extLst>
            </p:cNvPr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6" name="Freeform 256">
              <a:extLst>
                <a:ext uri="{FF2B5EF4-FFF2-40B4-BE49-F238E27FC236}">
                  <a16:creationId xmlns:a16="http://schemas.microsoft.com/office/drawing/2014/main" id="{11868FF7-F699-4D94-88B3-5354F9AD70BF}"/>
                </a:ext>
              </a:extLst>
            </p:cNvPr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7" name="Freeform 257">
              <a:extLst>
                <a:ext uri="{FF2B5EF4-FFF2-40B4-BE49-F238E27FC236}">
                  <a16:creationId xmlns:a16="http://schemas.microsoft.com/office/drawing/2014/main" id="{D1DC0256-389D-43E3-85CA-6E322A6F02B0}"/>
                </a:ext>
              </a:extLst>
            </p:cNvPr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8" name="Freeform 258">
              <a:extLst>
                <a:ext uri="{FF2B5EF4-FFF2-40B4-BE49-F238E27FC236}">
                  <a16:creationId xmlns:a16="http://schemas.microsoft.com/office/drawing/2014/main" id="{4B4FCB9B-2288-4F73-AE18-9BBB6FEF40F5}"/>
                </a:ext>
              </a:extLst>
            </p:cNvPr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29" name="Freeform 259">
              <a:extLst>
                <a:ext uri="{FF2B5EF4-FFF2-40B4-BE49-F238E27FC236}">
                  <a16:creationId xmlns:a16="http://schemas.microsoft.com/office/drawing/2014/main" id="{27FCAA30-2D8A-4471-902F-1855687251F9}"/>
                </a:ext>
              </a:extLst>
            </p:cNvPr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0" name="Freeform 260">
              <a:extLst>
                <a:ext uri="{FF2B5EF4-FFF2-40B4-BE49-F238E27FC236}">
                  <a16:creationId xmlns:a16="http://schemas.microsoft.com/office/drawing/2014/main" id="{B6B0EFD6-B2B1-4A11-839E-9863CFB41589}"/>
                </a:ext>
              </a:extLst>
            </p:cNvPr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1" name="Freeform 261">
              <a:extLst>
                <a:ext uri="{FF2B5EF4-FFF2-40B4-BE49-F238E27FC236}">
                  <a16:creationId xmlns:a16="http://schemas.microsoft.com/office/drawing/2014/main" id="{02D650A7-07D9-47F4-A743-C06B4256BEC4}"/>
                </a:ext>
              </a:extLst>
            </p:cNvPr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2" name="Freeform 262">
              <a:extLst>
                <a:ext uri="{FF2B5EF4-FFF2-40B4-BE49-F238E27FC236}">
                  <a16:creationId xmlns:a16="http://schemas.microsoft.com/office/drawing/2014/main" id="{2F570927-AFE2-4846-80DF-198B26186968}"/>
                </a:ext>
              </a:extLst>
            </p:cNvPr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3" name="Freeform 263">
              <a:extLst>
                <a:ext uri="{FF2B5EF4-FFF2-40B4-BE49-F238E27FC236}">
                  <a16:creationId xmlns:a16="http://schemas.microsoft.com/office/drawing/2014/main" id="{754CE0F1-A51E-46B5-AEC9-5D3EF3E39A51}"/>
                </a:ext>
              </a:extLst>
            </p:cNvPr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4" name="Freeform 264">
              <a:extLst>
                <a:ext uri="{FF2B5EF4-FFF2-40B4-BE49-F238E27FC236}">
                  <a16:creationId xmlns:a16="http://schemas.microsoft.com/office/drawing/2014/main" id="{4CB8BADD-9BA2-4DE2-A059-F27A5E487B64}"/>
                </a:ext>
              </a:extLst>
            </p:cNvPr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5" name="Freeform 265">
              <a:extLst>
                <a:ext uri="{FF2B5EF4-FFF2-40B4-BE49-F238E27FC236}">
                  <a16:creationId xmlns:a16="http://schemas.microsoft.com/office/drawing/2014/main" id="{84A755FD-DBD1-4E42-B7FC-A3F786F8D1F2}"/>
                </a:ext>
              </a:extLst>
            </p:cNvPr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6" name="Freeform 266">
              <a:extLst>
                <a:ext uri="{FF2B5EF4-FFF2-40B4-BE49-F238E27FC236}">
                  <a16:creationId xmlns:a16="http://schemas.microsoft.com/office/drawing/2014/main" id="{73A6E6D6-5901-4FAB-B20D-3FABE34740DF}"/>
                </a:ext>
              </a:extLst>
            </p:cNvPr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7" name="Freeform 267">
              <a:extLst>
                <a:ext uri="{FF2B5EF4-FFF2-40B4-BE49-F238E27FC236}">
                  <a16:creationId xmlns:a16="http://schemas.microsoft.com/office/drawing/2014/main" id="{80A06630-B29B-41F6-878E-0108DF295FEC}"/>
                </a:ext>
              </a:extLst>
            </p:cNvPr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8" name="Freeform 268">
              <a:extLst>
                <a:ext uri="{FF2B5EF4-FFF2-40B4-BE49-F238E27FC236}">
                  <a16:creationId xmlns:a16="http://schemas.microsoft.com/office/drawing/2014/main" id="{3280FBD5-85F9-4AD7-901D-85E440F9EDED}"/>
                </a:ext>
              </a:extLst>
            </p:cNvPr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39" name="Freeform 269">
              <a:extLst>
                <a:ext uri="{FF2B5EF4-FFF2-40B4-BE49-F238E27FC236}">
                  <a16:creationId xmlns:a16="http://schemas.microsoft.com/office/drawing/2014/main" id="{DB7CE125-023E-48D4-869F-C5BBF5AA0D02}"/>
                </a:ext>
              </a:extLst>
            </p:cNvPr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0" name="Freeform 270">
              <a:extLst>
                <a:ext uri="{FF2B5EF4-FFF2-40B4-BE49-F238E27FC236}">
                  <a16:creationId xmlns:a16="http://schemas.microsoft.com/office/drawing/2014/main" id="{C8569643-E02D-4ECC-89CF-E8C7CDEE9F5A}"/>
                </a:ext>
              </a:extLst>
            </p:cNvPr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1" name="Freeform 271">
              <a:extLst>
                <a:ext uri="{FF2B5EF4-FFF2-40B4-BE49-F238E27FC236}">
                  <a16:creationId xmlns:a16="http://schemas.microsoft.com/office/drawing/2014/main" id="{2273ABAA-50F6-43A4-8013-CD505AA5C19B}"/>
                </a:ext>
              </a:extLst>
            </p:cNvPr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2" name="Freeform 272">
              <a:extLst>
                <a:ext uri="{FF2B5EF4-FFF2-40B4-BE49-F238E27FC236}">
                  <a16:creationId xmlns:a16="http://schemas.microsoft.com/office/drawing/2014/main" id="{2314BA3B-B4C5-41E6-A98B-127D330452D5}"/>
                </a:ext>
              </a:extLst>
            </p:cNvPr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3" name="Freeform 273">
              <a:extLst>
                <a:ext uri="{FF2B5EF4-FFF2-40B4-BE49-F238E27FC236}">
                  <a16:creationId xmlns:a16="http://schemas.microsoft.com/office/drawing/2014/main" id="{1093F064-59EA-4808-8A7F-6481A8BE7AAF}"/>
                </a:ext>
              </a:extLst>
            </p:cNvPr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4" name="Freeform 274">
              <a:extLst>
                <a:ext uri="{FF2B5EF4-FFF2-40B4-BE49-F238E27FC236}">
                  <a16:creationId xmlns:a16="http://schemas.microsoft.com/office/drawing/2014/main" id="{917FB74F-25D3-4E81-B59A-3E0D3AFE3F11}"/>
                </a:ext>
              </a:extLst>
            </p:cNvPr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5" name="Freeform 275">
              <a:extLst>
                <a:ext uri="{FF2B5EF4-FFF2-40B4-BE49-F238E27FC236}">
                  <a16:creationId xmlns:a16="http://schemas.microsoft.com/office/drawing/2014/main" id="{A1CF95FB-F8C2-4D58-9D24-8BE312937201}"/>
                </a:ext>
              </a:extLst>
            </p:cNvPr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6" name="Freeform 276">
              <a:extLst>
                <a:ext uri="{FF2B5EF4-FFF2-40B4-BE49-F238E27FC236}">
                  <a16:creationId xmlns:a16="http://schemas.microsoft.com/office/drawing/2014/main" id="{A63B6E39-17AB-4E98-9B88-0177916EC8C4}"/>
                </a:ext>
              </a:extLst>
            </p:cNvPr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7" name="Freeform 277">
              <a:extLst>
                <a:ext uri="{FF2B5EF4-FFF2-40B4-BE49-F238E27FC236}">
                  <a16:creationId xmlns:a16="http://schemas.microsoft.com/office/drawing/2014/main" id="{0791B1C1-A0FC-4E6A-A85C-F3DF91B0A617}"/>
                </a:ext>
              </a:extLst>
            </p:cNvPr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8" name="Freeform 278">
              <a:extLst>
                <a:ext uri="{FF2B5EF4-FFF2-40B4-BE49-F238E27FC236}">
                  <a16:creationId xmlns:a16="http://schemas.microsoft.com/office/drawing/2014/main" id="{9890FE5C-0141-45C0-82AB-A51C79126C91}"/>
                </a:ext>
              </a:extLst>
            </p:cNvPr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49" name="Freeform 279">
              <a:extLst>
                <a:ext uri="{FF2B5EF4-FFF2-40B4-BE49-F238E27FC236}">
                  <a16:creationId xmlns:a16="http://schemas.microsoft.com/office/drawing/2014/main" id="{E2EB40AD-3EC5-4231-AA23-A9B091E24344}"/>
                </a:ext>
              </a:extLst>
            </p:cNvPr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0" name="Freeform 280">
              <a:extLst>
                <a:ext uri="{FF2B5EF4-FFF2-40B4-BE49-F238E27FC236}">
                  <a16:creationId xmlns:a16="http://schemas.microsoft.com/office/drawing/2014/main" id="{89A33E16-DAF6-47FF-926B-81E8A466ED5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1" name="Freeform 281">
              <a:extLst>
                <a:ext uri="{FF2B5EF4-FFF2-40B4-BE49-F238E27FC236}">
                  <a16:creationId xmlns:a16="http://schemas.microsoft.com/office/drawing/2014/main" id="{CD77EC6D-4560-4445-8AD4-B1B9B50F5654}"/>
                </a:ext>
              </a:extLst>
            </p:cNvPr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2" name="Freeform 282">
              <a:extLst>
                <a:ext uri="{FF2B5EF4-FFF2-40B4-BE49-F238E27FC236}">
                  <a16:creationId xmlns:a16="http://schemas.microsoft.com/office/drawing/2014/main" id="{DDC67228-9D25-4DF2-9841-C7AABCF70CCA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3" name="Freeform 283">
              <a:extLst>
                <a:ext uri="{FF2B5EF4-FFF2-40B4-BE49-F238E27FC236}">
                  <a16:creationId xmlns:a16="http://schemas.microsoft.com/office/drawing/2014/main" id="{52FAA3D4-586B-48AC-9DE4-482B7A2B9323}"/>
                </a:ext>
              </a:extLst>
            </p:cNvPr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4" name="Freeform 284">
              <a:extLst>
                <a:ext uri="{FF2B5EF4-FFF2-40B4-BE49-F238E27FC236}">
                  <a16:creationId xmlns:a16="http://schemas.microsoft.com/office/drawing/2014/main" id="{939ACF64-437F-4144-8CB9-CC8EE86FA83F}"/>
                </a:ext>
              </a:extLst>
            </p:cNvPr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5" name="Freeform 285">
              <a:extLst>
                <a:ext uri="{FF2B5EF4-FFF2-40B4-BE49-F238E27FC236}">
                  <a16:creationId xmlns:a16="http://schemas.microsoft.com/office/drawing/2014/main" id="{93022947-0629-4593-8138-271BA9BCF0FA}"/>
                </a:ext>
              </a:extLst>
            </p:cNvPr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6" name="Freeform 286">
              <a:extLst>
                <a:ext uri="{FF2B5EF4-FFF2-40B4-BE49-F238E27FC236}">
                  <a16:creationId xmlns:a16="http://schemas.microsoft.com/office/drawing/2014/main" id="{15C45BCB-835D-4424-8C40-6938BB955AB4}"/>
                </a:ext>
              </a:extLst>
            </p:cNvPr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7" name="Freeform 287">
              <a:extLst>
                <a:ext uri="{FF2B5EF4-FFF2-40B4-BE49-F238E27FC236}">
                  <a16:creationId xmlns:a16="http://schemas.microsoft.com/office/drawing/2014/main" id="{DCEC8E06-9B64-41DD-9CF0-E2E43C23E29B}"/>
                </a:ext>
              </a:extLst>
            </p:cNvPr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8" name="Freeform 288">
              <a:extLst>
                <a:ext uri="{FF2B5EF4-FFF2-40B4-BE49-F238E27FC236}">
                  <a16:creationId xmlns:a16="http://schemas.microsoft.com/office/drawing/2014/main" id="{BF84ADC1-6955-4A40-8616-3F721425345D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59" name="Freeform 289">
              <a:extLst>
                <a:ext uri="{FF2B5EF4-FFF2-40B4-BE49-F238E27FC236}">
                  <a16:creationId xmlns:a16="http://schemas.microsoft.com/office/drawing/2014/main" id="{988BC464-A01F-4013-A88E-FF976987F19C}"/>
                </a:ext>
              </a:extLst>
            </p:cNvPr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0" name="Freeform 290">
              <a:extLst>
                <a:ext uri="{FF2B5EF4-FFF2-40B4-BE49-F238E27FC236}">
                  <a16:creationId xmlns:a16="http://schemas.microsoft.com/office/drawing/2014/main" id="{16104975-C6C3-4071-A541-039F7CDCEF6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1" name="Freeform 291">
              <a:extLst>
                <a:ext uri="{FF2B5EF4-FFF2-40B4-BE49-F238E27FC236}">
                  <a16:creationId xmlns:a16="http://schemas.microsoft.com/office/drawing/2014/main" id="{88A9E2E6-BFE1-475E-B78A-68F7EEDF3965}"/>
                </a:ext>
              </a:extLst>
            </p:cNvPr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2" name="Freeform 292">
              <a:extLst>
                <a:ext uri="{FF2B5EF4-FFF2-40B4-BE49-F238E27FC236}">
                  <a16:creationId xmlns:a16="http://schemas.microsoft.com/office/drawing/2014/main" id="{446F64CC-9009-41D5-8A34-8695A50534FB}"/>
                </a:ext>
              </a:extLst>
            </p:cNvPr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3" name="Freeform 293">
              <a:extLst>
                <a:ext uri="{FF2B5EF4-FFF2-40B4-BE49-F238E27FC236}">
                  <a16:creationId xmlns:a16="http://schemas.microsoft.com/office/drawing/2014/main" id="{F63D3ECB-4450-4766-8559-074CC390B742}"/>
                </a:ext>
              </a:extLst>
            </p:cNvPr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4" name="Freeform 294">
              <a:extLst>
                <a:ext uri="{FF2B5EF4-FFF2-40B4-BE49-F238E27FC236}">
                  <a16:creationId xmlns:a16="http://schemas.microsoft.com/office/drawing/2014/main" id="{8DCC92C6-A52B-4C04-A307-246031202EA3}"/>
                </a:ext>
              </a:extLst>
            </p:cNvPr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5" name="Freeform 295">
              <a:extLst>
                <a:ext uri="{FF2B5EF4-FFF2-40B4-BE49-F238E27FC236}">
                  <a16:creationId xmlns:a16="http://schemas.microsoft.com/office/drawing/2014/main" id="{A15D45F7-5542-4722-BEE5-BF2FD2D1A494}"/>
                </a:ext>
              </a:extLst>
            </p:cNvPr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6" name="Freeform 296">
              <a:extLst>
                <a:ext uri="{FF2B5EF4-FFF2-40B4-BE49-F238E27FC236}">
                  <a16:creationId xmlns:a16="http://schemas.microsoft.com/office/drawing/2014/main" id="{49F67639-6758-4BE4-A1AF-FA7517EEE5E2}"/>
                </a:ext>
              </a:extLst>
            </p:cNvPr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7" name="Freeform 297">
              <a:extLst>
                <a:ext uri="{FF2B5EF4-FFF2-40B4-BE49-F238E27FC236}">
                  <a16:creationId xmlns:a16="http://schemas.microsoft.com/office/drawing/2014/main" id="{B846A0FA-0514-494D-9889-C96967801AF5}"/>
                </a:ext>
              </a:extLst>
            </p:cNvPr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8" name="Freeform 298">
              <a:extLst>
                <a:ext uri="{FF2B5EF4-FFF2-40B4-BE49-F238E27FC236}">
                  <a16:creationId xmlns:a16="http://schemas.microsoft.com/office/drawing/2014/main" id="{53D16C30-91A7-46F7-A343-767197DFF099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69" name="Freeform 299">
              <a:extLst>
                <a:ext uri="{FF2B5EF4-FFF2-40B4-BE49-F238E27FC236}">
                  <a16:creationId xmlns:a16="http://schemas.microsoft.com/office/drawing/2014/main" id="{4F4F228C-9A7A-409D-9472-3A1773DEC55B}"/>
                </a:ext>
              </a:extLst>
            </p:cNvPr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0" name="Freeform 300">
              <a:extLst>
                <a:ext uri="{FF2B5EF4-FFF2-40B4-BE49-F238E27FC236}">
                  <a16:creationId xmlns:a16="http://schemas.microsoft.com/office/drawing/2014/main" id="{D2240544-C821-4B6B-93D7-67734C33462D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1" name="Freeform 301">
              <a:extLst>
                <a:ext uri="{FF2B5EF4-FFF2-40B4-BE49-F238E27FC236}">
                  <a16:creationId xmlns:a16="http://schemas.microsoft.com/office/drawing/2014/main" id="{E4BA506B-FD87-4C52-83F5-8870313EA045}"/>
                </a:ext>
              </a:extLst>
            </p:cNvPr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2" name="Freeform 302">
              <a:extLst>
                <a:ext uri="{FF2B5EF4-FFF2-40B4-BE49-F238E27FC236}">
                  <a16:creationId xmlns:a16="http://schemas.microsoft.com/office/drawing/2014/main" id="{8A972111-2F36-493E-BAAE-C54684416A68}"/>
                </a:ext>
              </a:extLst>
            </p:cNvPr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3" name="Freeform 303">
              <a:extLst>
                <a:ext uri="{FF2B5EF4-FFF2-40B4-BE49-F238E27FC236}">
                  <a16:creationId xmlns:a16="http://schemas.microsoft.com/office/drawing/2014/main" id="{887C3C46-B118-4F03-ADAB-69426DEAFD32}"/>
                </a:ext>
              </a:extLst>
            </p:cNvPr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4" name="Freeform 304">
              <a:extLst>
                <a:ext uri="{FF2B5EF4-FFF2-40B4-BE49-F238E27FC236}">
                  <a16:creationId xmlns:a16="http://schemas.microsoft.com/office/drawing/2014/main" id="{E3970740-46CD-46DA-9DD9-C7AD3033C967}"/>
                </a:ext>
              </a:extLst>
            </p:cNvPr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5" name="Freeform 305">
              <a:extLst>
                <a:ext uri="{FF2B5EF4-FFF2-40B4-BE49-F238E27FC236}">
                  <a16:creationId xmlns:a16="http://schemas.microsoft.com/office/drawing/2014/main" id="{BAE0682F-B047-4A65-985A-B5D0C459703C}"/>
                </a:ext>
              </a:extLst>
            </p:cNvPr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6" name="Freeform 306">
              <a:extLst>
                <a:ext uri="{FF2B5EF4-FFF2-40B4-BE49-F238E27FC236}">
                  <a16:creationId xmlns:a16="http://schemas.microsoft.com/office/drawing/2014/main" id="{ADC3DE0B-3EE9-4DC6-800C-1B6DA1A3D3C6}"/>
                </a:ext>
              </a:extLst>
            </p:cNvPr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7" name="Freeform 307">
              <a:extLst>
                <a:ext uri="{FF2B5EF4-FFF2-40B4-BE49-F238E27FC236}">
                  <a16:creationId xmlns:a16="http://schemas.microsoft.com/office/drawing/2014/main" id="{0A09DCD8-F230-4D6B-BABB-D13AC4D1C510}"/>
                </a:ext>
              </a:extLst>
            </p:cNvPr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8" name="Freeform 308">
              <a:extLst>
                <a:ext uri="{FF2B5EF4-FFF2-40B4-BE49-F238E27FC236}">
                  <a16:creationId xmlns:a16="http://schemas.microsoft.com/office/drawing/2014/main" id="{8B64A245-BF35-47F4-A265-9DFBAEBCA09F}"/>
                </a:ext>
              </a:extLst>
            </p:cNvPr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79" name="Freeform 309">
              <a:extLst>
                <a:ext uri="{FF2B5EF4-FFF2-40B4-BE49-F238E27FC236}">
                  <a16:creationId xmlns:a16="http://schemas.microsoft.com/office/drawing/2014/main" id="{F790FC61-A97D-4BE1-A2D0-5D131E47C423}"/>
                </a:ext>
              </a:extLst>
            </p:cNvPr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0" name="Freeform 310">
              <a:extLst>
                <a:ext uri="{FF2B5EF4-FFF2-40B4-BE49-F238E27FC236}">
                  <a16:creationId xmlns:a16="http://schemas.microsoft.com/office/drawing/2014/main" id="{8B710043-2F74-44F8-9CAE-E9C75DCBBC1A}"/>
                </a:ext>
              </a:extLst>
            </p:cNvPr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1" name="Freeform 311">
              <a:extLst>
                <a:ext uri="{FF2B5EF4-FFF2-40B4-BE49-F238E27FC236}">
                  <a16:creationId xmlns:a16="http://schemas.microsoft.com/office/drawing/2014/main" id="{7D4F2FB3-8C58-4F74-AC2B-392DF11032A5}"/>
                </a:ext>
              </a:extLst>
            </p:cNvPr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2" name="Freeform 312">
              <a:extLst>
                <a:ext uri="{FF2B5EF4-FFF2-40B4-BE49-F238E27FC236}">
                  <a16:creationId xmlns:a16="http://schemas.microsoft.com/office/drawing/2014/main" id="{084D26B2-D67E-4E0D-A3D5-5BAAF9D88025}"/>
                </a:ext>
              </a:extLst>
            </p:cNvPr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3" name="Freeform 313">
              <a:extLst>
                <a:ext uri="{FF2B5EF4-FFF2-40B4-BE49-F238E27FC236}">
                  <a16:creationId xmlns:a16="http://schemas.microsoft.com/office/drawing/2014/main" id="{9A5F794B-7D3B-4ABB-9C31-BF746E324FEB}"/>
                </a:ext>
              </a:extLst>
            </p:cNvPr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4" name="Freeform 314">
              <a:extLst>
                <a:ext uri="{FF2B5EF4-FFF2-40B4-BE49-F238E27FC236}">
                  <a16:creationId xmlns:a16="http://schemas.microsoft.com/office/drawing/2014/main" id="{8D736E41-EC35-4FD2-941E-20AFC11A101D}"/>
                </a:ext>
              </a:extLst>
            </p:cNvPr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5" name="Freeform 315">
              <a:extLst>
                <a:ext uri="{FF2B5EF4-FFF2-40B4-BE49-F238E27FC236}">
                  <a16:creationId xmlns:a16="http://schemas.microsoft.com/office/drawing/2014/main" id="{BE7E9CEC-7757-4117-AC91-CAF70C217098}"/>
                </a:ext>
              </a:extLst>
            </p:cNvPr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6" name="Freeform 316">
              <a:extLst>
                <a:ext uri="{FF2B5EF4-FFF2-40B4-BE49-F238E27FC236}">
                  <a16:creationId xmlns:a16="http://schemas.microsoft.com/office/drawing/2014/main" id="{3D489757-BC19-4DD2-9A13-3BCF663F8387}"/>
                </a:ext>
              </a:extLst>
            </p:cNvPr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7" name="Freeform 317">
              <a:extLst>
                <a:ext uri="{FF2B5EF4-FFF2-40B4-BE49-F238E27FC236}">
                  <a16:creationId xmlns:a16="http://schemas.microsoft.com/office/drawing/2014/main" id="{470C7977-6432-4021-B5C0-41426B27407A}"/>
                </a:ext>
              </a:extLst>
            </p:cNvPr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8" name="Freeform 318">
              <a:extLst>
                <a:ext uri="{FF2B5EF4-FFF2-40B4-BE49-F238E27FC236}">
                  <a16:creationId xmlns:a16="http://schemas.microsoft.com/office/drawing/2014/main" id="{DC5F6A95-28B4-46F4-A852-6DC4D72C2459}"/>
                </a:ext>
              </a:extLst>
            </p:cNvPr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89" name="Freeform 319">
              <a:extLst>
                <a:ext uri="{FF2B5EF4-FFF2-40B4-BE49-F238E27FC236}">
                  <a16:creationId xmlns:a16="http://schemas.microsoft.com/office/drawing/2014/main" id="{39819B60-D083-44A1-867E-6B0C0BF2B53F}"/>
                </a:ext>
              </a:extLst>
            </p:cNvPr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0" name="Freeform 320">
              <a:extLst>
                <a:ext uri="{FF2B5EF4-FFF2-40B4-BE49-F238E27FC236}">
                  <a16:creationId xmlns:a16="http://schemas.microsoft.com/office/drawing/2014/main" id="{D3681281-6291-4AF9-A028-53414501F791}"/>
                </a:ext>
              </a:extLst>
            </p:cNvPr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1" name="Freeform 321">
              <a:extLst>
                <a:ext uri="{FF2B5EF4-FFF2-40B4-BE49-F238E27FC236}">
                  <a16:creationId xmlns:a16="http://schemas.microsoft.com/office/drawing/2014/main" id="{311F91F8-9C4A-4970-A583-183315B26A60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2" name="Freeform 322">
              <a:extLst>
                <a:ext uri="{FF2B5EF4-FFF2-40B4-BE49-F238E27FC236}">
                  <a16:creationId xmlns:a16="http://schemas.microsoft.com/office/drawing/2014/main" id="{80F57FB4-2A1C-423F-93C0-690A83A37184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3" name="Freeform 323">
              <a:extLst>
                <a:ext uri="{FF2B5EF4-FFF2-40B4-BE49-F238E27FC236}">
                  <a16:creationId xmlns:a16="http://schemas.microsoft.com/office/drawing/2014/main" id="{38F34CD5-E226-41FC-A809-116D1D3438C4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4" name="Freeform 324">
              <a:extLst>
                <a:ext uri="{FF2B5EF4-FFF2-40B4-BE49-F238E27FC236}">
                  <a16:creationId xmlns:a16="http://schemas.microsoft.com/office/drawing/2014/main" id="{791CA2E5-3708-4043-B8AB-E6AFED781280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5" name="Freeform 325">
              <a:extLst>
                <a:ext uri="{FF2B5EF4-FFF2-40B4-BE49-F238E27FC236}">
                  <a16:creationId xmlns:a16="http://schemas.microsoft.com/office/drawing/2014/main" id="{9BEA8CFC-E617-4F29-A740-7C3611A757D6}"/>
                </a:ext>
              </a:extLst>
            </p:cNvPr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6" name="Freeform 326">
              <a:extLst>
                <a:ext uri="{FF2B5EF4-FFF2-40B4-BE49-F238E27FC236}">
                  <a16:creationId xmlns:a16="http://schemas.microsoft.com/office/drawing/2014/main" id="{6E86BDF1-8A07-47CE-B8A8-FD2903D04FE3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7" name="Freeform 327">
              <a:extLst>
                <a:ext uri="{FF2B5EF4-FFF2-40B4-BE49-F238E27FC236}">
                  <a16:creationId xmlns:a16="http://schemas.microsoft.com/office/drawing/2014/main" id="{F7A3FA5C-D360-4264-99E7-5B80930CC4A7}"/>
                </a:ext>
              </a:extLst>
            </p:cNvPr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8" name="Freeform 328">
              <a:extLst>
                <a:ext uri="{FF2B5EF4-FFF2-40B4-BE49-F238E27FC236}">
                  <a16:creationId xmlns:a16="http://schemas.microsoft.com/office/drawing/2014/main" id="{303E540B-2A79-4D96-B3EB-B7F2ADE4873C}"/>
                </a:ext>
              </a:extLst>
            </p:cNvPr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699" name="Freeform 329">
              <a:extLst>
                <a:ext uri="{FF2B5EF4-FFF2-40B4-BE49-F238E27FC236}">
                  <a16:creationId xmlns:a16="http://schemas.microsoft.com/office/drawing/2014/main" id="{81F8BF01-2345-4A20-ACA4-4B3C9F38C8E5}"/>
                </a:ext>
              </a:extLst>
            </p:cNvPr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0" name="Freeform 330">
              <a:extLst>
                <a:ext uri="{FF2B5EF4-FFF2-40B4-BE49-F238E27FC236}">
                  <a16:creationId xmlns:a16="http://schemas.microsoft.com/office/drawing/2014/main" id="{B3EAF7CB-7DAB-4213-AE22-F735EFD12510}"/>
                </a:ext>
              </a:extLst>
            </p:cNvPr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1" name="Freeform 331">
              <a:extLst>
                <a:ext uri="{FF2B5EF4-FFF2-40B4-BE49-F238E27FC236}">
                  <a16:creationId xmlns:a16="http://schemas.microsoft.com/office/drawing/2014/main" id="{A024DF42-E36F-4EBC-9EE1-EEC72FB0ADCC}"/>
                </a:ext>
              </a:extLst>
            </p:cNvPr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2" name="Freeform 332">
              <a:extLst>
                <a:ext uri="{FF2B5EF4-FFF2-40B4-BE49-F238E27FC236}">
                  <a16:creationId xmlns:a16="http://schemas.microsoft.com/office/drawing/2014/main" id="{F9308BE4-88FC-47F5-92EC-2CAC06D48287}"/>
                </a:ext>
              </a:extLst>
            </p:cNvPr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3" name="Freeform 333">
              <a:extLst>
                <a:ext uri="{FF2B5EF4-FFF2-40B4-BE49-F238E27FC236}">
                  <a16:creationId xmlns:a16="http://schemas.microsoft.com/office/drawing/2014/main" id="{F8B0F1FF-13AF-45D0-AF40-670560807B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4" name="Freeform 334">
              <a:extLst>
                <a:ext uri="{FF2B5EF4-FFF2-40B4-BE49-F238E27FC236}">
                  <a16:creationId xmlns:a16="http://schemas.microsoft.com/office/drawing/2014/main" id="{50F8E9E0-D465-4CF5-BD6F-12F7D70BB562}"/>
                </a:ext>
              </a:extLst>
            </p:cNvPr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5" name="Freeform 335">
              <a:extLst>
                <a:ext uri="{FF2B5EF4-FFF2-40B4-BE49-F238E27FC236}">
                  <a16:creationId xmlns:a16="http://schemas.microsoft.com/office/drawing/2014/main" id="{60125963-FDC0-48A1-8C19-42AE61045631}"/>
                </a:ext>
              </a:extLst>
            </p:cNvPr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6" name="Freeform 336">
              <a:extLst>
                <a:ext uri="{FF2B5EF4-FFF2-40B4-BE49-F238E27FC236}">
                  <a16:creationId xmlns:a16="http://schemas.microsoft.com/office/drawing/2014/main" id="{0C62298D-55C7-4882-9F50-45DF97BF0548}"/>
                </a:ext>
              </a:extLst>
            </p:cNvPr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7" name="Freeform 337">
              <a:extLst>
                <a:ext uri="{FF2B5EF4-FFF2-40B4-BE49-F238E27FC236}">
                  <a16:creationId xmlns:a16="http://schemas.microsoft.com/office/drawing/2014/main" id="{BBEAA31A-D1EF-4996-B6BD-2DEA7A881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8" name="Freeform 338">
              <a:extLst>
                <a:ext uri="{FF2B5EF4-FFF2-40B4-BE49-F238E27FC236}">
                  <a16:creationId xmlns:a16="http://schemas.microsoft.com/office/drawing/2014/main" id="{42FDD027-0B0B-46DF-8154-BCCA90FB462E}"/>
                </a:ext>
              </a:extLst>
            </p:cNvPr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09" name="Freeform 339">
              <a:extLst>
                <a:ext uri="{FF2B5EF4-FFF2-40B4-BE49-F238E27FC236}">
                  <a16:creationId xmlns:a16="http://schemas.microsoft.com/office/drawing/2014/main" id="{2350A0C4-7267-4320-8E9F-160F0BEFB8F7}"/>
                </a:ext>
              </a:extLst>
            </p:cNvPr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0" name="Freeform 340">
              <a:extLst>
                <a:ext uri="{FF2B5EF4-FFF2-40B4-BE49-F238E27FC236}">
                  <a16:creationId xmlns:a16="http://schemas.microsoft.com/office/drawing/2014/main" id="{7127F195-8601-4888-AEDA-455800E73491}"/>
                </a:ext>
              </a:extLst>
            </p:cNvPr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1" name="Freeform 341">
              <a:extLst>
                <a:ext uri="{FF2B5EF4-FFF2-40B4-BE49-F238E27FC236}">
                  <a16:creationId xmlns:a16="http://schemas.microsoft.com/office/drawing/2014/main" id="{E872E877-5297-48E9-8E43-5DAE598950E5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2" name="Freeform 342">
              <a:extLst>
                <a:ext uri="{FF2B5EF4-FFF2-40B4-BE49-F238E27FC236}">
                  <a16:creationId xmlns:a16="http://schemas.microsoft.com/office/drawing/2014/main" id="{EF7F3987-0ADC-4CE4-A6E2-056DC0333BB6}"/>
                </a:ext>
              </a:extLst>
            </p:cNvPr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3" name="Freeform 343">
              <a:extLst>
                <a:ext uri="{FF2B5EF4-FFF2-40B4-BE49-F238E27FC236}">
                  <a16:creationId xmlns:a16="http://schemas.microsoft.com/office/drawing/2014/main" id="{339840E1-9827-45EB-BEE2-040E27344853}"/>
                </a:ext>
              </a:extLst>
            </p:cNvPr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4" name="Freeform 344">
              <a:extLst>
                <a:ext uri="{FF2B5EF4-FFF2-40B4-BE49-F238E27FC236}">
                  <a16:creationId xmlns:a16="http://schemas.microsoft.com/office/drawing/2014/main" id="{8890E965-E236-476B-9E44-3A993D19B1C3}"/>
                </a:ext>
              </a:extLst>
            </p:cNvPr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5" name="Freeform 345">
              <a:extLst>
                <a:ext uri="{FF2B5EF4-FFF2-40B4-BE49-F238E27FC236}">
                  <a16:creationId xmlns:a16="http://schemas.microsoft.com/office/drawing/2014/main" id="{96AD52EB-B216-4D64-84B9-4CA22B0AA5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6" name="Freeform 346">
              <a:extLst>
                <a:ext uri="{FF2B5EF4-FFF2-40B4-BE49-F238E27FC236}">
                  <a16:creationId xmlns:a16="http://schemas.microsoft.com/office/drawing/2014/main" id="{878BE9AC-586D-4FB2-B10C-96AD5DC491F2}"/>
                </a:ext>
              </a:extLst>
            </p:cNvPr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7" name="Freeform 347">
              <a:extLst>
                <a:ext uri="{FF2B5EF4-FFF2-40B4-BE49-F238E27FC236}">
                  <a16:creationId xmlns:a16="http://schemas.microsoft.com/office/drawing/2014/main" id="{7FD3B1E2-1A62-47CA-853E-7FD6E60EAD08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8" name="Freeform 348">
              <a:extLst>
                <a:ext uri="{FF2B5EF4-FFF2-40B4-BE49-F238E27FC236}">
                  <a16:creationId xmlns:a16="http://schemas.microsoft.com/office/drawing/2014/main" id="{F69556C0-F2C8-4F18-B914-07F76D33980A}"/>
                </a:ext>
              </a:extLst>
            </p:cNvPr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19" name="Freeform 349">
              <a:extLst>
                <a:ext uri="{FF2B5EF4-FFF2-40B4-BE49-F238E27FC236}">
                  <a16:creationId xmlns:a16="http://schemas.microsoft.com/office/drawing/2014/main" id="{CDEA2415-51DE-430E-843C-2D3F802A7C2B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0" name="Freeform 350">
              <a:extLst>
                <a:ext uri="{FF2B5EF4-FFF2-40B4-BE49-F238E27FC236}">
                  <a16:creationId xmlns:a16="http://schemas.microsoft.com/office/drawing/2014/main" id="{4120C887-D637-4BB2-A0FA-A080237B7644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1" name="Freeform 351">
              <a:extLst>
                <a:ext uri="{FF2B5EF4-FFF2-40B4-BE49-F238E27FC236}">
                  <a16:creationId xmlns:a16="http://schemas.microsoft.com/office/drawing/2014/main" id="{F2B07DB3-E205-49B9-ADA0-E06D8FD2A869}"/>
                </a:ext>
              </a:extLst>
            </p:cNvPr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2" name="Freeform 352">
              <a:extLst>
                <a:ext uri="{FF2B5EF4-FFF2-40B4-BE49-F238E27FC236}">
                  <a16:creationId xmlns:a16="http://schemas.microsoft.com/office/drawing/2014/main" id="{E3FD0293-63F1-4513-98BE-E101C475706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3" name="Freeform 353">
              <a:extLst>
                <a:ext uri="{FF2B5EF4-FFF2-40B4-BE49-F238E27FC236}">
                  <a16:creationId xmlns:a16="http://schemas.microsoft.com/office/drawing/2014/main" id="{FBD5C0EE-F5F4-4631-9615-1CE8DB0578A1}"/>
                </a:ext>
              </a:extLst>
            </p:cNvPr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4" name="Freeform 354">
              <a:extLst>
                <a:ext uri="{FF2B5EF4-FFF2-40B4-BE49-F238E27FC236}">
                  <a16:creationId xmlns:a16="http://schemas.microsoft.com/office/drawing/2014/main" id="{2C3BC3C7-1F9C-4D44-9FD9-9606BA0637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5" name="Freeform 355">
              <a:extLst>
                <a:ext uri="{FF2B5EF4-FFF2-40B4-BE49-F238E27FC236}">
                  <a16:creationId xmlns:a16="http://schemas.microsoft.com/office/drawing/2014/main" id="{8278C173-82CB-4AA1-A6FA-E127EF6FCCD2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6" name="Freeform 356">
              <a:extLst>
                <a:ext uri="{FF2B5EF4-FFF2-40B4-BE49-F238E27FC236}">
                  <a16:creationId xmlns:a16="http://schemas.microsoft.com/office/drawing/2014/main" id="{1853AB85-2D18-447B-92BB-C1322FC7A50B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7" name="Freeform 357">
              <a:extLst>
                <a:ext uri="{FF2B5EF4-FFF2-40B4-BE49-F238E27FC236}">
                  <a16:creationId xmlns:a16="http://schemas.microsoft.com/office/drawing/2014/main" id="{474E2A14-7BBB-491B-9668-39116A3A9779}"/>
                </a:ext>
              </a:extLst>
            </p:cNvPr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8" name="Freeform 358">
              <a:extLst>
                <a:ext uri="{FF2B5EF4-FFF2-40B4-BE49-F238E27FC236}">
                  <a16:creationId xmlns:a16="http://schemas.microsoft.com/office/drawing/2014/main" id="{F77146D8-C040-41FD-BF80-D11F3C77FDE7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29" name="Freeform 359">
              <a:extLst>
                <a:ext uri="{FF2B5EF4-FFF2-40B4-BE49-F238E27FC236}">
                  <a16:creationId xmlns:a16="http://schemas.microsoft.com/office/drawing/2014/main" id="{369AB44F-F28E-46DE-AFD0-A1297EAEFACD}"/>
                </a:ext>
              </a:extLst>
            </p:cNvPr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0" name="Freeform 360">
              <a:extLst>
                <a:ext uri="{FF2B5EF4-FFF2-40B4-BE49-F238E27FC236}">
                  <a16:creationId xmlns:a16="http://schemas.microsoft.com/office/drawing/2014/main" id="{7C13316E-B180-4E01-B89B-11353220969D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1" name="Freeform 361">
              <a:extLst>
                <a:ext uri="{FF2B5EF4-FFF2-40B4-BE49-F238E27FC236}">
                  <a16:creationId xmlns:a16="http://schemas.microsoft.com/office/drawing/2014/main" id="{63E9CD60-DC97-4E53-ACA6-D0583B2F7D41}"/>
                </a:ext>
              </a:extLst>
            </p:cNvPr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2" name="Freeform 362">
              <a:extLst>
                <a:ext uri="{FF2B5EF4-FFF2-40B4-BE49-F238E27FC236}">
                  <a16:creationId xmlns:a16="http://schemas.microsoft.com/office/drawing/2014/main" id="{76139AE8-BF9A-4D8F-8A37-9746B1AA7C7F}"/>
                </a:ext>
              </a:extLst>
            </p:cNvPr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3" name="Freeform 363">
              <a:extLst>
                <a:ext uri="{FF2B5EF4-FFF2-40B4-BE49-F238E27FC236}">
                  <a16:creationId xmlns:a16="http://schemas.microsoft.com/office/drawing/2014/main" id="{05BE0BB0-CC8C-4987-BE6C-654A690755FE}"/>
                </a:ext>
              </a:extLst>
            </p:cNvPr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4" name="Freeform 364">
              <a:extLst>
                <a:ext uri="{FF2B5EF4-FFF2-40B4-BE49-F238E27FC236}">
                  <a16:creationId xmlns:a16="http://schemas.microsoft.com/office/drawing/2014/main" id="{F957C6EB-05E4-4BD2-8A54-4AE5BBDE6E23}"/>
                </a:ext>
              </a:extLst>
            </p:cNvPr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5" name="Freeform 365">
              <a:extLst>
                <a:ext uri="{FF2B5EF4-FFF2-40B4-BE49-F238E27FC236}">
                  <a16:creationId xmlns:a16="http://schemas.microsoft.com/office/drawing/2014/main" id="{7B46E328-C399-4969-ACD2-9C92B6909250}"/>
                </a:ext>
              </a:extLst>
            </p:cNvPr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6" name="Freeform 366">
              <a:extLst>
                <a:ext uri="{FF2B5EF4-FFF2-40B4-BE49-F238E27FC236}">
                  <a16:creationId xmlns:a16="http://schemas.microsoft.com/office/drawing/2014/main" id="{0248DE86-4349-49FC-B01F-C9DDB7414AA3}"/>
                </a:ext>
              </a:extLst>
            </p:cNvPr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7" name="Freeform 367">
              <a:extLst>
                <a:ext uri="{FF2B5EF4-FFF2-40B4-BE49-F238E27FC236}">
                  <a16:creationId xmlns:a16="http://schemas.microsoft.com/office/drawing/2014/main" id="{ABA6ED14-04EC-4290-87A2-D486C5DE488F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8" name="Freeform 368">
              <a:extLst>
                <a:ext uri="{FF2B5EF4-FFF2-40B4-BE49-F238E27FC236}">
                  <a16:creationId xmlns:a16="http://schemas.microsoft.com/office/drawing/2014/main" id="{F9A22287-5D5E-4414-B4C6-194DE129C5D1}"/>
                </a:ext>
              </a:extLst>
            </p:cNvPr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39" name="Freeform 369">
              <a:extLst>
                <a:ext uri="{FF2B5EF4-FFF2-40B4-BE49-F238E27FC236}">
                  <a16:creationId xmlns:a16="http://schemas.microsoft.com/office/drawing/2014/main" id="{20771C2F-D7D1-4CCE-8922-9FC2057CD3B7}"/>
                </a:ext>
              </a:extLst>
            </p:cNvPr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40" name="Freeform 370">
              <a:extLst>
                <a:ext uri="{FF2B5EF4-FFF2-40B4-BE49-F238E27FC236}">
                  <a16:creationId xmlns:a16="http://schemas.microsoft.com/office/drawing/2014/main" id="{02002BA9-D79A-4AD7-8DD2-F29AA0BF2A22}"/>
                </a:ext>
              </a:extLst>
            </p:cNvPr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41" name="Freeform 371">
              <a:extLst>
                <a:ext uri="{FF2B5EF4-FFF2-40B4-BE49-F238E27FC236}">
                  <a16:creationId xmlns:a16="http://schemas.microsoft.com/office/drawing/2014/main" id="{92ABA914-EBBC-4D66-A3EE-8EF5A14BD69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42" name="Freeform 372">
              <a:extLst>
                <a:ext uri="{FF2B5EF4-FFF2-40B4-BE49-F238E27FC236}">
                  <a16:creationId xmlns:a16="http://schemas.microsoft.com/office/drawing/2014/main" id="{61886726-B557-4AE3-A8DB-51BAEBF959D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43" name="Freeform 373">
              <a:extLst>
                <a:ext uri="{FF2B5EF4-FFF2-40B4-BE49-F238E27FC236}">
                  <a16:creationId xmlns:a16="http://schemas.microsoft.com/office/drawing/2014/main" id="{503765BD-655C-4E24-B8EC-E857D32C2B1B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744" name="Freeform 374">
              <a:extLst>
                <a:ext uri="{FF2B5EF4-FFF2-40B4-BE49-F238E27FC236}">
                  <a16:creationId xmlns:a16="http://schemas.microsoft.com/office/drawing/2014/main" id="{23AB7176-605F-4A6F-A728-A9791214527D}"/>
                </a:ext>
              </a:extLst>
            </p:cNvPr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rgbClr val="FFFFFF">
                  <a:lumMod val="75000"/>
                </a:srgb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</p:grpSp>
      <p:sp>
        <p:nvSpPr>
          <p:cNvPr id="531" name="TextBox 530">
            <a:extLst>
              <a:ext uri="{FF2B5EF4-FFF2-40B4-BE49-F238E27FC236}">
                <a16:creationId xmlns:a16="http://schemas.microsoft.com/office/drawing/2014/main" id="{8513C92E-2072-42B4-933B-220B59D1B69F}"/>
              </a:ext>
            </a:extLst>
          </p:cNvPr>
          <p:cNvSpPr txBox="1"/>
          <p:nvPr/>
        </p:nvSpPr>
        <p:spPr>
          <a:xfrm>
            <a:off x="6293391" y="2125637"/>
            <a:ext cx="3546741" cy="1814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V.C.Summer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 RRVCH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Watts Bar #1,2 RSG**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Sequoyah #1,2 RSG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ANO #RPZR &amp; RRVCH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Palo Verde #1,2,3 RRVCH &amp; CEDM***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Waterford #3 RRVCH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AP1000</a:t>
            </a:r>
            <a:r>
              <a:rPr kumimoji="0" lang="en-US" altLang="ko-KR" sz="1221" b="0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TM </a:t>
            </a:r>
            <a:r>
              <a:rPr kumimoji="0" lang="en-US" altLang="ko-KR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V.C.Summer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#2,3 SG &amp; RV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AP1000</a:t>
            </a:r>
            <a:r>
              <a:rPr kumimoji="0" lang="en-US" altLang="ko-KR" sz="1221" b="0" i="0" u="none" strike="noStrike" kern="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TM </a:t>
            </a:r>
            <a:r>
              <a:rPr kumimoji="0" lang="en-US" altLang="ko-KR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Vogtle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#3,4 SG &amp; RV</a:t>
            </a:r>
          </a:p>
        </p:txBody>
      </p:sp>
      <p:grpSp>
        <p:nvGrpSpPr>
          <p:cNvPr id="472" name="그룹 471">
            <a:extLst>
              <a:ext uri="{FF2B5EF4-FFF2-40B4-BE49-F238E27FC236}">
                <a16:creationId xmlns:a16="http://schemas.microsoft.com/office/drawing/2014/main" id="{7F4EB4D0-F59D-48DA-898F-3FEEC0ABC742}"/>
              </a:ext>
            </a:extLst>
          </p:cNvPr>
          <p:cNvGrpSpPr/>
          <p:nvPr/>
        </p:nvGrpSpPr>
        <p:grpSpPr>
          <a:xfrm>
            <a:off x="1909146" y="2611856"/>
            <a:ext cx="3662280" cy="1105991"/>
            <a:chOff x="-1769380" y="2127092"/>
            <a:chExt cx="3101645" cy="1087003"/>
          </a:xfrm>
        </p:grpSpPr>
        <p:sp>
          <p:nvSpPr>
            <p:cNvPr id="552" name="직사각형 551">
              <a:extLst>
                <a:ext uri="{FF2B5EF4-FFF2-40B4-BE49-F238E27FC236}">
                  <a16:creationId xmlns:a16="http://schemas.microsoft.com/office/drawing/2014/main" id="{42D4AA87-25FA-4664-9673-D717E750D2DE}"/>
                </a:ext>
              </a:extLst>
            </p:cNvPr>
            <p:cNvSpPr/>
            <p:nvPr/>
          </p:nvSpPr>
          <p:spPr>
            <a:xfrm>
              <a:off x="-1769380" y="2127092"/>
              <a:ext cx="2839217" cy="1086604"/>
            </a:xfrm>
            <a:prstGeom prst="rect">
              <a:avLst/>
            </a:prstGeom>
            <a:solidFill>
              <a:srgbClr val="FF66FF">
                <a:alpha val="16863"/>
              </a:srgbClr>
            </a:solidFill>
            <a:ln w="25400" cap="flat" cmpd="sng" algn="ctr">
              <a:solidFill>
                <a:srgbClr val="7030A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53" name="TextBox 552">
              <a:extLst>
                <a:ext uri="{FF2B5EF4-FFF2-40B4-BE49-F238E27FC236}">
                  <a16:creationId xmlns:a16="http://schemas.microsoft.com/office/drawing/2014/main" id="{3960B286-38DF-4B55-85A0-653029DBA83A}"/>
                </a:ext>
              </a:extLst>
            </p:cNvPr>
            <p:cNvSpPr txBox="1"/>
            <p:nvPr/>
          </p:nvSpPr>
          <p:spPr>
            <a:xfrm>
              <a:off x="-1655128" y="2182402"/>
              <a:ext cx="2987393" cy="1031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AP1000</a:t>
              </a:r>
              <a:r>
                <a:rPr kumimoji="0" lang="en-US" altLang="ko-KR" sz="1221" b="0" i="0" u="none" strike="noStrike" kern="0" cap="none" spc="0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TM </a:t>
              </a: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Haiyang #1 SG &amp; RV</a:t>
              </a:r>
            </a:p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AP1000</a:t>
              </a:r>
              <a:r>
                <a:rPr kumimoji="0" lang="en-US" altLang="ko-KR" sz="1221" b="0" i="0" u="none" strike="noStrike" kern="0" cap="none" spc="0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TM </a:t>
              </a:r>
              <a:r>
                <a:rPr kumimoji="0" lang="en-US" altLang="ko-KR" sz="1221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Sanmen</a:t>
              </a: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 #1 SG &amp;RV &amp; RVI</a:t>
              </a:r>
            </a:p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AP1000</a:t>
              </a:r>
              <a:r>
                <a:rPr kumimoji="0" lang="en-US" altLang="ko-KR" sz="1221" b="0" i="0" u="none" strike="noStrike" kern="0" cap="none" spc="0" normalizeH="0" baseline="3000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TM </a:t>
              </a:r>
              <a:r>
                <a:rPr kumimoji="0" lang="en-US" altLang="ko-KR" sz="1221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Lufeng</a:t>
              </a: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 #1 RVI</a:t>
              </a:r>
            </a:p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21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Qinshan</a:t>
              </a: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 III #1,2 SG</a:t>
              </a:r>
            </a:p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21" b="0" i="0" u="none" strike="noStrike" kern="0" cap="none" spc="0" normalizeH="0" baseline="0" noProof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Qinshan</a:t>
              </a:r>
              <a:r>
                <a:rPr kumimoji="0" lang="en-US" altLang="ko-KR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rPr>
                <a:t> II #3 RV</a:t>
              </a:r>
            </a:p>
          </p:txBody>
        </p:sp>
        <p:sp>
          <p:nvSpPr>
            <p:cNvPr id="554" name="직사각형 553">
              <a:extLst>
                <a:ext uri="{FF2B5EF4-FFF2-40B4-BE49-F238E27FC236}">
                  <a16:creationId xmlns:a16="http://schemas.microsoft.com/office/drawing/2014/main" id="{01501528-3AFF-434E-91AC-4158B654E6EE}"/>
                </a:ext>
              </a:extLst>
            </p:cNvPr>
            <p:cNvSpPr/>
            <p:nvPr/>
          </p:nvSpPr>
          <p:spPr bwMode="auto">
            <a:xfrm>
              <a:off x="352017" y="2242884"/>
              <a:ext cx="124086" cy="1440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3037" tIns="47618" rIns="93037" bIns="476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55" name="직사각형 554">
              <a:extLst>
                <a:ext uri="{FF2B5EF4-FFF2-40B4-BE49-F238E27FC236}">
                  <a16:creationId xmlns:a16="http://schemas.microsoft.com/office/drawing/2014/main" id="{892FBDF1-B06C-4A43-A09B-F9A5268964B6}"/>
                </a:ext>
              </a:extLst>
            </p:cNvPr>
            <p:cNvSpPr/>
            <p:nvPr/>
          </p:nvSpPr>
          <p:spPr bwMode="auto">
            <a:xfrm>
              <a:off x="-252794" y="2799902"/>
              <a:ext cx="124086" cy="1440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3037" tIns="47618" rIns="93037" bIns="476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56" name="직사각형 555">
              <a:extLst>
                <a:ext uri="{FF2B5EF4-FFF2-40B4-BE49-F238E27FC236}">
                  <a16:creationId xmlns:a16="http://schemas.microsoft.com/office/drawing/2014/main" id="{F80A5E4A-BFFF-4B08-B935-61DABE20EBE3}"/>
                </a:ext>
              </a:extLst>
            </p:cNvPr>
            <p:cNvSpPr/>
            <p:nvPr/>
          </p:nvSpPr>
          <p:spPr bwMode="auto">
            <a:xfrm>
              <a:off x="-73890" y="2799902"/>
              <a:ext cx="124086" cy="1440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3037" tIns="47618" rIns="93037" bIns="476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57" name="직사각형 556">
              <a:extLst>
                <a:ext uri="{FF2B5EF4-FFF2-40B4-BE49-F238E27FC236}">
                  <a16:creationId xmlns:a16="http://schemas.microsoft.com/office/drawing/2014/main" id="{A3E05470-3140-4BCF-8EF6-053493A8B049}"/>
                </a:ext>
              </a:extLst>
            </p:cNvPr>
            <p:cNvSpPr/>
            <p:nvPr/>
          </p:nvSpPr>
          <p:spPr bwMode="auto">
            <a:xfrm>
              <a:off x="-402068" y="2990465"/>
              <a:ext cx="124086" cy="1440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3037" tIns="47618" rIns="93037" bIns="476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58" name="직사각형 557">
              <a:extLst>
                <a:ext uri="{FF2B5EF4-FFF2-40B4-BE49-F238E27FC236}">
                  <a16:creationId xmlns:a16="http://schemas.microsoft.com/office/drawing/2014/main" id="{FA9B9ECA-6365-4935-879F-A8C8E7C75637}"/>
                </a:ext>
              </a:extLst>
            </p:cNvPr>
            <p:cNvSpPr/>
            <p:nvPr/>
          </p:nvSpPr>
          <p:spPr bwMode="auto">
            <a:xfrm>
              <a:off x="612106" y="2432251"/>
              <a:ext cx="124086" cy="1440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3037" tIns="47618" rIns="93037" bIns="476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sp>
          <p:nvSpPr>
            <p:cNvPr id="559" name="직사각형 558">
              <a:extLst>
                <a:ext uri="{FF2B5EF4-FFF2-40B4-BE49-F238E27FC236}">
                  <a16:creationId xmlns:a16="http://schemas.microsoft.com/office/drawing/2014/main" id="{EE139683-7C69-497C-9102-3C5F64713958}"/>
                </a:ext>
              </a:extLst>
            </p:cNvPr>
            <p:cNvSpPr/>
            <p:nvPr/>
          </p:nvSpPr>
          <p:spPr bwMode="auto">
            <a:xfrm>
              <a:off x="4195" y="2610409"/>
              <a:ext cx="124086" cy="144000"/>
            </a:xfrm>
            <a:prstGeom prst="rect">
              <a:avLst/>
            </a:prstGeom>
            <a:solidFill>
              <a:srgbClr val="00B0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3037" tIns="47618" rIns="93037" bIns="47618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30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</p:grpSp>
      <p:grpSp>
        <p:nvGrpSpPr>
          <p:cNvPr id="473" name="그룹 472">
            <a:extLst>
              <a:ext uri="{FF2B5EF4-FFF2-40B4-BE49-F238E27FC236}">
                <a16:creationId xmlns:a16="http://schemas.microsoft.com/office/drawing/2014/main" id="{59F67985-FBAE-4BB4-8F73-B1FD09414AC5}"/>
              </a:ext>
            </a:extLst>
          </p:cNvPr>
          <p:cNvGrpSpPr/>
          <p:nvPr/>
        </p:nvGrpSpPr>
        <p:grpSpPr>
          <a:xfrm>
            <a:off x="753529" y="4632970"/>
            <a:ext cx="2586231" cy="403809"/>
            <a:chOff x="-1648496" y="4601197"/>
            <a:chExt cx="2541830" cy="396876"/>
          </a:xfrm>
        </p:grpSpPr>
        <p:sp>
          <p:nvSpPr>
            <p:cNvPr id="545" name="직사각형 544">
              <a:extLst>
                <a:ext uri="{FF2B5EF4-FFF2-40B4-BE49-F238E27FC236}">
                  <a16:creationId xmlns:a16="http://schemas.microsoft.com/office/drawing/2014/main" id="{473A8BE6-4AD5-4A68-B107-C5AB59AACE49}"/>
                </a:ext>
              </a:extLst>
            </p:cNvPr>
            <p:cNvSpPr/>
            <p:nvPr/>
          </p:nvSpPr>
          <p:spPr>
            <a:xfrm>
              <a:off x="-1648496" y="4601197"/>
              <a:ext cx="2355375" cy="396876"/>
            </a:xfrm>
            <a:prstGeom prst="rect">
              <a:avLst/>
            </a:prstGeom>
            <a:solidFill>
              <a:srgbClr val="FFFFFF">
                <a:lumMod val="50000"/>
                <a:alpha val="22000"/>
              </a:srgbClr>
            </a:solidFill>
            <a:ln w="25400" cap="flat" cmpd="sng" algn="ctr">
              <a:solidFill>
                <a:srgbClr val="000000">
                  <a:lumMod val="65000"/>
                  <a:lumOff val="3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30402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32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endParaRPr>
            </a:p>
          </p:txBody>
        </p:sp>
        <p:grpSp>
          <p:nvGrpSpPr>
            <p:cNvPr id="546" name="그룹 545">
              <a:extLst>
                <a:ext uri="{FF2B5EF4-FFF2-40B4-BE49-F238E27FC236}">
                  <a16:creationId xmlns:a16="http://schemas.microsoft.com/office/drawing/2014/main" id="{40594425-4D4C-438B-9641-0BBDD92AB1ED}"/>
                </a:ext>
              </a:extLst>
            </p:cNvPr>
            <p:cNvGrpSpPr/>
            <p:nvPr/>
          </p:nvGrpSpPr>
          <p:grpSpPr>
            <a:xfrm>
              <a:off x="-1585360" y="4660014"/>
              <a:ext cx="2478694" cy="280205"/>
              <a:chOff x="-1545465" y="4660013"/>
              <a:chExt cx="2478694" cy="280205"/>
            </a:xfrm>
          </p:grpSpPr>
          <p:sp>
            <p:nvSpPr>
              <p:cNvPr id="547" name="TextBox 546">
                <a:extLst>
                  <a:ext uri="{FF2B5EF4-FFF2-40B4-BE49-F238E27FC236}">
                    <a16:creationId xmlns:a16="http://schemas.microsoft.com/office/drawing/2014/main" id="{76C3B54D-D413-44B7-93D0-09CE89579B34}"/>
                  </a:ext>
                </a:extLst>
              </p:cNvPr>
              <p:cNvSpPr txBox="1"/>
              <p:nvPr/>
            </p:nvSpPr>
            <p:spPr>
              <a:xfrm>
                <a:off x="-1545465" y="4660013"/>
                <a:ext cx="2478694" cy="280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3040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221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Noto Sans CJK KR Regular" panose="020B0500000000000000" pitchFamily="34" charset="-127"/>
                    <a:ea typeface="Noto Sans CJK KR Regular" panose="020B0500000000000000" pitchFamily="34" charset="-127"/>
                    <a:cs typeface="+mn-cs"/>
                  </a:rPr>
                  <a:t>UAE BNPP #1,2,3,4</a:t>
                </a:r>
              </a:p>
            </p:txBody>
          </p:sp>
          <p:sp>
            <p:nvSpPr>
              <p:cNvPr id="548" name="직사각형 547">
                <a:extLst>
                  <a:ext uri="{FF2B5EF4-FFF2-40B4-BE49-F238E27FC236}">
                    <a16:creationId xmlns:a16="http://schemas.microsoft.com/office/drawing/2014/main" id="{EEEE3885-8DAF-41EA-8493-1346BD81BD42}"/>
                  </a:ext>
                </a:extLst>
              </p:cNvPr>
              <p:cNvSpPr/>
              <p:nvPr/>
            </p:nvSpPr>
            <p:spPr bwMode="auto">
              <a:xfrm>
                <a:off x="-40085" y="4727634"/>
                <a:ext cx="144000" cy="144000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3037" tIns="47618" rIns="93037" bIns="476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040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endParaRPr>
              </a:p>
            </p:txBody>
          </p:sp>
          <p:sp>
            <p:nvSpPr>
              <p:cNvPr id="549" name="직사각형 548">
                <a:extLst>
                  <a:ext uri="{FF2B5EF4-FFF2-40B4-BE49-F238E27FC236}">
                    <a16:creationId xmlns:a16="http://schemas.microsoft.com/office/drawing/2014/main" id="{9DB97C15-9F0E-47A1-A2CC-5DBD79CB0D92}"/>
                  </a:ext>
                </a:extLst>
              </p:cNvPr>
              <p:cNvSpPr/>
              <p:nvPr/>
            </p:nvSpPr>
            <p:spPr bwMode="auto">
              <a:xfrm>
                <a:off x="126195" y="4727634"/>
                <a:ext cx="144000" cy="144000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3037" tIns="47618" rIns="93037" bIns="476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040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endParaRPr>
              </a:p>
            </p:txBody>
          </p:sp>
          <p:sp>
            <p:nvSpPr>
              <p:cNvPr id="550" name="직사각형 549">
                <a:extLst>
                  <a:ext uri="{FF2B5EF4-FFF2-40B4-BE49-F238E27FC236}">
                    <a16:creationId xmlns:a16="http://schemas.microsoft.com/office/drawing/2014/main" id="{CD741E94-F078-45AD-9380-C692B201CB6B}"/>
                  </a:ext>
                </a:extLst>
              </p:cNvPr>
              <p:cNvSpPr/>
              <p:nvPr/>
            </p:nvSpPr>
            <p:spPr bwMode="auto">
              <a:xfrm>
                <a:off x="300567" y="4727634"/>
                <a:ext cx="144000" cy="144000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3037" tIns="47618" rIns="93037" bIns="476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040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endParaRPr>
              </a:p>
            </p:txBody>
          </p:sp>
          <p:sp>
            <p:nvSpPr>
              <p:cNvPr id="551" name="직사각형 550">
                <a:extLst>
                  <a:ext uri="{FF2B5EF4-FFF2-40B4-BE49-F238E27FC236}">
                    <a16:creationId xmlns:a16="http://schemas.microsoft.com/office/drawing/2014/main" id="{4DBA80C5-D64F-46D7-83DA-E993B508E56A}"/>
                  </a:ext>
                </a:extLst>
              </p:cNvPr>
              <p:cNvSpPr/>
              <p:nvPr/>
            </p:nvSpPr>
            <p:spPr bwMode="auto">
              <a:xfrm>
                <a:off x="458755" y="4727634"/>
                <a:ext cx="144000" cy="144000"/>
              </a:xfrm>
              <a:prstGeom prst="rect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3037" tIns="47618" rIns="93037" bIns="47618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30402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21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+mn-cs"/>
                </a:endParaRPr>
              </a:p>
            </p:txBody>
          </p:sp>
        </p:grpSp>
      </p:grpSp>
      <p:sp>
        <p:nvSpPr>
          <p:cNvPr id="476" name="직사각형 475">
            <a:extLst>
              <a:ext uri="{FF2B5EF4-FFF2-40B4-BE49-F238E27FC236}">
                <a16:creationId xmlns:a16="http://schemas.microsoft.com/office/drawing/2014/main" id="{2A9A20E5-2862-4FDB-A7FB-860372DB303D}"/>
              </a:ext>
            </a:extLst>
          </p:cNvPr>
          <p:cNvSpPr/>
          <p:nvPr/>
        </p:nvSpPr>
        <p:spPr bwMode="auto">
          <a:xfrm>
            <a:off x="8191803" y="2368878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77" name="직사각형 476">
            <a:extLst>
              <a:ext uri="{FF2B5EF4-FFF2-40B4-BE49-F238E27FC236}">
                <a16:creationId xmlns:a16="http://schemas.microsoft.com/office/drawing/2014/main" id="{49116FFD-FE35-4902-8EF3-5A199CE636CF}"/>
              </a:ext>
            </a:extLst>
          </p:cNvPr>
          <p:cNvSpPr/>
          <p:nvPr/>
        </p:nvSpPr>
        <p:spPr bwMode="auto">
          <a:xfrm>
            <a:off x="8229977" y="2552334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78" name="직사각형 477">
            <a:extLst>
              <a:ext uri="{FF2B5EF4-FFF2-40B4-BE49-F238E27FC236}">
                <a16:creationId xmlns:a16="http://schemas.microsoft.com/office/drawing/2014/main" id="{8BE0E9DF-351A-4F73-9C74-68E0B8170E23}"/>
              </a:ext>
            </a:extLst>
          </p:cNvPr>
          <p:cNvSpPr/>
          <p:nvPr/>
        </p:nvSpPr>
        <p:spPr bwMode="auto">
          <a:xfrm>
            <a:off x="7935772" y="2746708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79" name="직사각형 478">
            <a:extLst>
              <a:ext uri="{FF2B5EF4-FFF2-40B4-BE49-F238E27FC236}">
                <a16:creationId xmlns:a16="http://schemas.microsoft.com/office/drawing/2014/main" id="{E6ADE9CB-6C3C-4C0F-A72E-87CB6E4CB412}"/>
              </a:ext>
            </a:extLst>
          </p:cNvPr>
          <p:cNvSpPr/>
          <p:nvPr/>
        </p:nvSpPr>
        <p:spPr bwMode="auto">
          <a:xfrm>
            <a:off x="8104956" y="2746708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0" name="직사각형 479">
            <a:extLst>
              <a:ext uri="{FF2B5EF4-FFF2-40B4-BE49-F238E27FC236}">
                <a16:creationId xmlns:a16="http://schemas.microsoft.com/office/drawing/2014/main" id="{4DE4A593-3095-4852-A038-C17B33F48DB8}"/>
              </a:ext>
            </a:extLst>
          </p:cNvPr>
          <p:cNvSpPr/>
          <p:nvPr/>
        </p:nvSpPr>
        <p:spPr bwMode="auto">
          <a:xfrm>
            <a:off x="8045288" y="2931420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1" name="직사각형 480">
            <a:extLst>
              <a:ext uri="{FF2B5EF4-FFF2-40B4-BE49-F238E27FC236}">
                <a16:creationId xmlns:a16="http://schemas.microsoft.com/office/drawing/2014/main" id="{CD82874F-CA5F-4F66-8974-8647C63F999E}"/>
              </a:ext>
            </a:extLst>
          </p:cNvPr>
          <p:cNvSpPr/>
          <p:nvPr/>
        </p:nvSpPr>
        <p:spPr bwMode="auto">
          <a:xfrm>
            <a:off x="9136798" y="3120755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2" name="직사각형 481">
            <a:extLst>
              <a:ext uri="{FF2B5EF4-FFF2-40B4-BE49-F238E27FC236}">
                <a16:creationId xmlns:a16="http://schemas.microsoft.com/office/drawing/2014/main" id="{4F4D2266-E661-4126-B578-586601BA0FB0}"/>
              </a:ext>
            </a:extLst>
          </p:cNvPr>
          <p:cNvSpPr/>
          <p:nvPr/>
        </p:nvSpPr>
        <p:spPr bwMode="auto">
          <a:xfrm>
            <a:off x="9305983" y="3120755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3" name="직사각형 482">
            <a:extLst>
              <a:ext uri="{FF2B5EF4-FFF2-40B4-BE49-F238E27FC236}">
                <a16:creationId xmlns:a16="http://schemas.microsoft.com/office/drawing/2014/main" id="{7202DC36-9670-4053-976E-FFD4B66116FE}"/>
              </a:ext>
            </a:extLst>
          </p:cNvPr>
          <p:cNvSpPr/>
          <p:nvPr/>
        </p:nvSpPr>
        <p:spPr bwMode="auto">
          <a:xfrm>
            <a:off x="9474149" y="3120755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4" name="직사각형 483">
            <a:extLst>
              <a:ext uri="{FF2B5EF4-FFF2-40B4-BE49-F238E27FC236}">
                <a16:creationId xmlns:a16="http://schemas.microsoft.com/office/drawing/2014/main" id="{4E5E5B71-F25A-4D07-9E2D-2E6C965C9944}"/>
              </a:ext>
            </a:extLst>
          </p:cNvPr>
          <p:cNvSpPr/>
          <p:nvPr/>
        </p:nvSpPr>
        <p:spPr bwMode="auto">
          <a:xfrm>
            <a:off x="7972030" y="3306103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5" name="직사각형 484">
            <a:extLst>
              <a:ext uri="{FF2B5EF4-FFF2-40B4-BE49-F238E27FC236}">
                <a16:creationId xmlns:a16="http://schemas.microsoft.com/office/drawing/2014/main" id="{B9787BAF-E018-4BCE-BE6B-A1358BEC58D8}"/>
              </a:ext>
            </a:extLst>
          </p:cNvPr>
          <p:cNvSpPr/>
          <p:nvPr/>
        </p:nvSpPr>
        <p:spPr bwMode="auto">
          <a:xfrm>
            <a:off x="9132064" y="3495499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6" name="직사각형 485">
            <a:extLst>
              <a:ext uri="{FF2B5EF4-FFF2-40B4-BE49-F238E27FC236}">
                <a16:creationId xmlns:a16="http://schemas.microsoft.com/office/drawing/2014/main" id="{23629F2D-C0C1-479B-8766-C57ED2E9EC5E}"/>
              </a:ext>
            </a:extLst>
          </p:cNvPr>
          <p:cNvSpPr/>
          <p:nvPr/>
        </p:nvSpPr>
        <p:spPr bwMode="auto">
          <a:xfrm>
            <a:off x="9301248" y="3495499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7" name="직사각형 486">
            <a:extLst>
              <a:ext uri="{FF2B5EF4-FFF2-40B4-BE49-F238E27FC236}">
                <a16:creationId xmlns:a16="http://schemas.microsoft.com/office/drawing/2014/main" id="{A50CD53E-6241-435E-8079-9790A0219151}"/>
              </a:ext>
            </a:extLst>
          </p:cNvPr>
          <p:cNvSpPr/>
          <p:nvPr/>
        </p:nvSpPr>
        <p:spPr bwMode="auto">
          <a:xfrm>
            <a:off x="8713174" y="3669264"/>
            <a:ext cx="146515" cy="14651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8" name="직사각형 487">
            <a:extLst>
              <a:ext uri="{FF2B5EF4-FFF2-40B4-BE49-F238E27FC236}">
                <a16:creationId xmlns:a16="http://schemas.microsoft.com/office/drawing/2014/main" id="{7B030CE6-08CE-48E7-B214-95D25B472DFB}"/>
              </a:ext>
            </a:extLst>
          </p:cNvPr>
          <p:cNvSpPr/>
          <p:nvPr/>
        </p:nvSpPr>
        <p:spPr bwMode="auto">
          <a:xfrm>
            <a:off x="8882359" y="3669264"/>
            <a:ext cx="146515" cy="146515"/>
          </a:xfrm>
          <a:prstGeom prst="rect">
            <a:avLst/>
          </a:prstGeom>
          <a:solidFill>
            <a:srgbClr val="FF0000"/>
          </a:solidFill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89" name="직사각형 488">
            <a:extLst>
              <a:ext uri="{FF2B5EF4-FFF2-40B4-BE49-F238E27FC236}">
                <a16:creationId xmlns:a16="http://schemas.microsoft.com/office/drawing/2014/main" id="{AFDE4049-1DFF-4D6A-827B-027FC7378F38}"/>
              </a:ext>
            </a:extLst>
          </p:cNvPr>
          <p:cNvSpPr/>
          <p:nvPr/>
        </p:nvSpPr>
        <p:spPr>
          <a:xfrm>
            <a:off x="6203672" y="2342827"/>
            <a:ext cx="3531561" cy="1562358"/>
          </a:xfrm>
          <a:prstGeom prst="rect">
            <a:avLst/>
          </a:prstGeom>
          <a:solidFill>
            <a:srgbClr val="FA8160">
              <a:alpha val="21961"/>
            </a:srgbClr>
          </a:solidFill>
          <a:ln w="25400" cap="flat" cmpd="sng" algn="ctr">
            <a:solidFill>
              <a:srgbClr val="EF826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0" name="직사각형 489">
            <a:extLst>
              <a:ext uri="{FF2B5EF4-FFF2-40B4-BE49-F238E27FC236}">
                <a16:creationId xmlns:a16="http://schemas.microsoft.com/office/drawing/2014/main" id="{48F18AAC-FF49-478F-BC08-701AFD87EF7C}"/>
              </a:ext>
            </a:extLst>
          </p:cNvPr>
          <p:cNvSpPr/>
          <p:nvPr/>
        </p:nvSpPr>
        <p:spPr>
          <a:xfrm>
            <a:off x="3802655" y="3964854"/>
            <a:ext cx="3138804" cy="2273519"/>
          </a:xfrm>
          <a:prstGeom prst="rect">
            <a:avLst/>
          </a:prstGeom>
          <a:solidFill>
            <a:srgbClr val="77933C">
              <a:alpha val="30196"/>
            </a:srgbClr>
          </a:solidFill>
          <a:ln w="25400" cap="flat" cmpd="sng" algn="ctr">
            <a:solidFill>
              <a:srgbClr val="25713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32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1" name="TextBox 490">
            <a:extLst>
              <a:ext uri="{FF2B5EF4-FFF2-40B4-BE49-F238E27FC236}">
                <a16:creationId xmlns:a16="http://schemas.microsoft.com/office/drawing/2014/main" id="{35DCA727-4B39-473F-B8F5-99980E9A8F8E}"/>
              </a:ext>
            </a:extLst>
          </p:cNvPr>
          <p:cNvSpPr txBox="1"/>
          <p:nvPr/>
        </p:nvSpPr>
        <p:spPr>
          <a:xfrm>
            <a:off x="3977315" y="4091680"/>
            <a:ext cx="1870719" cy="2196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월성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#2,3,4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신월성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#1,2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한울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#1,2,3,4,5,6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신한울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#1,2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한빛 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#1,2,3,4,5,6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신고리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#1,2,3,4,5,6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한울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#1,2,3,4 RSG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한빛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#3,4 RRVH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고리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 RSG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고리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#1,2 RRVCH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한빛</a:t>
            </a:r>
            <a:r>
              <a:rPr kumimoji="0" lang="en-US" altLang="ko-KR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#3,4,5,6 RSG</a:t>
            </a:r>
          </a:p>
        </p:txBody>
      </p:sp>
      <p:sp>
        <p:nvSpPr>
          <p:cNvPr id="492" name="직사각형 491">
            <a:extLst>
              <a:ext uri="{FF2B5EF4-FFF2-40B4-BE49-F238E27FC236}">
                <a16:creationId xmlns:a16="http://schemas.microsoft.com/office/drawing/2014/main" id="{7647922F-F700-4A87-A699-02C07BE8483E}"/>
              </a:ext>
            </a:extLst>
          </p:cNvPr>
          <p:cNvSpPr/>
          <p:nvPr/>
        </p:nvSpPr>
        <p:spPr bwMode="auto">
          <a:xfrm>
            <a:off x="5329757" y="4154419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3" name="직사각형 492">
            <a:extLst>
              <a:ext uri="{FF2B5EF4-FFF2-40B4-BE49-F238E27FC236}">
                <a16:creationId xmlns:a16="http://schemas.microsoft.com/office/drawing/2014/main" id="{ADC56393-4CBC-46C0-8434-82BBA4796E64}"/>
              </a:ext>
            </a:extLst>
          </p:cNvPr>
          <p:cNvSpPr/>
          <p:nvPr/>
        </p:nvSpPr>
        <p:spPr bwMode="auto">
          <a:xfrm>
            <a:off x="5510592" y="4154419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4" name="직사각형 493">
            <a:extLst>
              <a:ext uri="{FF2B5EF4-FFF2-40B4-BE49-F238E27FC236}">
                <a16:creationId xmlns:a16="http://schemas.microsoft.com/office/drawing/2014/main" id="{E72756EF-137D-43E3-99EB-AB859ED4662B}"/>
              </a:ext>
            </a:extLst>
          </p:cNvPr>
          <p:cNvSpPr/>
          <p:nvPr/>
        </p:nvSpPr>
        <p:spPr bwMode="auto">
          <a:xfrm>
            <a:off x="5691427" y="4154419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5" name="직사각형 494">
            <a:extLst>
              <a:ext uri="{FF2B5EF4-FFF2-40B4-BE49-F238E27FC236}">
                <a16:creationId xmlns:a16="http://schemas.microsoft.com/office/drawing/2014/main" id="{6E3A8309-4661-4DC1-984B-633B85585D55}"/>
              </a:ext>
            </a:extLst>
          </p:cNvPr>
          <p:cNvSpPr/>
          <p:nvPr/>
        </p:nvSpPr>
        <p:spPr bwMode="auto">
          <a:xfrm>
            <a:off x="5567557" y="4349931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6" name="직사각형 495">
            <a:extLst>
              <a:ext uri="{FF2B5EF4-FFF2-40B4-BE49-F238E27FC236}">
                <a16:creationId xmlns:a16="http://schemas.microsoft.com/office/drawing/2014/main" id="{B79DCC1F-3514-495F-8431-55A97D90F501}"/>
              </a:ext>
            </a:extLst>
          </p:cNvPr>
          <p:cNvSpPr/>
          <p:nvPr/>
        </p:nvSpPr>
        <p:spPr bwMode="auto">
          <a:xfrm>
            <a:off x="5748393" y="4349931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7" name="직사각형 496">
            <a:extLst>
              <a:ext uri="{FF2B5EF4-FFF2-40B4-BE49-F238E27FC236}">
                <a16:creationId xmlns:a16="http://schemas.microsoft.com/office/drawing/2014/main" id="{433865C1-0765-474A-83F8-284FD01BF83C}"/>
              </a:ext>
            </a:extLst>
          </p:cNvPr>
          <p:cNvSpPr/>
          <p:nvPr/>
        </p:nvSpPr>
        <p:spPr bwMode="auto">
          <a:xfrm>
            <a:off x="5502706" y="4531960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8" name="직사각형 497">
            <a:extLst>
              <a:ext uri="{FF2B5EF4-FFF2-40B4-BE49-F238E27FC236}">
                <a16:creationId xmlns:a16="http://schemas.microsoft.com/office/drawing/2014/main" id="{6C446C25-8796-4D68-AEC6-B9F5F80C9E09}"/>
              </a:ext>
            </a:extLst>
          </p:cNvPr>
          <p:cNvSpPr/>
          <p:nvPr/>
        </p:nvSpPr>
        <p:spPr bwMode="auto">
          <a:xfrm>
            <a:off x="5683541" y="4531960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499" name="직사각형 498">
            <a:extLst>
              <a:ext uri="{FF2B5EF4-FFF2-40B4-BE49-F238E27FC236}">
                <a16:creationId xmlns:a16="http://schemas.microsoft.com/office/drawing/2014/main" id="{4C0A78BB-C5C6-48AF-A497-ABD68A63B707}"/>
              </a:ext>
            </a:extLst>
          </p:cNvPr>
          <p:cNvSpPr/>
          <p:nvPr/>
        </p:nvSpPr>
        <p:spPr bwMode="auto">
          <a:xfrm>
            <a:off x="5864376" y="4531960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0" name="직사각형 499">
            <a:extLst>
              <a:ext uri="{FF2B5EF4-FFF2-40B4-BE49-F238E27FC236}">
                <a16:creationId xmlns:a16="http://schemas.microsoft.com/office/drawing/2014/main" id="{D143BC3F-0BAE-41CF-A65A-C149F6CEF7EE}"/>
              </a:ext>
            </a:extLst>
          </p:cNvPr>
          <p:cNvSpPr/>
          <p:nvPr/>
        </p:nvSpPr>
        <p:spPr bwMode="auto">
          <a:xfrm>
            <a:off x="6045212" y="4531960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1" name="직사각형 500">
            <a:extLst>
              <a:ext uri="{FF2B5EF4-FFF2-40B4-BE49-F238E27FC236}">
                <a16:creationId xmlns:a16="http://schemas.microsoft.com/office/drawing/2014/main" id="{B6FFF51D-6791-45FB-97AA-2C09232DB227}"/>
              </a:ext>
            </a:extLst>
          </p:cNvPr>
          <p:cNvSpPr/>
          <p:nvPr/>
        </p:nvSpPr>
        <p:spPr bwMode="auto">
          <a:xfrm>
            <a:off x="5365793" y="4713989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2" name="직사각형 501">
            <a:extLst>
              <a:ext uri="{FF2B5EF4-FFF2-40B4-BE49-F238E27FC236}">
                <a16:creationId xmlns:a16="http://schemas.microsoft.com/office/drawing/2014/main" id="{144D3584-C1A0-42CB-A3B0-5CE9015BA06A}"/>
              </a:ext>
            </a:extLst>
          </p:cNvPr>
          <p:cNvSpPr/>
          <p:nvPr/>
        </p:nvSpPr>
        <p:spPr bwMode="auto">
          <a:xfrm>
            <a:off x="5546629" y="4713989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3" name="직사각형 502">
            <a:extLst>
              <a:ext uri="{FF2B5EF4-FFF2-40B4-BE49-F238E27FC236}">
                <a16:creationId xmlns:a16="http://schemas.microsoft.com/office/drawing/2014/main" id="{6B6FF7F5-ED5D-4282-8984-2A122A65792E}"/>
              </a:ext>
            </a:extLst>
          </p:cNvPr>
          <p:cNvSpPr/>
          <p:nvPr/>
        </p:nvSpPr>
        <p:spPr bwMode="auto">
          <a:xfrm>
            <a:off x="6237719" y="4531960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4" name="직사각형 503">
            <a:extLst>
              <a:ext uri="{FF2B5EF4-FFF2-40B4-BE49-F238E27FC236}">
                <a16:creationId xmlns:a16="http://schemas.microsoft.com/office/drawing/2014/main" id="{88D2AB29-0AA0-4008-BB0A-C741E1E3689C}"/>
              </a:ext>
            </a:extLst>
          </p:cNvPr>
          <p:cNvSpPr/>
          <p:nvPr/>
        </p:nvSpPr>
        <p:spPr bwMode="auto">
          <a:xfrm>
            <a:off x="6418554" y="4531960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5" name="직사각형 504">
            <a:extLst>
              <a:ext uri="{FF2B5EF4-FFF2-40B4-BE49-F238E27FC236}">
                <a16:creationId xmlns:a16="http://schemas.microsoft.com/office/drawing/2014/main" id="{D8EE2759-49B9-4C08-A2ED-ED509F2176D5}"/>
              </a:ext>
            </a:extLst>
          </p:cNvPr>
          <p:cNvSpPr/>
          <p:nvPr/>
        </p:nvSpPr>
        <p:spPr bwMode="auto">
          <a:xfrm>
            <a:off x="5495501" y="488927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6" name="직사각형 505">
            <a:extLst>
              <a:ext uri="{FF2B5EF4-FFF2-40B4-BE49-F238E27FC236}">
                <a16:creationId xmlns:a16="http://schemas.microsoft.com/office/drawing/2014/main" id="{A584B344-B3B9-43D6-9554-3237844A1148}"/>
              </a:ext>
            </a:extLst>
          </p:cNvPr>
          <p:cNvSpPr/>
          <p:nvPr/>
        </p:nvSpPr>
        <p:spPr bwMode="auto">
          <a:xfrm>
            <a:off x="5676337" y="488927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7" name="직사각형 506">
            <a:extLst>
              <a:ext uri="{FF2B5EF4-FFF2-40B4-BE49-F238E27FC236}">
                <a16:creationId xmlns:a16="http://schemas.microsoft.com/office/drawing/2014/main" id="{91E25892-F490-4531-B113-F7B3E9200D57}"/>
              </a:ext>
            </a:extLst>
          </p:cNvPr>
          <p:cNvSpPr/>
          <p:nvPr/>
        </p:nvSpPr>
        <p:spPr bwMode="auto">
          <a:xfrm>
            <a:off x="5857173" y="488927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8" name="직사각형 507">
            <a:extLst>
              <a:ext uri="{FF2B5EF4-FFF2-40B4-BE49-F238E27FC236}">
                <a16:creationId xmlns:a16="http://schemas.microsoft.com/office/drawing/2014/main" id="{3C95E4D7-B0C4-4B4E-9EFC-A2D37F4A5870}"/>
              </a:ext>
            </a:extLst>
          </p:cNvPr>
          <p:cNvSpPr/>
          <p:nvPr/>
        </p:nvSpPr>
        <p:spPr bwMode="auto">
          <a:xfrm>
            <a:off x="6038009" y="488927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09" name="직사각형 508">
            <a:extLst>
              <a:ext uri="{FF2B5EF4-FFF2-40B4-BE49-F238E27FC236}">
                <a16:creationId xmlns:a16="http://schemas.microsoft.com/office/drawing/2014/main" id="{16578872-65F6-492E-A391-D65B25C3FC1A}"/>
              </a:ext>
            </a:extLst>
          </p:cNvPr>
          <p:cNvSpPr/>
          <p:nvPr/>
        </p:nvSpPr>
        <p:spPr bwMode="auto">
          <a:xfrm>
            <a:off x="6230516" y="488927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0" name="직사각형 509">
            <a:extLst>
              <a:ext uri="{FF2B5EF4-FFF2-40B4-BE49-F238E27FC236}">
                <a16:creationId xmlns:a16="http://schemas.microsoft.com/office/drawing/2014/main" id="{6E667CF3-205B-45F1-BCCD-9545800CB3F1}"/>
              </a:ext>
            </a:extLst>
          </p:cNvPr>
          <p:cNvSpPr/>
          <p:nvPr/>
        </p:nvSpPr>
        <p:spPr bwMode="auto">
          <a:xfrm>
            <a:off x="6411352" y="488927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1" name="직사각형 510">
            <a:extLst>
              <a:ext uri="{FF2B5EF4-FFF2-40B4-BE49-F238E27FC236}">
                <a16:creationId xmlns:a16="http://schemas.microsoft.com/office/drawing/2014/main" id="{7EE8846A-9533-4D55-B17B-D289EB392D7A}"/>
              </a:ext>
            </a:extLst>
          </p:cNvPr>
          <p:cNvSpPr/>
          <p:nvPr/>
        </p:nvSpPr>
        <p:spPr bwMode="auto">
          <a:xfrm>
            <a:off x="5718890" y="508478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2" name="직사각형 511">
            <a:extLst>
              <a:ext uri="{FF2B5EF4-FFF2-40B4-BE49-F238E27FC236}">
                <a16:creationId xmlns:a16="http://schemas.microsoft.com/office/drawing/2014/main" id="{14BA5C07-4B1A-4F83-B558-582934B4485C}"/>
              </a:ext>
            </a:extLst>
          </p:cNvPr>
          <p:cNvSpPr/>
          <p:nvPr/>
        </p:nvSpPr>
        <p:spPr bwMode="auto">
          <a:xfrm>
            <a:off x="5899726" y="508478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3" name="직사각형 512">
            <a:extLst>
              <a:ext uri="{FF2B5EF4-FFF2-40B4-BE49-F238E27FC236}">
                <a16:creationId xmlns:a16="http://schemas.microsoft.com/office/drawing/2014/main" id="{915A6676-C611-468A-BD7A-E0D48250778F}"/>
              </a:ext>
            </a:extLst>
          </p:cNvPr>
          <p:cNvSpPr/>
          <p:nvPr/>
        </p:nvSpPr>
        <p:spPr bwMode="auto">
          <a:xfrm>
            <a:off x="6080560" y="508478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4" name="직사각형 513">
            <a:extLst>
              <a:ext uri="{FF2B5EF4-FFF2-40B4-BE49-F238E27FC236}">
                <a16:creationId xmlns:a16="http://schemas.microsoft.com/office/drawing/2014/main" id="{D7B8AFEE-271E-4980-B7B9-287E29438701}"/>
              </a:ext>
            </a:extLst>
          </p:cNvPr>
          <p:cNvSpPr/>
          <p:nvPr/>
        </p:nvSpPr>
        <p:spPr bwMode="auto">
          <a:xfrm>
            <a:off x="6261396" y="508478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5" name="직사각형 514">
            <a:extLst>
              <a:ext uri="{FF2B5EF4-FFF2-40B4-BE49-F238E27FC236}">
                <a16:creationId xmlns:a16="http://schemas.microsoft.com/office/drawing/2014/main" id="{4F3A3A07-6BAA-4073-A968-8697F620AFEF}"/>
              </a:ext>
            </a:extLst>
          </p:cNvPr>
          <p:cNvSpPr/>
          <p:nvPr/>
        </p:nvSpPr>
        <p:spPr bwMode="auto">
          <a:xfrm>
            <a:off x="6437438" y="508478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6" name="직사각형 515">
            <a:extLst>
              <a:ext uri="{FF2B5EF4-FFF2-40B4-BE49-F238E27FC236}">
                <a16:creationId xmlns:a16="http://schemas.microsoft.com/office/drawing/2014/main" id="{E15B87A7-48AE-4E57-A109-2706C19EE6AD}"/>
              </a:ext>
            </a:extLst>
          </p:cNvPr>
          <p:cNvSpPr/>
          <p:nvPr/>
        </p:nvSpPr>
        <p:spPr bwMode="auto">
          <a:xfrm>
            <a:off x="6618273" y="5084787"/>
            <a:ext cx="156606" cy="146515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7" name="직사각형 516">
            <a:extLst>
              <a:ext uri="{FF2B5EF4-FFF2-40B4-BE49-F238E27FC236}">
                <a16:creationId xmlns:a16="http://schemas.microsoft.com/office/drawing/2014/main" id="{5CD94B66-1911-4133-B2D6-3132D9B2A108}"/>
              </a:ext>
            </a:extLst>
          </p:cNvPr>
          <p:cNvSpPr/>
          <p:nvPr/>
        </p:nvSpPr>
        <p:spPr bwMode="auto">
          <a:xfrm>
            <a:off x="5610803" y="5293783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8" name="직사각형 517">
            <a:extLst>
              <a:ext uri="{FF2B5EF4-FFF2-40B4-BE49-F238E27FC236}">
                <a16:creationId xmlns:a16="http://schemas.microsoft.com/office/drawing/2014/main" id="{2436A2AE-67EB-4C6D-8697-549E503D5720}"/>
              </a:ext>
            </a:extLst>
          </p:cNvPr>
          <p:cNvSpPr/>
          <p:nvPr/>
        </p:nvSpPr>
        <p:spPr bwMode="auto">
          <a:xfrm>
            <a:off x="5791637" y="5293783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19" name="직사각형 518">
            <a:extLst>
              <a:ext uri="{FF2B5EF4-FFF2-40B4-BE49-F238E27FC236}">
                <a16:creationId xmlns:a16="http://schemas.microsoft.com/office/drawing/2014/main" id="{5EFFD6D3-B5F6-4A71-A4BB-55C99EDDD2B6}"/>
              </a:ext>
            </a:extLst>
          </p:cNvPr>
          <p:cNvSpPr/>
          <p:nvPr/>
        </p:nvSpPr>
        <p:spPr bwMode="auto">
          <a:xfrm>
            <a:off x="5972473" y="5293783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0" name="직사각형 519">
            <a:extLst>
              <a:ext uri="{FF2B5EF4-FFF2-40B4-BE49-F238E27FC236}">
                <a16:creationId xmlns:a16="http://schemas.microsoft.com/office/drawing/2014/main" id="{50EAD26C-3B75-4BD4-BD6E-F871DB4F481E}"/>
              </a:ext>
            </a:extLst>
          </p:cNvPr>
          <p:cNvSpPr/>
          <p:nvPr/>
        </p:nvSpPr>
        <p:spPr bwMode="auto">
          <a:xfrm>
            <a:off x="6153309" y="5293783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1" name="직사각형 520">
            <a:extLst>
              <a:ext uri="{FF2B5EF4-FFF2-40B4-BE49-F238E27FC236}">
                <a16:creationId xmlns:a16="http://schemas.microsoft.com/office/drawing/2014/main" id="{B065E0B6-A728-4A9F-A91E-1B5B2F253615}"/>
              </a:ext>
            </a:extLst>
          </p:cNvPr>
          <p:cNvSpPr/>
          <p:nvPr/>
        </p:nvSpPr>
        <p:spPr bwMode="auto">
          <a:xfrm>
            <a:off x="5538743" y="5482552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2" name="직사각형 521">
            <a:extLst>
              <a:ext uri="{FF2B5EF4-FFF2-40B4-BE49-F238E27FC236}">
                <a16:creationId xmlns:a16="http://schemas.microsoft.com/office/drawing/2014/main" id="{F2E662F5-154C-4E0D-957C-5E678FC865A2}"/>
              </a:ext>
            </a:extLst>
          </p:cNvPr>
          <p:cNvSpPr/>
          <p:nvPr/>
        </p:nvSpPr>
        <p:spPr bwMode="auto">
          <a:xfrm>
            <a:off x="5719577" y="5482552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3" name="직사각형 522">
            <a:extLst>
              <a:ext uri="{FF2B5EF4-FFF2-40B4-BE49-F238E27FC236}">
                <a16:creationId xmlns:a16="http://schemas.microsoft.com/office/drawing/2014/main" id="{D18190B8-3FF3-4EAD-9E8E-CB84F819A355}"/>
              </a:ext>
            </a:extLst>
          </p:cNvPr>
          <p:cNvSpPr/>
          <p:nvPr/>
        </p:nvSpPr>
        <p:spPr bwMode="auto">
          <a:xfrm>
            <a:off x="5028439" y="5630763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4" name="직사각형 523">
            <a:extLst>
              <a:ext uri="{FF2B5EF4-FFF2-40B4-BE49-F238E27FC236}">
                <a16:creationId xmlns:a16="http://schemas.microsoft.com/office/drawing/2014/main" id="{33B6D2B0-1DF7-44D9-B6C0-B74D3E52A507}"/>
              </a:ext>
            </a:extLst>
          </p:cNvPr>
          <p:cNvSpPr/>
          <p:nvPr/>
        </p:nvSpPr>
        <p:spPr bwMode="auto">
          <a:xfrm>
            <a:off x="5356442" y="578805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5" name="직사각형 524">
            <a:extLst>
              <a:ext uri="{FF2B5EF4-FFF2-40B4-BE49-F238E27FC236}">
                <a16:creationId xmlns:a16="http://schemas.microsoft.com/office/drawing/2014/main" id="{8DD37969-710D-46CB-AAD8-23BB815D00B4}"/>
              </a:ext>
            </a:extLst>
          </p:cNvPr>
          <p:cNvSpPr/>
          <p:nvPr/>
        </p:nvSpPr>
        <p:spPr bwMode="auto">
          <a:xfrm>
            <a:off x="5537277" y="5788055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6" name="직사각형 525">
            <a:extLst>
              <a:ext uri="{FF2B5EF4-FFF2-40B4-BE49-F238E27FC236}">
                <a16:creationId xmlns:a16="http://schemas.microsoft.com/office/drawing/2014/main" id="{DDFA4E21-FCDF-44C6-A237-066F7B05ABAF}"/>
              </a:ext>
            </a:extLst>
          </p:cNvPr>
          <p:cNvSpPr/>
          <p:nvPr/>
        </p:nvSpPr>
        <p:spPr bwMode="auto">
          <a:xfrm>
            <a:off x="357978" y="1214236"/>
            <a:ext cx="219773" cy="21977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7" name="직사각형 526">
            <a:extLst>
              <a:ext uri="{FF2B5EF4-FFF2-40B4-BE49-F238E27FC236}">
                <a16:creationId xmlns:a16="http://schemas.microsoft.com/office/drawing/2014/main" id="{E82F9FB4-470D-4F54-8ECF-64E9C9501855}"/>
              </a:ext>
            </a:extLst>
          </p:cNvPr>
          <p:cNvSpPr/>
          <p:nvPr/>
        </p:nvSpPr>
        <p:spPr bwMode="auto">
          <a:xfrm>
            <a:off x="354537" y="1461216"/>
            <a:ext cx="219773" cy="219773"/>
          </a:xfrm>
          <a:prstGeom prst="rect">
            <a:avLst/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8" name="직사각형 527">
            <a:extLst>
              <a:ext uri="{FF2B5EF4-FFF2-40B4-BE49-F238E27FC236}">
                <a16:creationId xmlns:a16="http://schemas.microsoft.com/office/drawing/2014/main" id="{C2A78736-6056-4EF4-BF6B-5F124043E588}"/>
              </a:ext>
            </a:extLst>
          </p:cNvPr>
          <p:cNvSpPr/>
          <p:nvPr/>
        </p:nvSpPr>
        <p:spPr>
          <a:xfrm>
            <a:off x="570886" y="1191562"/>
            <a:ext cx="810935" cy="285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공급 완료</a:t>
            </a:r>
            <a:endParaRPr kumimoji="0" lang="en-US" altLang="ko-KR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29" name="직사각형 528">
            <a:extLst>
              <a:ext uri="{FF2B5EF4-FFF2-40B4-BE49-F238E27FC236}">
                <a16:creationId xmlns:a16="http://schemas.microsoft.com/office/drawing/2014/main" id="{4E9475DD-863E-4BB9-907E-C4A6DF398E09}"/>
              </a:ext>
            </a:extLst>
          </p:cNvPr>
          <p:cNvSpPr/>
          <p:nvPr/>
        </p:nvSpPr>
        <p:spPr>
          <a:xfrm>
            <a:off x="569322" y="1449197"/>
            <a:ext cx="628263" cy="2851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21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제작중</a:t>
            </a:r>
            <a:endParaRPr kumimoji="0" lang="en-US" altLang="ko-KR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30" name="직사각형 529">
            <a:extLst>
              <a:ext uri="{FF2B5EF4-FFF2-40B4-BE49-F238E27FC236}">
                <a16:creationId xmlns:a16="http://schemas.microsoft.com/office/drawing/2014/main" id="{E59F57B4-EDA0-43F0-9881-669085210D43}"/>
              </a:ext>
            </a:extLst>
          </p:cNvPr>
          <p:cNvSpPr/>
          <p:nvPr/>
        </p:nvSpPr>
        <p:spPr>
          <a:xfrm>
            <a:off x="1427459" y="6474018"/>
            <a:ext cx="5373362" cy="524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*RRVCH (Replacement Reactor Vessel Channel Head) : </a:t>
            </a:r>
            <a:r>
              <a:rPr kumimoji="0" lang="ko-KR" altLang="en-US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교체용 원자로헤드</a:t>
            </a:r>
            <a:endParaRPr kumimoji="0" lang="en-US" altLang="ko-KR" sz="91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**RSG (Replacement Steam Generator) : </a:t>
            </a:r>
            <a:r>
              <a:rPr kumimoji="0" lang="ko-KR" altLang="en-US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교체용 증기발생기</a:t>
            </a:r>
            <a:r>
              <a:rPr kumimoji="0" lang="en-US" altLang="ko-KR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</a:t>
            </a:r>
          </a:p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*** CEDM (Control Element Drive Mechanism) : </a:t>
            </a:r>
            <a:r>
              <a:rPr kumimoji="0" lang="ko-KR" altLang="en-US" sz="916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제어봉 제어계통</a:t>
            </a:r>
            <a:endParaRPr kumimoji="0" lang="en-US" altLang="ko-KR" sz="916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cxnSp>
        <p:nvCxnSpPr>
          <p:cNvPr id="532" name="직선 연결선 531">
            <a:extLst>
              <a:ext uri="{FF2B5EF4-FFF2-40B4-BE49-F238E27FC236}">
                <a16:creationId xmlns:a16="http://schemas.microsoft.com/office/drawing/2014/main" id="{56473270-DB69-42B7-9694-364B8669D069}"/>
              </a:ext>
            </a:extLst>
          </p:cNvPr>
          <p:cNvCxnSpPr/>
          <p:nvPr/>
        </p:nvCxnSpPr>
        <p:spPr bwMode="auto">
          <a:xfrm>
            <a:off x="3899278" y="3969510"/>
            <a:ext cx="872811" cy="0"/>
          </a:xfrm>
          <a:prstGeom prst="line">
            <a:avLst/>
          </a:prstGeom>
          <a:solidFill>
            <a:srgbClr val="77933C">
              <a:alpha val="30196"/>
            </a:srgbClr>
          </a:solidFill>
          <a:ln w="25400" cap="flat" cmpd="sng" algn="ctr">
            <a:solidFill>
              <a:srgbClr val="D6DEC4"/>
            </a:solidFill>
            <a:prstDash val="solid"/>
          </a:ln>
          <a:effectLst/>
        </p:spPr>
      </p:cxnSp>
      <p:sp>
        <p:nvSpPr>
          <p:cNvPr id="533" name="Text Box 71">
            <a:extLst>
              <a:ext uri="{FF2B5EF4-FFF2-40B4-BE49-F238E27FC236}">
                <a16:creationId xmlns:a16="http://schemas.microsoft.com/office/drawing/2014/main" id="{886EE8E1-3C19-48D6-982C-5F59C56FA8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4759" y="3783135"/>
            <a:ext cx="944751" cy="3757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algn="ctr" fontAlgn="auto" latinLnBrk="1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35" b="0" i="0" u="none" strike="noStrike" kern="0" cap="none" spc="0" normalizeH="0" baseline="0" noProof="0">
                <a:ln>
                  <a:noFill/>
                </a:ln>
                <a:solidFill>
                  <a:srgbClr val="257137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한국</a:t>
            </a:r>
            <a:endParaRPr kumimoji="0" lang="en-US" altLang="ko-KR" sz="2035" b="0" i="0" u="none" strike="noStrike" kern="0" cap="none" spc="0" normalizeH="0" baseline="0" noProof="0">
              <a:ln>
                <a:noFill/>
              </a:ln>
              <a:solidFill>
                <a:srgbClr val="257137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cxnSp>
        <p:nvCxnSpPr>
          <p:cNvPr id="534" name="직선 연결선 533">
            <a:extLst>
              <a:ext uri="{FF2B5EF4-FFF2-40B4-BE49-F238E27FC236}">
                <a16:creationId xmlns:a16="http://schemas.microsoft.com/office/drawing/2014/main" id="{552BCF87-F261-44A1-9AB4-5B840F17F7DA}"/>
              </a:ext>
            </a:extLst>
          </p:cNvPr>
          <p:cNvCxnSpPr/>
          <p:nvPr/>
        </p:nvCxnSpPr>
        <p:spPr bwMode="auto">
          <a:xfrm>
            <a:off x="2059221" y="2611856"/>
            <a:ext cx="872811" cy="0"/>
          </a:xfrm>
          <a:prstGeom prst="line">
            <a:avLst/>
          </a:prstGeom>
          <a:solidFill>
            <a:srgbClr val="77933C">
              <a:alpha val="30196"/>
            </a:srgbClr>
          </a:solidFill>
          <a:ln w="25400" cap="flat" cmpd="sng" algn="ctr">
            <a:solidFill>
              <a:srgbClr val="FFE5FF"/>
            </a:solidFill>
            <a:prstDash val="solid"/>
          </a:ln>
          <a:effectLst/>
        </p:spPr>
      </p:cxnSp>
      <p:sp>
        <p:nvSpPr>
          <p:cNvPr id="535" name="Text Box 71">
            <a:extLst>
              <a:ext uri="{FF2B5EF4-FFF2-40B4-BE49-F238E27FC236}">
                <a16:creationId xmlns:a16="http://schemas.microsoft.com/office/drawing/2014/main" id="{5D45ACE0-DD5A-44B1-A896-316EDC42D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69" y="2378678"/>
            <a:ext cx="944751" cy="3757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algn="ctr" fontAlgn="auto" latinLnBrk="1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</a:lstStyle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35" b="0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중국</a:t>
            </a:r>
            <a:endParaRPr kumimoji="0" lang="en-US" altLang="ko-KR" sz="2035" b="0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cxnSp>
        <p:nvCxnSpPr>
          <p:cNvPr id="536" name="직선 연결선 535">
            <a:extLst>
              <a:ext uri="{FF2B5EF4-FFF2-40B4-BE49-F238E27FC236}">
                <a16:creationId xmlns:a16="http://schemas.microsoft.com/office/drawing/2014/main" id="{C7DC035A-1E68-4499-964A-E0368C494588}"/>
              </a:ext>
            </a:extLst>
          </p:cNvPr>
          <p:cNvCxnSpPr/>
          <p:nvPr/>
        </p:nvCxnSpPr>
        <p:spPr bwMode="auto">
          <a:xfrm>
            <a:off x="933151" y="4636717"/>
            <a:ext cx="872811" cy="0"/>
          </a:xfrm>
          <a:prstGeom prst="line">
            <a:avLst/>
          </a:prstGeom>
          <a:solidFill>
            <a:srgbClr val="77933C">
              <a:alpha val="30196"/>
            </a:srgbClr>
          </a:solidFill>
          <a:ln w="25400" cap="flat" cmpd="sng" algn="ctr">
            <a:solidFill>
              <a:srgbClr val="E3E3E3">
                <a:alpha val="50196"/>
              </a:srgbClr>
            </a:solidFill>
            <a:prstDash val="solid"/>
          </a:ln>
          <a:effectLst/>
        </p:spPr>
      </p:cxnSp>
      <p:sp>
        <p:nvSpPr>
          <p:cNvPr id="537" name="Text Box 71">
            <a:extLst>
              <a:ext uri="{FF2B5EF4-FFF2-40B4-BE49-F238E27FC236}">
                <a16:creationId xmlns:a16="http://schemas.microsoft.com/office/drawing/2014/main" id="{A5C0D3D7-3ABA-454A-BFD1-64D56CBDA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916" y="4370636"/>
            <a:ext cx="944751" cy="3757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algn="ctr" fontAlgn="auto" latinLnBrk="1">
              <a:spcBef>
                <a:spcPts val="0"/>
              </a:spcBef>
              <a:spcAft>
                <a:spcPts val="0"/>
              </a:spcAft>
              <a:defRPr sz="1800">
                <a:solidFill>
                  <a:prstClr val="white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35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UAE</a:t>
            </a:r>
          </a:p>
        </p:txBody>
      </p:sp>
      <p:cxnSp>
        <p:nvCxnSpPr>
          <p:cNvPr id="538" name="직선 연결선 537">
            <a:extLst>
              <a:ext uri="{FF2B5EF4-FFF2-40B4-BE49-F238E27FC236}">
                <a16:creationId xmlns:a16="http://schemas.microsoft.com/office/drawing/2014/main" id="{30784E91-778C-4CD5-8088-E93991A999EB}"/>
              </a:ext>
            </a:extLst>
          </p:cNvPr>
          <p:cNvCxnSpPr/>
          <p:nvPr/>
        </p:nvCxnSpPr>
        <p:spPr bwMode="auto">
          <a:xfrm>
            <a:off x="6462320" y="2340964"/>
            <a:ext cx="872811" cy="0"/>
          </a:xfrm>
          <a:prstGeom prst="line">
            <a:avLst/>
          </a:prstGeom>
          <a:solidFill>
            <a:srgbClr val="EF8262"/>
          </a:solidFill>
          <a:ln w="25400" cap="flat" cmpd="sng" algn="ctr">
            <a:solidFill>
              <a:srgbClr val="FEE3DC"/>
            </a:solidFill>
            <a:prstDash val="solid"/>
          </a:ln>
          <a:effectLst/>
        </p:spPr>
      </p:cxnSp>
      <p:sp>
        <p:nvSpPr>
          <p:cNvPr id="540" name="직사각형 539">
            <a:extLst>
              <a:ext uri="{FF2B5EF4-FFF2-40B4-BE49-F238E27FC236}">
                <a16:creationId xmlns:a16="http://schemas.microsoft.com/office/drawing/2014/main" id="{C10D361D-1E3D-4266-A4AC-C54B742E02CD}"/>
              </a:ext>
            </a:extLst>
          </p:cNvPr>
          <p:cNvSpPr/>
          <p:nvPr/>
        </p:nvSpPr>
        <p:spPr bwMode="auto">
          <a:xfrm>
            <a:off x="5601570" y="599984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41" name="직사각형 540">
            <a:extLst>
              <a:ext uri="{FF2B5EF4-FFF2-40B4-BE49-F238E27FC236}">
                <a16:creationId xmlns:a16="http://schemas.microsoft.com/office/drawing/2014/main" id="{537E7EA2-C5CF-4456-84BD-45876EB6F31F}"/>
              </a:ext>
            </a:extLst>
          </p:cNvPr>
          <p:cNvSpPr/>
          <p:nvPr/>
        </p:nvSpPr>
        <p:spPr bwMode="auto">
          <a:xfrm>
            <a:off x="8056797" y="2561394"/>
            <a:ext cx="146515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42" name="직사각형 541">
            <a:extLst>
              <a:ext uri="{FF2B5EF4-FFF2-40B4-BE49-F238E27FC236}">
                <a16:creationId xmlns:a16="http://schemas.microsoft.com/office/drawing/2014/main" id="{13A593E8-4AAF-4D36-9D81-4944AC673E16}"/>
              </a:ext>
            </a:extLst>
          </p:cNvPr>
          <p:cNvSpPr/>
          <p:nvPr/>
        </p:nvSpPr>
        <p:spPr bwMode="auto">
          <a:xfrm>
            <a:off x="5778028" y="5999847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43" name="직사각형 542">
            <a:extLst>
              <a:ext uri="{FF2B5EF4-FFF2-40B4-BE49-F238E27FC236}">
                <a16:creationId xmlns:a16="http://schemas.microsoft.com/office/drawing/2014/main" id="{18A6F82E-1862-4F1E-8BDF-EB57060CAA3C}"/>
              </a:ext>
            </a:extLst>
          </p:cNvPr>
          <p:cNvSpPr/>
          <p:nvPr/>
        </p:nvSpPr>
        <p:spPr bwMode="auto">
          <a:xfrm>
            <a:off x="5962081" y="6000974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544" name="직사각형 543">
            <a:extLst>
              <a:ext uri="{FF2B5EF4-FFF2-40B4-BE49-F238E27FC236}">
                <a16:creationId xmlns:a16="http://schemas.microsoft.com/office/drawing/2014/main" id="{B543DD6C-4D6C-4D4F-A780-7C4E5CB786BF}"/>
              </a:ext>
            </a:extLst>
          </p:cNvPr>
          <p:cNvSpPr/>
          <p:nvPr/>
        </p:nvSpPr>
        <p:spPr bwMode="auto">
          <a:xfrm>
            <a:off x="6138539" y="6000974"/>
            <a:ext cx="156606" cy="146515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037" tIns="47618" rIns="93037" bIns="47618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  <p:sp>
        <p:nvSpPr>
          <p:cNvPr id="278" name="제목 1">
            <a:extLst>
              <a:ext uri="{FF2B5EF4-FFF2-40B4-BE49-F238E27FC236}">
                <a16:creationId xmlns:a16="http://schemas.microsoft.com/office/drawing/2014/main" id="{9092DA83-266C-467A-B2A9-811383785DC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35" b="0" i="0" u="none" strike="noStrike" kern="120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두산중공업 원자력 사업 실적</a:t>
            </a:r>
          </a:p>
        </p:txBody>
      </p:sp>
      <p:sp>
        <p:nvSpPr>
          <p:cNvPr id="539" name="Text Box 71">
            <a:extLst>
              <a:ext uri="{FF2B5EF4-FFF2-40B4-BE49-F238E27FC236}">
                <a16:creationId xmlns:a16="http://schemas.microsoft.com/office/drawing/2014/main" id="{E5A92B60-A3FB-4449-BD7C-A68D32128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7597" y="2075225"/>
            <a:ext cx="803299" cy="41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35" b="0" i="0" u="none" strike="noStrike" kern="0" cap="none" spc="0" normalizeH="0" baseline="0" noProof="0">
                <a:ln>
                  <a:noFill/>
                </a:ln>
                <a:solidFill>
                  <a:srgbClr val="EF8262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미국</a:t>
            </a:r>
            <a:endParaRPr kumimoji="0" lang="en-US" altLang="ko-KR" sz="2035" b="0" i="0" u="none" strike="noStrike" kern="0" cap="none" spc="0" normalizeH="0" baseline="0" noProof="0">
              <a:ln>
                <a:noFill/>
              </a:ln>
              <a:solidFill>
                <a:srgbClr val="EF8262"/>
              </a:solidFill>
              <a:effectLst/>
              <a:uLnTx/>
              <a:uFillTx/>
              <a:latin typeface="Noto Sans CJK KR Regular" panose="020B0500000000000000" pitchFamily="34" charset="-127"/>
              <a:ea typeface="Noto Sans CJK KR Regular" panose="020B0500000000000000" pitchFamily="34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108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409935E9-A618-4459-A5C0-2C85D24F28F4}"/>
              </a:ext>
            </a:extLst>
          </p:cNvPr>
          <p:cNvSpPr/>
          <p:nvPr/>
        </p:nvSpPr>
        <p:spPr bwMode="auto">
          <a:xfrm>
            <a:off x="1071338" y="5569917"/>
            <a:ext cx="8467332" cy="1204738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53016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221" b="1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굴림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117" name="모서리가 둥근 직사각형 33">
            <a:extLst>
              <a:ext uri="{FF2B5EF4-FFF2-40B4-BE49-F238E27FC236}">
                <a16:creationId xmlns:a16="http://schemas.microsoft.com/office/drawing/2014/main" id="{246B6309-5A53-413F-8058-A59472383281}"/>
              </a:ext>
            </a:extLst>
          </p:cNvPr>
          <p:cNvSpPr/>
          <p:nvPr/>
        </p:nvSpPr>
        <p:spPr bwMode="auto">
          <a:xfrm>
            <a:off x="5414418" y="1451040"/>
            <a:ext cx="3444899" cy="2848264"/>
          </a:xfrm>
          <a:prstGeom prst="roundRect">
            <a:avLst>
              <a:gd name="adj" fmla="val 4921"/>
            </a:avLst>
          </a:prstGeom>
          <a:solidFill>
            <a:srgbClr val="FFFFFF">
              <a:lumMod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9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+mn-cs"/>
            </a:endParaRPr>
          </a:p>
        </p:txBody>
      </p:sp>
      <p:sp>
        <p:nvSpPr>
          <p:cNvPr id="118" name="모서리가 둥근 직사각형 34">
            <a:extLst>
              <a:ext uri="{FF2B5EF4-FFF2-40B4-BE49-F238E27FC236}">
                <a16:creationId xmlns:a16="http://schemas.microsoft.com/office/drawing/2014/main" id="{7C89E0DB-B9B6-4215-9CA5-861A011EB5D8}"/>
              </a:ext>
            </a:extLst>
          </p:cNvPr>
          <p:cNvSpPr/>
          <p:nvPr/>
        </p:nvSpPr>
        <p:spPr bwMode="auto">
          <a:xfrm>
            <a:off x="5504584" y="1548423"/>
            <a:ext cx="3421827" cy="2885070"/>
          </a:xfrm>
          <a:prstGeom prst="roundRect">
            <a:avLst>
              <a:gd name="adj" fmla="val 4921"/>
            </a:avLst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9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+mn-cs"/>
            </a:endParaRPr>
          </a:p>
        </p:txBody>
      </p:sp>
      <p:pic>
        <p:nvPicPr>
          <p:cNvPr id="119" name="그림 118" descr="A0324.jpg">
            <a:extLst>
              <a:ext uri="{FF2B5EF4-FFF2-40B4-BE49-F238E27FC236}">
                <a16:creationId xmlns:a16="http://schemas.microsoft.com/office/drawing/2014/main" id="{12E6E550-82B8-4A42-8FF3-99BCB4E1FD37}"/>
              </a:ext>
            </a:extLst>
          </p:cNvPr>
          <p:cNvPicPr preferRelativeResize="0">
            <a:picLocks noGrp="1"/>
          </p:cNvPicPr>
          <p:nvPr isPhoto="1"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5547140" y="1920703"/>
            <a:ext cx="3286453" cy="2427647"/>
          </a:xfrm>
          <a:prstGeom prst="rect">
            <a:avLst/>
          </a:prstGeom>
          <a:noFill/>
          <a:ln>
            <a:solidFill>
              <a:srgbClr val="555555">
                <a:lumMod val="50000"/>
              </a:srgbClr>
            </a:solidFill>
          </a:ln>
        </p:spPr>
      </p:pic>
      <p:sp>
        <p:nvSpPr>
          <p:cNvPr id="120" name="모서리가 둥근 직사각형 36">
            <a:extLst>
              <a:ext uri="{FF2B5EF4-FFF2-40B4-BE49-F238E27FC236}">
                <a16:creationId xmlns:a16="http://schemas.microsoft.com/office/drawing/2014/main" id="{DA4D7ADC-C07B-4339-A1FD-DE9607E77AD3}"/>
              </a:ext>
            </a:extLst>
          </p:cNvPr>
          <p:cNvSpPr/>
          <p:nvPr/>
        </p:nvSpPr>
        <p:spPr bwMode="auto">
          <a:xfrm>
            <a:off x="1346327" y="1451040"/>
            <a:ext cx="3444899" cy="2848264"/>
          </a:xfrm>
          <a:prstGeom prst="roundRect">
            <a:avLst>
              <a:gd name="adj" fmla="val 4921"/>
            </a:avLst>
          </a:prstGeom>
          <a:solidFill>
            <a:srgbClr val="FFFFFF">
              <a:lumMod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9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+mn-cs"/>
            </a:endParaRPr>
          </a:p>
        </p:txBody>
      </p:sp>
      <p:sp>
        <p:nvSpPr>
          <p:cNvPr id="121" name="모서리가 둥근 직사각형 37">
            <a:extLst>
              <a:ext uri="{FF2B5EF4-FFF2-40B4-BE49-F238E27FC236}">
                <a16:creationId xmlns:a16="http://schemas.microsoft.com/office/drawing/2014/main" id="{2BB3880A-BF65-4A65-A3F6-72C5D2ACE5A4}"/>
              </a:ext>
            </a:extLst>
          </p:cNvPr>
          <p:cNvSpPr/>
          <p:nvPr/>
        </p:nvSpPr>
        <p:spPr bwMode="auto">
          <a:xfrm>
            <a:off x="1436493" y="1548423"/>
            <a:ext cx="3421827" cy="2885070"/>
          </a:xfrm>
          <a:prstGeom prst="roundRect">
            <a:avLst>
              <a:gd name="adj" fmla="val 4921"/>
            </a:avLst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balanced" dir="t">
              <a:rot lat="0" lon="0" rev="8700000"/>
            </a:lightRig>
          </a:scene3d>
          <a:sp3d/>
        </p:spPr>
        <p:txBody>
          <a:bodyPr anchor="ctr"/>
          <a:lstStyle/>
          <a:p>
            <a:pPr marL="0" marR="0" lvl="0" indent="0" algn="ctr" defTabSz="9304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91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+mn-cs"/>
            </a:endParaRPr>
          </a:p>
        </p:txBody>
      </p:sp>
      <p:pic>
        <p:nvPicPr>
          <p:cNvPr id="122" name="그림 29" descr="A0345.jpg">
            <a:extLst>
              <a:ext uri="{FF2B5EF4-FFF2-40B4-BE49-F238E27FC236}">
                <a16:creationId xmlns:a16="http://schemas.microsoft.com/office/drawing/2014/main" id="{951FAF2A-4B79-469B-A0DF-2D1D359817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 cstate="print">
            <a:lum bright="28000"/>
          </a:blip>
          <a:srcRect/>
          <a:stretch>
            <a:fillRect/>
          </a:stretch>
        </p:blipFill>
        <p:spPr bwMode="auto">
          <a:xfrm>
            <a:off x="1479048" y="1920701"/>
            <a:ext cx="3287638" cy="242799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23" name="TextBox 122">
            <a:extLst>
              <a:ext uri="{FF2B5EF4-FFF2-40B4-BE49-F238E27FC236}">
                <a16:creationId xmlns:a16="http://schemas.microsoft.com/office/drawing/2014/main" id="{B0074A10-A27C-4D1D-8F33-75837E174EE1}"/>
              </a:ext>
            </a:extLst>
          </p:cNvPr>
          <p:cNvSpPr txBox="1"/>
          <p:nvPr/>
        </p:nvSpPr>
        <p:spPr>
          <a:xfrm>
            <a:off x="1411953" y="1585228"/>
            <a:ext cx="1376895" cy="2998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0402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15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원자로 공급실적</a:t>
            </a:r>
            <a:endParaRPr kumimoji="0" lang="en-US" altLang="ko-KR" sz="131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24" name="직사각형 123">
            <a:extLst>
              <a:ext uri="{FF2B5EF4-FFF2-40B4-BE49-F238E27FC236}">
                <a16:creationId xmlns:a16="http://schemas.microsoft.com/office/drawing/2014/main" id="{3F28C9F4-2CBF-44A6-B8CB-BD8A8B8E1368}"/>
              </a:ext>
            </a:extLst>
          </p:cNvPr>
          <p:cNvSpPr/>
          <p:nvPr/>
        </p:nvSpPr>
        <p:spPr>
          <a:xfrm>
            <a:off x="3046764" y="2970325"/>
            <a:ext cx="402568" cy="1365784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33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25" name="직사각형 124">
            <a:extLst>
              <a:ext uri="{FF2B5EF4-FFF2-40B4-BE49-F238E27FC236}">
                <a16:creationId xmlns:a16="http://schemas.microsoft.com/office/drawing/2014/main" id="{C0C99E49-7F6A-43FD-9F32-9CFAD68ED7EE}"/>
              </a:ext>
            </a:extLst>
          </p:cNvPr>
          <p:cNvSpPr/>
          <p:nvPr/>
        </p:nvSpPr>
        <p:spPr>
          <a:xfrm>
            <a:off x="2430643" y="2970327"/>
            <a:ext cx="402568" cy="877669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20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26" name="직사각형 125">
            <a:extLst>
              <a:ext uri="{FF2B5EF4-FFF2-40B4-BE49-F238E27FC236}">
                <a16:creationId xmlns:a16="http://schemas.microsoft.com/office/drawing/2014/main" id="{4094D0F4-D3C8-4367-9D26-3E6DF89424A9}"/>
              </a:ext>
            </a:extLst>
          </p:cNvPr>
          <p:cNvSpPr/>
          <p:nvPr/>
        </p:nvSpPr>
        <p:spPr>
          <a:xfrm>
            <a:off x="1771965" y="3847995"/>
            <a:ext cx="402568" cy="488114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13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27" name="직사각형 126">
            <a:extLst>
              <a:ext uri="{FF2B5EF4-FFF2-40B4-BE49-F238E27FC236}">
                <a16:creationId xmlns:a16="http://schemas.microsoft.com/office/drawing/2014/main" id="{7CA0CA32-20F6-4773-802C-94D799A9BD70}"/>
              </a:ext>
            </a:extLst>
          </p:cNvPr>
          <p:cNvSpPr/>
          <p:nvPr/>
        </p:nvSpPr>
        <p:spPr>
          <a:xfrm>
            <a:off x="3784805" y="4220888"/>
            <a:ext cx="402568" cy="11522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1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28" name="Text Box 6">
            <a:extLst>
              <a:ext uri="{FF2B5EF4-FFF2-40B4-BE49-F238E27FC236}">
                <a16:creationId xmlns:a16="http://schemas.microsoft.com/office/drawing/2014/main" id="{99B3B409-69B6-4732-829B-9D89746BA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583" y="4928037"/>
            <a:ext cx="1365465" cy="1734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27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제작 완료</a:t>
            </a:r>
            <a:endParaRPr kumimoji="0" lang="en-US" altLang="ko-KR" sz="112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29" name="Text Box 7">
            <a:extLst>
              <a:ext uri="{FF2B5EF4-FFF2-40B4-BE49-F238E27FC236}">
                <a16:creationId xmlns:a16="http://schemas.microsoft.com/office/drawing/2014/main" id="{8580E25C-EDF6-409B-B055-0BA3D4E40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6065" y="4935017"/>
            <a:ext cx="1365465" cy="1734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2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제작 중</a:t>
            </a:r>
            <a:endParaRPr kumimoji="0" lang="en-US" altLang="ko-KR" sz="112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30" name="Text Box 6">
            <a:extLst>
              <a:ext uri="{FF2B5EF4-FFF2-40B4-BE49-F238E27FC236}">
                <a16:creationId xmlns:a16="http://schemas.microsoft.com/office/drawing/2014/main" id="{8871BC7C-F38F-4E09-BD93-7E6E8C176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4509" y="4543357"/>
            <a:ext cx="495580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~ ‘05</a:t>
            </a:r>
          </a:p>
        </p:txBody>
      </p:sp>
      <p:sp>
        <p:nvSpPr>
          <p:cNvPr id="131" name="Text Box 6">
            <a:extLst>
              <a:ext uri="{FF2B5EF4-FFF2-40B4-BE49-F238E27FC236}">
                <a16:creationId xmlns:a16="http://schemas.microsoft.com/office/drawing/2014/main" id="{BAE31859-BC0B-4278-B885-9DBF91EF51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182" y="4546340"/>
            <a:ext cx="801013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’06 ~ ’20</a:t>
            </a:r>
          </a:p>
        </p:txBody>
      </p:sp>
      <p:sp>
        <p:nvSpPr>
          <p:cNvPr id="132" name="Text Box 6">
            <a:extLst>
              <a:ext uri="{FF2B5EF4-FFF2-40B4-BE49-F238E27FC236}">
                <a16:creationId xmlns:a16="http://schemas.microsoft.com/office/drawing/2014/main" id="{5BA04B47-E4B4-4755-9E96-07F8A8783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5409" y="4537394"/>
            <a:ext cx="372807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Sum</a:t>
            </a:r>
          </a:p>
        </p:txBody>
      </p:sp>
      <p:sp>
        <p:nvSpPr>
          <p:cNvPr id="133" name="AutoShape 43">
            <a:extLst>
              <a:ext uri="{FF2B5EF4-FFF2-40B4-BE49-F238E27FC236}">
                <a16:creationId xmlns:a16="http://schemas.microsoft.com/office/drawing/2014/main" id="{F5615FD4-B2FD-49A7-8EA1-44F551CBDAEA}"/>
              </a:ext>
            </a:extLst>
          </p:cNvPr>
          <p:cNvSpPr>
            <a:spLocks/>
          </p:cNvSpPr>
          <p:nvPr/>
        </p:nvSpPr>
        <p:spPr bwMode="auto">
          <a:xfrm rot="-5400000" flipH="1" flipV="1">
            <a:off x="2220252" y="4196456"/>
            <a:ext cx="162517" cy="1193281"/>
          </a:xfrm>
          <a:prstGeom prst="rightBrace">
            <a:avLst>
              <a:gd name="adj1" fmla="val 57943"/>
              <a:gd name="adj2" fmla="val 51579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l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9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34" name="Text Box 6">
            <a:extLst>
              <a:ext uri="{FF2B5EF4-FFF2-40B4-BE49-F238E27FC236}">
                <a16:creationId xmlns:a16="http://schemas.microsoft.com/office/drawing/2014/main" id="{C9179AD2-5D4A-430E-8585-4E2B49A33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7709" y="4549663"/>
            <a:ext cx="801014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’21 ~ ‘25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D28113B4-838A-474A-AF17-6F9EA8F42889}"/>
              </a:ext>
            </a:extLst>
          </p:cNvPr>
          <p:cNvSpPr txBox="1"/>
          <p:nvPr/>
        </p:nvSpPr>
        <p:spPr>
          <a:xfrm>
            <a:off x="5480045" y="1585228"/>
            <a:ext cx="1750394" cy="2998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30402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315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증기발생기 공급 실적</a:t>
            </a:r>
            <a:endParaRPr kumimoji="0" lang="en-US" altLang="ko-KR" sz="131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36" name="직사각형 135">
            <a:extLst>
              <a:ext uri="{FF2B5EF4-FFF2-40B4-BE49-F238E27FC236}">
                <a16:creationId xmlns:a16="http://schemas.microsoft.com/office/drawing/2014/main" id="{319E8350-30BE-43E7-82F9-9A413A845F42}"/>
              </a:ext>
            </a:extLst>
          </p:cNvPr>
          <p:cNvSpPr/>
          <p:nvPr/>
        </p:nvSpPr>
        <p:spPr>
          <a:xfrm>
            <a:off x="7114855" y="2121987"/>
            <a:ext cx="402568" cy="2214123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lIns="0" rIns="0"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122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37" name="직사각형 136">
            <a:extLst>
              <a:ext uri="{FF2B5EF4-FFF2-40B4-BE49-F238E27FC236}">
                <a16:creationId xmlns:a16="http://schemas.microsoft.com/office/drawing/2014/main" id="{513D6A66-B5A6-4C3F-B742-521A285517A3}"/>
              </a:ext>
            </a:extLst>
          </p:cNvPr>
          <p:cNvSpPr/>
          <p:nvPr/>
        </p:nvSpPr>
        <p:spPr>
          <a:xfrm>
            <a:off x="6498735" y="2121986"/>
            <a:ext cx="402568" cy="1244257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64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38" name="직사각형 137">
            <a:extLst>
              <a:ext uri="{FF2B5EF4-FFF2-40B4-BE49-F238E27FC236}">
                <a16:creationId xmlns:a16="http://schemas.microsoft.com/office/drawing/2014/main" id="{80D4424D-D208-4CAD-A787-298D96088C65}"/>
              </a:ext>
            </a:extLst>
          </p:cNvPr>
          <p:cNvSpPr/>
          <p:nvPr/>
        </p:nvSpPr>
        <p:spPr>
          <a:xfrm>
            <a:off x="5840057" y="3366243"/>
            <a:ext cx="402568" cy="969865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58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39" name="직사각형 138">
            <a:extLst>
              <a:ext uri="{FF2B5EF4-FFF2-40B4-BE49-F238E27FC236}">
                <a16:creationId xmlns:a16="http://schemas.microsoft.com/office/drawing/2014/main" id="{5D69EF2C-5ABC-4ADF-B5AF-C5F4CE175F56}"/>
              </a:ext>
            </a:extLst>
          </p:cNvPr>
          <p:cNvSpPr/>
          <p:nvPr/>
        </p:nvSpPr>
        <p:spPr>
          <a:xfrm>
            <a:off x="7852897" y="4101887"/>
            <a:ext cx="402568" cy="23422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1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윤고딕130"/>
                <a:cs typeface="Arial" pitchFamily="34" charset="0"/>
              </a:rPr>
              <a:t>2</a:t>
            </a:r>
            <a:endParaRPr kumimoji="0" lang="ko-KR" altLang="en-US" sz="131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윤고딕130"/>
              <a:cs typeface="Arial" pitchFamily="34" charset="0"/>
            </a:endParaRPr>
          </a:p>
        </p:txBody>
      </p:sp>
      <p:sp>
        <p:nvSpPr>
          <p:cNvPr id="140" name="Text Box 6">
            <a:extLst>
              <a:ext uri="{FF2B5EF4-FFF2-40B4-BE49-F238E27FC236}">
                <a16:creationId xmlns:a16="http://schemas.microsoft.com/office/drawing/2014/main" id="{5130BBD5-5719-4013-AFD9-DB6E7D48CB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2225" y="4928037"/>
            <a:ext cx="1365465" cy="1734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2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제작 완료</a:t>
            </a:r>
            <a:endParaRPr kumimoji="0" lang="en-US" altLang="ko-KR" sz="112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41" name="Text Box 7">
            <a:extLst>
              <a:ext uri="{FF2B5EF4-FFF2-40B4-BE49-F238E27FC236}">
                <a16:creationId xmlns:a16="http://schemas.microsoft.com/office/drawing/2014/main" id="{9F685C7E-4DAA-405F-AC99-74040E4F0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5732" y="4935017"/>
            <a:ext cx="1365465" cy="1734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2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제작 중</a:t>
            </a:r>
            <a:endParaRPr kumimoji="0" lang="en-US" altLang="ko-KR" sz="112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42" name="Text Box 6">
            <a:extLst>
              <a:ext uri="{FF2B5EF4-FFF2-40B4-BE49-F238E27FC236}">
                <a16:creationId xmlns:a16="http://schemas.microsoft.com/office/drawing/2014/main" id="{2943CB77-8285-4CBC-B216-DF2DF348D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32601" y="4543357"/>
            <a:ext cx="495580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~ ‘05</a:t>
            </a:r>
          </a:p>
        </p:txBody>
      </p:sp>
      <p:sp>
        <p:nvSpPr>
          <p:cNvPr id="143" name="Text Box 6">
            <a:extLst>
              <a:ext uri="{FF2B5EF4-FFF2-40B4-BE49-F238E27FC236}">
                <a16:creationId xmlns:a16="http://schemas.microsoft.com/office/drawing/2014/main" id="{4A94A6D5-2E9B-404C-A592-C1D8B0A4C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2273" y="4546340"/>
            <a:ext cx="801013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ctr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’06 ~ ’20</a:t>
            </a:r>
          </a:p>
        </p:txBody>
      </p:sp>
      <p:sp>
        <p:nvSpPr>
          <p:cNvPr id="144" name="Text Box 6">
            <a:extLst>
              <a:ext uri="{FF2B5EF4-FFF2-40B4-BE49-F238E27FC236}">
                <a16:creationId xmlns:a16="http://schemas.microsoft.com/office/drawing/2014/main" id="{2A5D69D5-17E4-4862-AA3D-D82B0BF450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3502" y="4537394"/>
            <a:ext cx="372807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Sum</a:t>
            </a:r>
          </a:p>
        </p:txBody>
      </p:sp>
      <p:sp>
        <p:nvSpPr>
          <p:cNvPr id="145" name="AutoShape 43">
            <a:extLst>
              <a:ext uri="{FF2B5EF4-FFF2-40B4-BE49-F238E27FC236}">
                <a16:creationId xmlns:a16="http://schemas.microsoft.com/office/drawing/2014/main" id="{ADC1AEF7-7FA4-4C73-9A2D-CB53FB257826}"/>
              </a:ext>
            </a:extLst>
          </p:cNvPr>
          <p:cNvSpPr>
            <a:spLocks/>
          </p:cNvSpPr>
          <p:nvPr/>
        </p:nvSpPr>
        <p:spPr bwMode="auto">
          <a:xfrm rot="-5400000" flipH="1" flipV="1">
            <a:off x="6222078" y="4262723"/>
            <a:ext cx="162517" cy="1060748"/>
          </a:xfrm>
          <a:prstGeom prst="rightBrace">
            <a:avLst>
              <a:gd name="adj1" fmla="val 57943"/>
              <a:gd name="adj2" fmla="val 51579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l" defTabSz="930402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91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윤고딕130" pitchFamily="18" charset="-127"/>
              <a:cs typeface="Arial" pitchFamily="34" charset="0"/>
            </a:endParaRPr>
          </a:p>
        </p:txBody>
      </p:sp>
      <p:sp>
        <p:nvSpPr>
          <p:cNvPr id="146" name="Text Box 6">
            <a:extLst>
              <a:ext uri="{FF2B5EF4-FFF2-40B4-BE49-F238E27FC236}">
                <a16:creationId xmlns:a16="http://schemas.microsoft.com/office/drawing/2014/main" id="{4C256F1A-8338-495F-88CE-B65CBC6EE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5801" y="4549663"/>
            <a:ext cx="801014" cy="1470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879729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39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윤고딕130" pitchFamily="18" charset="-127"/>
                <a:cs typeface="Arial" pitchFamily="34" charset="0"/>
              </a:rPr>
              <a:t>’21 ~ ‘25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27CC73-AEEF-4ADE-95B5-DED0D8C8F931}"/>
              </a:ext>
            </a:extLst>
          </p:cNvPr>
          <p:cNvSpPr txBox="1"/>
          <p:nvPr/>
        </p:nvSpPr>
        <p:spPr bwMode="auto">
          <a:xfrm>
            <a:off x="1301745" y="5651707"/>
            <a:ext cx="8157207" cy="103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30402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두산중공업의 원자로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(2011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년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~) 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및 증기발생기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(2012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년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~)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가 세계일류상품으로 등재 되어있으며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’21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년 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8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월 기준으로 원자로 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33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기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, 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증기발생기 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122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기를 제작하고 납품 완료하여 최근</a:t>
            </a:r>
            <a:r>
              <a:rPr kumimoji="0" lang="en-US" altLang="ko-KR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 20</a:t>
            </a:r>
            <a:r>
              <a:rPr kumimoji="0" lang="ko-KR" altLang="en-US" sz="1526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+mn-cs"/>
              </a:rPr>
              <a:t>년간 전세계에서 가장 많은 원자로 및 증기발생기를 공급하였음</a:t>
            </a:r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2035" b="0" i="0" u="none" strike="noStrike" kern="1200" cap="all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CJK KR Bold" panose="020B0800000000000000" pitchFamily="34" charset="-127"/>
                <a:ea typeface="Noto Sans CJK KR Bold" panose="020B0800000000000000" pitchFamily="34" charset="-127"/>
                <a:cs typeface="+mj-cs"/>
              </a:rPr>
              <a:t>원자로 및 증기발생기 공급 실적</a:t>
            </a:r>
          </a:p>
        </p:txBody>
      </p:sp>
    </p:spTree>
    <p:extLst>
      <p:ext uri="{BB962C8B-B14F-4D97-AF65-F5344CB8AC3E}">
        <p14:creationId xmlns:p14="http://schemas.microsoft.com/office/powerpoint/2010/main" val="368839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950A161-D699-4161-A4C5-7B7359A23726}"/>
              </a:ext>
            </a:extLst>
          </p:cNvPr>
          <p:cNvSpPr/>
          <p:nvPr/>
        </p:nvSpPr>
        <p:spPr bwMode="auto">
          <a:xfrm>
            <a:off x="2650154" y="3647994"/>
            <a:ext cx="4792829" cy="507476"/>
          </a:xfrm>
          <a:prstGeom prst="rect">
            <a:avLst/>
          </a:prstGeom>
          <a:solidFill>
            <a:srgbClr val="14619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53016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221" b="1" baseline="-25000">
              <a:solidFill>
                <a:srgbClr val="FFFFFF"/>
              </a:solidFill>
              <a:latin typeface="Calibri" panose="020F0502020204030204" pitchFamily="34" charset="0"/>
              <a:ea typeface="굴림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B18F27-A18F-4CE4-AF57-D38CAB3BEB1E}"/>
              </a:ext>
            </a:extLst>
          </p:cNvPr>
          <p:cNvSpPr txBox="1"/>
          <p:nvPr/>
        </p:nvSpPr>
        <p:spPr>
          <a:xfrm>
            <a:off x="2859967" y="3072659"/>
            <a:ext cx="4052391" cy="16581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회사 소개</a:t>
            </a:r>
            <a:endParaRPr lang="en-US" altLang="ko-KR" sz="2035" dirty="0">
              <a:solidFill>
                <a:srgbClr val="FFFFFF">
                  <a:lumMod val="50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en-US" altLang="ko-KR" sz="2035" dirty="0">
              <a:solidFill>
                <a:srgbClr val="000000">
                  <a:lumMod val="50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두산중공업의 해외 </a:t>
            </a:r>
            <a:r>
              <a:rPr lang="en-US" altLang="ko-KR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SMR </a:t>
            </a:r>
            <a:r>
              <a:rPr lang="ko-KR" altLang="en-US" sz="2035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사업현황</a:t>
            </a: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ko-KR" altLang="en-US" sz="2035" dirty="0">
              <a:solidFill>
                <a:srgbClr val="FFFFFF">
                  <a:lumMod val="50000"/>
                </a:srgb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Calibri" panose="020F0502020204030204" pitchFamily="34" charset="0"/>
            </a:endParaRPr>
          </a:p>
          <a:p>
            <a:pPr marL="274598" indent="-274598" defTabSz="930402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국내 </a:t>
            </a:r>
            <a:r>
              <a:rPr lang="en-US" altLang="ko-KR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SUPPLY CHAIN </a:t>
            </a:r>
            <a:r>
              <a:rPr lang="ko-KR" altLang="en-US" sz="2035" dirty="0">
                <a:solidFill>
                  <a:srgbClr val="FFFFFF">
                    <a:lumMod val="50000"/>
                  </a:srgb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Calibri" panose="020F0502020204030204" pitchFamily="34" charset="0"/>
              </a:rPr>
              <a:t>활용계획</a:t>
            </a:r>
          </a:p>
        </p:txBody>
      </p:sp>
    </p:spTree>
    <p:extLst>
      <p:ext uri="{BB962C8B-B14F-4D97-AF65-F5344CB8AC3E}">
        <p14:creationId xmlns:p14="http://schemas.microsoft.com/office/powerpoint/2010/main" val="4172305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제목 1">
            <a:extLst>
              <a:ext uri="{FF2B5EF4-FFF2-40B4-BE49-F238E27FC236}">
                <a16:creationId xmlns:a16="http://schemas.microsoft.com/office/drawing/2014/main" id="{477CB9AA-6C17-44FF-9D61-C5C411F96DDD}"/>
              </a:ext>
            </a:extLst>
          </p:cNvPr>
          <p:cNvSpPr txBox="1">
            <a:spLocks/>
          </p:cNvSpPr>
          <p:nvPr/>
        </p:nvSpPr>
        <p:spPr bwMode="auto">
          <a:xfrm>
            <a:off x="357775" y="374553"/>
            <a:ext cx="5036508" cy="3186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42" b="1" cap="all" baseline="0">
                <a:solidFill>
                  <a:schemeClr val="bg1"/>
                </a:solidFill>
                <a:latin typeface="Calibri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5pPr>
            <a:lvl6pPr marL="4651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6pPr>
            <a:lvl7pPr marL="93030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7pPr>
            <a:lvl8pPr marL="1395450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8pPr>
            <a:lvl9pPr marL="1860601" algn="l" rtl="0" fontAlgn="base">
              <a:spcBef>
                <a:spcPct val="0"/>
              </a:spcBef>
              <a:spcAft>
                <a:spcPct val="0"/>
              </a:spcAft>
              <a:defRPr kumimoji="1" sz="1933" b="1">
                <a:solidFill>
                  <a:srgbClr val="000000"/>
                </a:solidFill>
                <a:latin typeface="Arial" charset="0"/>
                <a:ea typeface="윤고딕130" pitchFamily="18" charset="-127"/>
              </a:defRPr>
            </a:lvl9pPr>
          </a:lstStyle>
          <a:p>
            <a:pPr defTabSz="914400"/>
            <a:r>
              <a:rPr lang="ko-KR" altLang="en-US" sz="2035" b="0" kern="12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글로벌 </a:t>
            </a:r>
            <a:r>
              <a:rPr lang="en-US" altLang="ko-KR" sz="2035" b="0" kern="12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SMR </a:t>
            </a:r>
            <a:r>
              <a:rPr lang="ko-KR" altLang="en-US" sz="2035" b="0" kern="1200" dirty="0"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건설 동향</a:t>
            </a:r>
          </a:p>
        </p:txBody>
      </p:sp>
      <p:sp>
        <p:nvSpPr>
          <p:cNvPr id="301" name="Rectangle 2">
            <a:extLst>
              <a:ext uri="{FF2B5EF4-FFF2-40B4-BE49-F238E27FC236}">
                <a16:creationId xmlns:a16="http://schemas.microsoft.com/office/drawing/2014/main" id="{29C9A920-7DF7-450B-9ED2-E841C48B1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1867202"/>
            <a:ext cx="8885683" cy="5104302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4C6C9C"/>
            </a:solidFill>
            <a:round/>
            <a:headEnd/>
            <a:tailEnd/>
          </a:ln>
          <a:effectLst>
            <a:outerShdw dist="35921" dir="2700000" algn="ctr" rotWithShape="0">
              <a:srgbClr val="4C6C9C"/>
            </a:outerShdw>
          </a:effectLst>
        </p:spPr>
        <p:txBody>
          <a:bodyPr lIns="108000" tIns="108000" rIns="108000" bIns="180000" anchor="t"/>
          <a:lstStyle/>
          <a:p>
            <a:pPr marL="0" lvl="1" defTabSz="935116" eaLnBrk="0" fontAlgn="base" hangingPunct="0">
              <a:spcBef>
                <a:spcPct val="50000"/>
              </a:spcBef>
              <a:spcAft>
                <a:spcPts val="600"/>
              </a:spcAft>
              <a:defRPr/>
            </a:pPr>
            <a:endParaRPr lang="ko-KR" altLang="en-US" sz="1100" dirty="0">
              <a:solidFill>
                <a:prstClr val="black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302" name="텍스트 개체 틀 4">
            <a:extLst>
              <a:ext uri="{FF2B5EF4-FFF2-40B4-BE49-F238E27FC236}">
                <a16:creationId xmlns:a16="http://schemas.microsoft.com/office/drawing/2014/main" id="{E348463C-6C38-475D-907D-B4342DB6FC69}"/>
              </a:ext>
            </a:extLst>
          </p:cNvPr>
          <p:cNvSpPr txBox="1">
            <a:spLocks/>
          </p:cNvSpPr>
          <p:nvPr/>
        </p:nvSpPr>
        <p:spPr>
          <a:xfrm>
            <a:off x="829249" y="1776241"/>
            <a:ext cx="2684310" cy="223509"/>
          </a:xfrm>
          <a:prstGeom prst="rect">
            <a:avLst/>
          </a:prstGeom>
          <a:solidFill>
            <a:srgbClr val="FFFFFF"/>
          </a:solidFill>
        </p:spPr>
        <p:txBody>
          <a:bodyPr anchor="ctr">
            <a:noAutofit/>
          </a:bodyPr>
          <a:lstStyle>
            <a:lvl1pPr marL="342862" indent="-342862" algn="l" defTabSz="936522" rtl="0" eaLnBrk="0" fontAlgn="base" hangingPunct="0">
              <a:spcBef>
                <a:spcPct val="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764" indent="-103177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2pPr>
            <a:lvl3pPr marL="207940" indent="-101589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3pPr>
            <a:lvl4pPr marL="314290" indent="-103177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4pPr>
            <a:lvl5pPr marL="420642" indent="-98414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5pPr>
            <a:lvl6pPr marL="877792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942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7pPr>
            <a:lvl8pPr marL="1792092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8pPr>
            <a:lvl9pPr marL="2249241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1" indent="0" algn="ctr">
              <a:lnSpc>
                <a:spcPct val="125000"/>
              </a:lnSpc>
              <a:spcAft>
                <a:spcPts val="600"/>
              </a:spcAft>
              <a:buFontTx/>
              <a:buNone/>
              <a:defRPr/>
            </a:pPr>
            <a:r>
              <a:rPr lang="en-US" altLang="ko-KR" sz="150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 </a:t>
            </a:r>
            <a:r>
              <a:rPr lang="ko-KR" altLang="en-US" sz="150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전세계 </a:t>
            </a:r>
            <a:r>
              <a:rPr lang="en-US" altLang="ko-KR" sz="150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SMR </a:t>
            </a:r>
            <a:r>
              <a:rPr lang="ko-KR" altLang="en-US" sz="1500" b="1" kern="0" dirty="0">
                <a:solidFill>
                  <a:srgbClr val="0070C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개발 및 도입 현황</a:t>
            </a:r>
            <a:endParaRPr lang="en-US" altLang="ko-KR" sz="1500" b="1" kern="0" dirty="0">
              <a:solidFill>
                <a:srgbClr val="0070C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Verdana" panose="020B0604030504040204" pitchFamily="34" charset="0"/>
            </a:endParaRPr>
          </a:p>
        </p:txBody>
      </p:sp>
      <p:grpSp>
        <p:nvGrpSpPr>
          <p:cNvPr id="303" name="그룹 302">
            <a:extLst>
              <a:ext uri="{FF2B5EF4-FFF2-40B4-BE49-F238E27FC236}">
                <a16:creationId xmlns:a16="http://schemas.microsoft.com/office/drawing/2014/main" id="{093EE5AF-E62C-46C5-BA07-A4142F343D31}"/>
              </a:ext>
            </a:extLst>
          </p:cNvPr>
          <p:cNvGrpSpPr/>
          <p:nvPr/>
        </p:nvGrpSpPr>
        <p:grpSpPr>
          <a:xfrm>
            <a:off x="1681295" y="1966016"/>
            <a:ext cx="6725959" cy="4372988"/>
            <a:chOff x="645780" y="1880830"/>
            <a:chExt cx="5072151" cy="3293646"/>
          </a:xfrm>
        </p:grpSpPr>
        <p:grpSp>
          <p:nvGrpSpPr>
            <p:cNvPr id="304" name="Group 189">
              <a:extLst>
                <a:ext uri="{FF2B5EF4-FFF2-40B4-BE49-F238E27FC236}">
                  <a16:creationId xmlns:a16="http://schemas.microsoft.com/office/drawing/2014/main" id="{2A170BB7-0FFB-4F01-A463-34FA5B159F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5780" y="1880830"/>
              <a:ext cx="5072151" cy="3293646"/>
              <a:chOff x="617" y="1370"/>
              <a:chExt cx="4531" cy="2740"/>
            </a:xfrm>
            <a:solidFill>
              <a:srgbClr val="CFDDED"/>
            </a:solidFill>
          </p:grpSpPr>
          <p:sp>
            <p:nvSpPr>
              <p:cNvPr id="332" name="Freeform 190">
                <a:extLst>
                  <a:ext uri="{FF2B5EF4-FFF2-40B4-BE49-F238E27FC236}">
                    <a16:creationId xmlns:a16="http://schemas.microsoft.com/office/drawing/2014/main" id="{F6C69D85-6FB6-4EB3-BB96-981E313B877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99" y="1634"/>
                <a:ext cx="84" cy="186"/>
              </a:xfrm>
              <a:custGeom>
                <a:avLst/>
                <a:gdLst>
                  <a:gd name="T0" fmla="*/ 76 w 84"/>
                  <a:gd name="T1" fmla="*/ 8 h 186"/>
                  <a:gd name="T2" fmla="*/ 74 w 84"/>
                  <a:gd name="T3" fmla="*/ 4 h 186"/>
                  <a:gd name="T4" fmla="*/ 74 w 84"/>
                  <a:gd name="T5" fmla="*/ 0 h 186"/>
                  <a:gd name="T6" fmla="*/ 70 w 84"/>
                  <a:gd name="T7" fmla="*/ 0 h 186"/>
                  <a:gd name="T8" fmla="*/ 64 w 84"/>
                  <a:gd name="T9" fmla="*/ 8 h 186"/>
                  <a:gd name="T10" fmla="*/ 50 w 84"/>
                  <a:gd name="T11" fmla="*/ 22 h 186"/>
                  <a:gd name="T12" fmla="*/ 38 w 84"/>
                  <a:gd name="T13" fmla="*/ 30 h 186"/>
                  <a:gd name="T14" fmla="*/ 34 w 84"/>
                  <a:gd name="T15" fmla="*/ 32 h 186"/>
                  <a:gd name="T16" fmla="*/ 2 w 84"/>
                  <a:gd name="T17" fmla="*/ 116 h 186"/>
                  <a:gd name="T18" fmla="*/ 0 w 84"/>
                  <a:gd name="T19" fmla="*/ 148 h 186"/>
                  <a:gd name="T20" fmla="*/ 2 w 84"/>
                  <a:gd name="T21" fmla="*/ 148 h 186"/>
                  <a:gd name="T22" fmla="*/ 6 w 84"/>
                  <a:gd name="T23" fmla="*/ 150 h 186"/>
                  <a:gd name="T24" fmla="*/ 4 w 84"/>
                  <a:gd name="T25" fmla="*/ 158 h 186"/>
                  <a:gd name="T26" fmla="*/ 4 w 84"/>
                  <a:gd name="T27" fmla="*/ 168 h 186"/>
                  <a:gd name="T28" fmla="*/ 6 w 84"/>
                  <a:gd name="T29" fmla="*/ 176 h 186"/>
                  <a:gd name="T30" fmla="*/ 14 w 84"/>
                  <a:gd name="T31" fmla="*/ 178 h 186"/>
                  <a:gd name="T32" fmla="*/ 24 w 84"/>
                  <a:gd name="T33" fmla="*/ 180 h 186"/>
                  <a:gd name="T34" fmla="*/ 28 w 84"/>
                  <a:gd name="T35" fmla="*/ 184 h 186"/>
                  <a:gd name="T36" fmla="*/ 40 w 84"/>
                  <a:gd name="T37" fmla="*/ 186 h 186"/>
                  <a:gd name="T38" fmla="*/ 44 w 84"/>
                  <a:gd name="T39" fmla="*/ 184 h 186"/>
                  <a:gd name="T40" fmla="*/ 48 w 84"/>
                  <a:gd name="T41" fmla="*/ 180 h 186"/>
                  <a:gd name="T42" fmla="*/ 48 w 84"/>
                  <a:gd name="T43" fmla="*/ 174 h 186"/>
                  <a:gd name="T44" fmla="*/ 44 w 84"/>
                  <a:gd name="T45" fmla="*/ 170 h 186"/>
                  <a:gd name="T46" fmla="*/ 40 w 84"/>
                  <a:gd name="T47" fmla="*/ 170 h 186"/>
                  <a:gd name="T48" fmla="*/ 30 w 84"/>
                  <a:gd name="T49" fmla="*/ 154 h 186"/>
                  <a:gd name="T50" fmla="*/ 26 w 84"/>
                  <a:gd name="T51" fmla="*/ 128 h 186"/>
                  <a:gd name="T52" fmla="*/ 34 w 84"/>
                  <a:gd name="T53" fmla="*/ 100 h 186"/>
                  <a:gd name="T54" fmla="*/ 32 w 84"/>
                  <a:gd name="T55" fmla="*/ 96 h 186"/>
                  <a:gd name="T56" fmla="*/ 34 w 84"/>
                  <a:gd name="T57" fmla="*/ 86 h 186"/>
                  <a:gd name="T58" fmla="*/ 40 w 84"/>
                  <a:gd name="T59" fmla="*/ 76 h 186"/>
                  <a:gd name="T60" fmla="*/ 56 w 84"/>
                  <a:gd name="T61" fmla="*/ 50 h 186"/>
                  <a:gd name="T62" fmla="*/ 84 w 84"/>
                  <a:gd name="T63" fmla="*/ 2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4" h="186">
                    <a:moveTo>
                      <a:pt x="76" y="8"/>
                    </a:moveTo>
                    <a:lnTo>
                      <a:pt x="76" y="8"/>
                    </a:lnTo>
                    <a:lnTo>
                      <a:pt x="76" y="6"/>
                    </a:lnTo>
                    <a:lnTo>
                      <a:pt x="74" y="4"/>
                    </a:lnTo>
                    <a:lnTo>
                      <a:pt x="74" y="2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66" y="2"/>
                    </a:lnTo>
                    <a:lnTo>
                      <a:pt x="64" y="8"/>
                    </a:lnTo>
                    <a:lnTo>
                      <a:pt x="56" y="16"/>
                    </a:lnTo>
                    <a:lnTo>
                      <a:pt x="50" y="22"/>
                    </a:lnTo>
                    <a:lnTo>
                      <a:pt x="44" y="28"/>
                    </a:lnTo>
                    <a:lnTo>
                      <a:pt x="38" y="30"/>
                    </a:lnTo>
                    <a:lnTo>
                      <a:pt x="36" y="32"/>
                    </a:lnTo>
                    <a:lnTo>
                      <a:pt x="34" y="32"/>
                    </a:lnTo>
                    <a:lnTo>
                      <a:pt x="8" y="88"/>
                    </a:lnTo>
                    <a:lnTo>
                      <a:pt x="2" y="116"/>
                    </a:lnTo>
                    <a:lnTo>
                      <a:pt x="2" y="124"/>
                    </a:lnTo>
                    <a:lnTo>
                      <a:pt x="0" y="148"/>
                    </a:lnTo>
                    <a:lnTo>
                      <a:pt x="2" y="148"/>
                    </a:lnTo>
                    <a:lnTo>
                      <a:pt x="2" y="148"/>
                    </a:lnTo>
                    <a:lnTo>
                      <a:pt x="4" y="148"/>
                    </a:lnTo>
                    <a:lnTo>
                      <a:pt x="6" y="150"/>
                    </a:lnTo>
                    <a:lnTo>
                      <a:pt x="6" y="154"/>
                    </a:lnTo>
                    <a:lnTo>
                      <a:pt x="4" y="158"/>
                    </a:lnTo>
                    <a:lnTo>
                      <a:pt x="4" y="162"/>
                    </a:lnTo>
                    <a:lnTo>
                      <a:pt x="4" y="168"/>
                    </a:lnTo>
                    <a:lnTo>
                      <a:pt x="4" y="172"/>
                    </a:lnTo>
                    <a:lnTo>
                      <a:pt x="6" y="176"/>
                    </a:lnTo>
                    <a:lnTo>
                      <a:pt x="8" y="178"/>
                    </a:lnTo>
                    <a:lnTo>
                      <a:pt x="14" y="178"/>
                    </a:lnTo>
                    <a:lnTo>
                      <a:pt x="20" y="178"/>
                    </a:lnTo>
                    <a:lnTo>
                      <a:pt x="24" y="180"/>
                    </a:lnTo>
                    <a:lnTo>
                      <a:pt x="26" y="182"/>
                    </a:lnTo>
                    <a:lnTo>
                      <a:pt x="28" y="184"/>
                    </a:lnTo>
                    <a:lnTo>
                      <a:pt x="28" y="184"/>
                    </a:lnTo>
                    <a:lnTo>
                      <a:pt x="40" y="186"/>
                    </a:lnTo>
                    <a:lnTo>
                      <a:pt x="42" y="186"/>
                    </a:lnTo>
                    <a:lnTo>
                      <a:pt x="44" y="184"/>
                    </a:lnTo>
                    <a:lnTo>
                      <a:pt x="46" y="184"/>
                    </a:lnTo>
                    <a:lnTo>
                      <a:pt x="48" y="180"/>
                    </a:lnTo>
                    <a:lnTo>
                      <a:pt x="50" y="178"/>
                    </a:lnTo>
                    <a:lnTo>
                      <a:pt x="48" y="174"/>
                    </a:lnTo>
                    <a:lnTo>
                      <a:pt x="46" y="172"/>
                    </a:lnTo>
                    <a:lnTo>
                      <a:pt x="44" y="170"/>
                    </a:lnTo>
                    <a:lnTo>
                      <a:pt x="40" y="170"/>
                    </a:lnTo>
                    <a:lnTo>
                      <a:pt x="40" y="170"/>
                    </a:lnTo>
                    <a:lnTo>
                      <a:pt x="30" y="158"/>
                    </a:lnTo>
                    <a:lnTo>
                      <a:pt x="30" y="154"/>
                    </a:lnTo>
                    <a:lnTo>
                      <a:pt x="26" y="142"/>
                    </a:lnTo>
                    <a:lnTo>
                      <a:pt x="26" y="128"/>
                    </a:lnTo>
                    <a:lnTo>
                      <a:pt x="26" y="112"/>
                    </a:lnTo>
                    <a:lnTo>
                      <a:pt x="34" y="100"/>
                    </a:lnTo>
                    <a:lnTo>
                      <a:pt x="34" y="98"/>
                    </a:lnTo>
                    <a:lnTo>
                      <a:pt x="32" y="96"/>
                    </a:lnTo>
                    <a:lnTo>
                      <a:pt x="32" y="92"/>
                    </a:lnTo>
                    <a:lnTo>
                      <a:pt x="34" y="86"/>
                    </a:lnTo>
                    <a:lnTo>
                      <a:pt x="36" y="82"/>
                    </a:lnTo>
                    <a:lnTo>
                      <a:pt x="40" y="76"/>
                    </a:lnTo>
                    <a:lnTo>
                      <a:pt x="48" y="66"/>
                    </a:lnTo>
                    <a:lnTo>
                      <a:pt x="56" y="50"/>
                    </a:lnTo>
                    <a:lnTo>
                      <a:pt x="66" y="36"/>
                    </a:lnTo>
                    <a:lnTo>
                      <a:pt x="84" y="22"/>
                    </a:lnTo>
                    <a:lnTo>
                      <a:pt x="76" y="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3" name="Freeform 191">
                <a:extLst>
                  <a:ext uri="{FF2B5EF4-FFF2-40B4-BE49-F238E27FC236}">
                    <a16:creationId xmlns:a16="http://schemas.microsoft.com/office/drawing/2014/main" id="{CCC76A38-D42B-4DBC-A0C6-1DC1B5D09E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421" y="1478"/>
                <a:ext cx="110" cy="70"/>
              </a:xfrm>
              <a:custGeom>
                <a:avLst/>
                <a:gdLst>
                  <a:gd name="T0" fmla="*/ 26 w 110"/>
                  <a:gd name="T1" fmla="*/ 10 h 70"/>
                  <a:gd name="T2" fmla="*/ 26 w 110"/>
                  <a:gd name="T3" fmla="*/ 10 h 70"/>
                  <a:gd name="T4" fmla="*/ 26 w 110"/>
                  <a:gd name="T5" fmla="*/ 12 h 70"/>
                  <a:gd name="T6" fmla="*/ 24 w 110"/>
                  <a:gd name="T7" fmla="*/ 16 h 70"/>
                  <a:gd name="T8" fmla="*/ 22 w 110"/>
                  <a:gd name="T9" fmla="*/ 18 h 70"/>
                  <a:gd name="T10" fmla="*/ 20 w 110"/>
                  <a:gd name="T11" fmla="*/ 20 h 70"/>
                  <a:gd name="T12" fmla="*/ 14 w 110"/>
                  <a:gd name="T13" fmla="*/ 22 h 70"/>
                  <a:gd name="T14" fmla="*/ 10 w 110"/>
                  <a:gd name="T15" fmla="*/ 24 h 70"/>
                  <a:gd name="T16" fmla="*/ 4 w 110"/>
                  <a:gd name="T17" fmla="*/ 24 h 70"/>
                  <a:gd name="T18" fmla="*/ 2 w 110"/>
                  <a:gd name="T19" fmla="*/ 28 h 70"/>
                  <a:gd name="T20" fmla="*/ 0 w 110"/>
                  <a:gd name="T21" fmla="*/ 30 h 70"/>
                  <a:gd name="T22" fmla="*/ 0 w 110"/>
                  <a:gd name="T23" fmla="*/ 32 h 70"/>
                  <a:gd name="T24" fmla="*/ 2 w 110"/>
                  <a:gd name="T25" fmla="*/ 34 h 70"/>
                  <a:gd name="T26" fmla="*/ 8 w 110"/>
                  <a:gd name="T27" fmla="*/ 38 h 70"/>
                  <a:gd name="T28" fmla="*/ 22 w 110"/>
                  <a:gd name="T29" fmla="*/ 42 h 70"/>
                  <a:gd name="T30" fmla="*/ 34 w 110"/>
                  <a:gd name="T31" fmla="*/ 44 h 70"/>
                  <a:gd name="T32" fmla="*/ 46 w 110"/>
                  <a:gd name="T33" fmla="*/ 44 h 70"/>
                  <a:gd name="T34" fmla="*/ 50 w 110"/>
                  <a:gd name="T35" fmla="*/ 44 h 70"/>
                  <a:gd name="T36" fmla="*/ 68 w 110"/>
                  <a:gd name="T37" fmla="*/ 70 h 70"/>
                  <a:gd name="T38" fmla="*/ 86 w 110"/>
                  <a:gd name="T39" fmla="*/ 56 h 70"/>
                  <a:gd name="T40" fmla="*/ 88 w 110"/>
                  <a:gd name="T41" fmla="*/ 44 h 70"/>
                  <a:gd name="T42" fmla="*/ 88 w 110"/>
                  <a:gd name="T43" fmla="*/ 44 h 70"/>
                  <a:gd name="T44" fmla="*/ 92 w 110"/>
                  <a:gd name="T45" fmla="*/ 42 h 70"/>
                  <a:gd name="T46" fmla="*/ 96 w 110"/>
                  <a:gd name="T47" fmla="*/ 40 h 70"/>
                  <a:gd name="T48" fmla="*/ 100 w 110"/>
                  <a:gd name="T49" fmla="*/ 36 h 70"/>
                  <a:gd name="T50" fmla="*/ 104 w 110"/>
                  <a:gd name="T51" fmla="*/ 32 h 70"/>
                  <a:gd name="T52" fmla="*/ 108 w 110"/>
                  <a:gd name="T53" fmla="*/ 28 h 70"/>
                  <a:gd name="T54" fmla="*/ 110 w 110"/>
                  <a:gd name="T55" fmla="*/ 22 h 70"/>
                  <a:gd name="T56" fmla="*/ 110 w 110"/>
                  <a:gd name="T57" fmla="*/ 18 h 70"/>
                  <a:gd name="T58" fmla="*/ 110 w 110"/>
                  <a:gd name="T59" fmla="*/ 16 h 70"/>
                  <a:gd name="T60" fmla="*/ 108 w 110"/>
                  <a:gd name="T61" fmla="*/ 16 h 70"/>
                  <a:gd name="T62" fmla="*/ 106 w 110"/>
                  <a:gd name="T63" fmla="*/ 16 h 70"/>
                  <a:gd name="T64" fmla="*/ 104 w 110"/>
                  <a:gd name="T65" fmla="*/ 18 h 70"/>
                  <a:gd name="T66" fmla="*/ 102 w 110"/>
                  <a:gd name="T67" fmla="*/ 18 h 70"/>
                  <a:gd name="T68" fmla="*/ 100 w 110"/>
                  <a:gd name="T69" fmla="*/ 20 h 70"/>
                  <a:gd name="T70" fmla="*/ 98 w 110"/>
                  <a:gd name="T71" fmla="*/ 22 h 70"/>
                  <a:gd name="T72" fmla="*/ 98 w 110"/>
                  <a:gd name="T73" fmla="*/ 22 h 70"/>
                  <a:gd name="T74" fmla="*/ 80 w 110"/>
                  <a:gd name="T75" fmla="*/ 32 h 70"/>
                  <a:gd name="T76" fmla="*/ 62 w 110"/>
                  <a:gd name="T77" fmla="*/ 30 h 70"/>
                  <a:gd name="T78" fmla="*/ 60 w 110"/>
                  <a:gd name="T79" fmla="*/ 28 h 70"/>
                  <a:gd name="T80" fmla="*/ 58 w 110"/>
                  <a:gd name="T81" fmla="*/ 28 h 70"/>
                  <a:gd name="T82" fmla="*/ 56 w 110"/>
                  <a:gd name="T83" fmla="*/ 24 h 70"/>
                  <a:gd name="T84" fmla="*/ 56 w 110"/>
                  <a:gd name="T85" fmla="*/ 22 h 70"/>
                  <a:gd name="T86" fmla="*/ 56 w 110"/>
                  <a:gd name="T87" fmla="*/ 18 h 70"/>
                  <a:gd name="T88" fmla="*/ 58 w 110"/>
                  <a:gd name="T89" fmla="*/ 14 h 70"/>
                  <a:gd name="T90" fmla="*/ 62 w 110"/>
                  <a:gd name="T91" fmla="*/ 10 h 70"/>
                  <a:gd name="T92" fmla="*/ 64 w 110"/>
                  <a:gd name="T93" fmla="*/ 6 h 70"/>
                  <a:gd name="T94" fmla="*/ 66 w 110"/>
                  <a:gd name="T95" fmla="*/ 4 h 70"/>
                  <a:gd name="T96" fmla="*/ 66 w 110"/>
                  <a:gd name="T97" fmla="*/ 4 h 70"/>
                  <a:gd name="T98" fmla="*/ 62 w 110"/>
                  <a:gd name="T99" fmla="*/ 2 h 70"/>
                  <a:gd name="T100" fmla="*/ 54 w 110"/>
                  <a:gd name="T101" fmla="*/ 2 h 70"/>
                  <a:gd name="T102" fmla="*/ 44 w 110"/>
                  <a:gd name="T103" fmla="*/ 0 h 70"/>
                  <a:gd name="T104" fmla="*/ 34 w 110"/>
                  <a:gd name="T105" fmla="*/ 4 h 70"/>
                  <a:gd name="T106" fmla="*/ 26 w 110"/>
                  <a:gd name="T107" fmla="*/ 1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70">
                    <a:moveTo>
                      <a:pt x="26" y="10"/>
                    </a:moveTo>
                    <a:lnTo>
                      <a:pt x="26" y="10"/>
                    </a:lnTo>
                    <a:lnTo>
                      <a:pt x="26" y="12"/>
                    </a:lnTo>
                    <a:lnTo>
                      <a:pt x="24" y="16"/>
                    </a:lnTo>
                    <a:lnTo>
                      <a:pt x="22" y="18"/>
                    </a:lnTo>
                    <a:lnTo>
                      <a:pt x="20" y="20"/>
                    </a:lnTo>
                    <a:lnTo>
                      <a:pt x="14" y="22"/>
                    </a:lnTo>
                    <a:lnTo>
                      <a:pt x="10" y="24"/>
                    </a:lnTo>
                    <a:lnTo>
                      <a:pt x="4" y="24"/>
                    </a:lnTo>
                    <a:lnTo>
                      <a:pt x="2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8" y="38"/>
                    </a:lnTo>
                    <a:lnTo>
                      <a:pt x="22" y="42"/>
                    </a:lnTo>
                    <a:lnTo>
                      <a:pt x="34" y="44"/>
                    </a:lnTo>
                    <a:lnTo>
                      <a:pt x="46" y="44"/>
                    </a:lnTo>
                    <a:lnTo>
                      <a:pt x="50" y="44"/>
                    </a:lnTo>
                    <a:lnTo>
                      <a:pt x="68" y="70"/>
                    </a:lnTo>
                    <a:lnTo>
                      <a:pt x="86" y="56"/>
                    </a:lnTo>
                    <a:lnTo>
                      <a:pt x="88" y="44"/>
                    </a:lnTo>
                    <a:lnTo>
                      <a:pt x="88" y="44"/>
                    </a:lnTo>
                    <a:lnTo>
                      <a:pt x="92" y="42"/>
                    </a:lnTo>
                    <a:lnTo>
                      <a:pt x="96" y="40"/>
                    </a:lnTo>
                    <a:lnTo>
                      <a:pt x="100" y="36"/>
                    </a:lnTo>
                    <a:lnTo>
                      <a:pt x="104" y="32"/>
                    </a:lnTo>
                    <a:lnTo>
                      <a:pt x="108" y="28"/>
                    </a:lnTo>
                    <a:lnTo>
                      <a:pt x="110" y="22"/>
                    </a:lnTo>
                    <a:lnTo>
                      <a:pt x="110" y="18"/>
                    </a:lnTo>
                    <a:lnTo>
                      <a:pt x="110" y="16"/>
                    </a:lnTo>
                    <a:lnTo>
                      <a:pt x="108" y="16"/>
                    </a:lnTo>
                    <a:lnTo>
                      <a:pt x="106" y="16"/>
                    </a:lnTo>
                    <a:lnTo>
                      <a:pt x="104" y="18"/>
                    </a:lnTo>
                    <a:lnTo>
                      <a:pt x="102" y="18"/>
                    </a:lnTo>
                    <a:lnTo>
                      <a:pt x="100" y="20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80" y="32"/>
                    </a:lnTo>
                    <a:lnTo>
                      <a:pt x="62" y="30"/>
                    </a:lnTo>
                    <a:lnTo>
                      <a:pt x="60" y="28"/>
                    </a:lnTo>
                    <a:lnTo>
                      <a:pt x="58" y="28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6" y="18"/>
                    </a:lnTo>
                    <a:lnTo>
                      <a:pt x="58" y="14"/>
                    </a:lnTo>
                    <a:lnTo>
                      <a:pt x="62" y="10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4" y="2"/>
                    </a:lnTo>
                    <a:lnTo>
                      <a:pt x="44" y="0"/>
                    </a:lnTo>
                    <a:lnTo>
                      <a:pt x="34" y="4"/>
                    </a:lnTo>
                    <a:lnTo>
                      <a:pt x="26" y="1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4" name="Freeform 192">
                <a:extLst>
                  <a:ext uri="{FF2B5EF4-FFF2-40B4-BE49-F238E27FC236}">
                    <a16:creationId xmlns:a16="http://schemas.microsoft.com/office/drawing/2014/main" id="{9DE7668A-4854-40AB-A754-3D9FE23484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51" y="1494"/>
                <a:ext cx="110" cy="220"/>
              </a:xfrm>
              <a:custGeom>
                <a:avLst/>
                <a:gdLst>
                  <a:gd name="T0" fmla="*/ 44 w 110"/>
                  <a:gd name="T1" fmla="*/ 20 h 220"/>
                  <a:gd name="T2" fmla="*/ 40 w 110"/>
                  <a:gd name="T3" fmla="*/ 20 h 220"/>
                  <a:gd name="T4" fmla="*/ 36 w 110"/>
                  <a:gd name="T5" fmla="*/ 20 h 220"/>
                  <a:gd name="T6" fmla="*/ 34 w 110"/>
                  <a:gd name="T7" fmla="*/ 26 h 220"/>
                  <a:gd name="T8" fmla="*/ 32 w 110"/>
                  <a:gd name="T9" fmla="*/ 32 h 220"/>
                  <a:gd name="T10" fmla="*/ 28 w 110"/>
                  <a:gd name="T11" fmla="*/ 34 h 220"/>
                  <a:gd name="T12" fmla="*/ 24 w 110"/>
                  <a:gd name="T13" fmla="*/ 34 h 220"/>
                  <a:gd name="T14" fmla="*/ 24 w 110"/>
                  <a:gd name="T15" fmla="*/ 34 h 220"/>
                  <a:gd name="T16" fmla="*/ 20 w 110"/>
                  <a:gd name="T17" fmla="*/ 26 h 220"/>
                  <a:gd name="T18" fmla="*/ 12 w 110"/>
                  <a:gd name="T19" fmla="*/ 18 h 220"/>
                  <a:gd name="T20" fmla="*/ 2 w 110"/>
                  <a:gd name="T21" fmla="*/ 16 h 220"/>
                  <a:gd name="T22" fmla="*/ 0 w 110"/>
                  <a:gd name="T23" fmla="*/ 60 h 220"/>
                  <a:gd name="T24" fmla="*/ 4 w 110"/>
                  <a:gd name="T25" fmla="*/ 72 h 220"/>
                  <a:gd name="T26" fmla="*/ 14 w 110"/>
                  <a:gd name="T27" fmla="*/ 94 h 220"/>
                  <a:gd name="T28" fmla="*/ 42 w 110"/>
                  <a:gd name="T29" fmla="*/ 106 h 220"/>
                  <a:gd name="T30" fmla="*/ 58 w 110"/>
                  <a:gd name="T31" fmla="*/ 94 h 220"/>
                  <a:gd name="T32" fmla="*/ 60 w 110"/>
                  <a:gd name="T33" fmla="*/ 96 h 220"/>
                  <a:gd name="T34" fmla="*/ 66 w 110"/>
                  <a:gd name="T35" fmla="*/ 100 h 220"/>
                  <a:gd name="T36" fmla="*/ 68 w 110"/>
                  <a:gd name="T37" fmla="*/ 106 h 220"/>
                  <a:gd name="T38" fmla="*/ 62 w 110"/>
                  <a:gd name="T39" fmla="*/ 114 h 220"/>
                  <a:gd name="T40" fmla="*/ 46 w 110"/>
                  <a:gd name="T41" fmla="*/ 126 h 220"/>
                  <a:gd name="T42" fmla="*/ 38 w 110"/>
                  <a:gd name="T43" fmla="*/ 130 h 220"/>
                  <a:gd name="T44" fmla="*/ 36 w 110"/>
                  <a:gd name="T45" fmla="*/ 144 h 220"/>
                  <a:gd name="T46" fmla="*/ 36 w 110"/>
                  <a:gd name="T47" fmla="*/ 166 h 220"/>
                  <a:gd name="T48" fmla="*/ 38 w 110"/>
                  <a:gd name="T49" fmla="*/ 170 h 220"/>
                  <a:gd name="T50" fmla="*/ 42 w 110"/>
                  <a:gd name="T51" fmla="*/ 182 h 220"/>
                  <a:gd name="T52" fmla="*/ 48 w 110"/>
                  <a:gd name="T53" fmla="*/ 192 h 220"/>
                  <a:gd name="T54" fmla="*/ 56 w 110"/>
                  <a:gd name="T55" fmla="*/ 202 h 220"/>
                  <a:gd name="T56" fmla="*/ 62 w 110"/>
                  <a:gd name="T57" fmla="*/ 212 h 220"/>
                  <a:gd name="T58" fmla="*/ 66 w 110"/>
                  <a:gd name="T59" fmla="*/ 220 h 220"/>
                  <a:gd name="T60" fmla="*/ 74 w 110"/>
                  <a:gd name="T61" fmla="*/ 212 h 220"/>
                  <a:gd name="T62" fmla="*/ 90 w 110"/>
                  <a:gd name="T63" fmla="*/ 154 h 220"/>
                  <a:gd name="T64" fmla="*/ 104 w 110"/>
                  <a:gd name="T65" fmla="*/ 98 h 220"/>
                  <a:gd name="T66" fmla="*/ 108 w 110"/>
                  <a:gd name="T67" fmla="*/ 88 h 220"/>
                  <a:gd name="T68" fmla="*/ 108 w 110"/>
                  <a:gd name="T69" fmla="*/ 66 h 220"/>
                  <a:gd name="T70" fmla="*/ 102 w 110"/>
                  <a:gd name="T71" fmla="*/ 22 h 220"/>
                  <a:gd name="T72" fmla="*/ 70 w 110"/>
                  <a:gd name="T73" fmla="*/ 2 h 220"/>
                  <a:gd name="T74" fmla="*/ 64 w 110"/>
                  <a:gd name="T75" fmla="*/ 4 h 220"/>
                  <a:gd name="T76" fmla="*/ 58 w 110"/>
                  <a:gd name="T77" fmla="*/ 8 h 220"/>
                  <a:gd name="T78" fmla="*/ 58 w 110"/>
                  <a:gd name="T79" fmla="*/ 14 h 220"/>
                  <a:gd name="T80" fmla="*/ 56 w 110"/>
                  <a:gd name="T81" fmla="*/ 24 h 220"/>
                  <a:gd name="T82" fmla="*/ 54 w 110"/>
                  <a:gd name="T83" fmla="*/ 30 h 220"/>
                  <a:gd name="T84" fmla="*/ 44 w 110"/>
                  <a:gd name="T85" fmla="*/ 22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0" h="220">
                    <a:moveTo>
                      <a:pt x="44" y="22"/>
                    </a:moveTo>
                    <a:lnTo>
                      <a:pt x="44" y="20"/>
                    </a:lnTo>
                    <a:lnTo>
                      <a:pt x="42" y="20"/>
                    </a:lnTo>
                    <a:lnTo>
                      <a:pt x="40" y="20"/>
                    </a:lnTo>
                    <a:lnTo>
                      <a:pt x="38" y="20"/>
                    </a:lnTo>
                    <a:lnTo>
                      <a:pt x="36" y="20"/>
                    </a:lnTo>
                    <a:lnTo>
                      <a:pt x="34" y="22"/>
                    </a:lnTo>
                    <a:lnTo>
                      <a:pt x="34" y="26"/>
                    </a:lnTo>
                    <a:lnTo>
                      <a:pt x="34" y="28"/>
                    </a:lnTo>
                    <a:lnTo>
                      <a:pt x="32" y="32"/>
                    </a:lnTo>
                    <a:lnTo>
                      <a:pt x="32" y="34"/>
                    </a:lnTo>
                    <a:lnTo>
                      <a:pt x="28" y="34"/>
                    </a:lnTo>
                    <a:lnTo>
                      <a:pt x="26" y="34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4" y="34"/>
                    </a:lnTo>
                    <a:lnTo>
                      <a:pt x="22" y="30"/>
                    </a:lnTo>
                    <a:lnTo>
                      <a:pt x="20" y="26"/>
                    </a:lnTo>
                    <a:lnTo>
                      <a:pt x="16" y="22"/>
                    </a:lnTo>
                    <a:lnTo>
                      <a:pt x="12" y="18"/>
                    </a:lnTo>
                    <a:lnTo>
                      <a:pt x="8" y="16"/>
                    </a:lnTo>
                    <a:lnTo>
                      <a:pt x="2" y="16"/>
                    </a:lnTo>
                    <a:lnTo>
                      <a:pt x="0" y="36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4" y="72"/>
                    </a:lnTo>
                    <a:lnTo>
                      <a:pt x="8" y="84"/>
                    </a:lnTo>
                    <a:lnTo>
                      <a:pt x="14" y="94"/>
                    </a:lnTo>
                    <a:lnTo>
                      <a:pt x="28" y="114"/>
                    </a:lnTo>
                    <a:lnTo>
                      <a:pt x="42" y="106"/>
                    </a:lnTo>
                    <a:lnTo>
                      <a:pt x="44" y="94"/>
                    </a:lnTo>
                    <a:lnTo>
                      <a:pt x="58" y="94"/>
                    </a:lnTo>
                    <a:lnTo>
                      <a:pt x="58" y="96"/>
                    </a:lnTo>
                    <a:lnTo>
                      <a:pt x="60" y="96"/>
                    </a:lnTo>
                    <a:lnTo>
                      <a:pt x="64" y="98"/>
                    </a:lnTo>
                    <a:lnTo>
                      <a:pt x="66" y="100"/>
                    </a:lnTo>
                    <a:lnTo>
                      <a:pt x="68" y="104"/>
                    </a:lnTo>
                    <a:lnTo>
                      <a:pt x="68" y="106"/>
                    </a:lnTo>
                    <a:lnTo>
                      <a:pt x="66" y="110"/>
                    </a:lnTo>
                    <a:lnTo>
                      <a:pt x="62" y="114"/>
                    </a:lnTo>
                    <a:lnTo>
                      <a:pt x="54" y="122"/>
                    </a:lnTo>
                    <a:lnTo>
                      <a:pt x="46" y="126"/>
                    </a:lnTo>
                    <a:lnTo>
                      <a:pt x="40" y="128"/>
                    </a:lnTo>
                    <a:lnTo>
                      <a:pt x="38" y="130"/>
                    </a:lnTo>
                    <a:lnTo>
                      <a:pt x="36" y="132"/>
                    </a:lnTo>
                    <a:lnTo>
                      <a:pt x="36" y="144"/>
                    </a:lnTo>
                    <a:lnTo>
                      <a:pt x="46" y="152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8" y="170"/>
                    </a:lnTo>
                    <a:lnTo>
                      <a:pt x="40" y="176"/>
                    </a:lnTo>
                    <a:lnTo>
                      <a:pt x="42" y="182"/>
                    </a:lnTo>
                    <a:lnTo>
                      <a:pt x="44" y="188"/>
                    </a:lnTo>
                    <a:lnTo>
                      <a:pt x="48" y="192"/>
                    </a:lnTo>
                    <a:lnTo>
                      <a:pt x="52" y="196"/>
                    </a:lnTo>
                    <a:lnTo>
                      <a:pt x="56" y="202"/>
                    </a:lnTo>
                    <a:lnTo>
                      <a:pt x="58" y="208"/>
                    </a:lnTo>
                    <a:lnTo>
                      <a:pt x="62" y="212"/>
                    </a:lnTo>
                    <a:lnTo>
                      <a:pt x="64" y="216"/>
                    </a:lnTo>
                    <a:lnTo>
                      <a:pt x="66" y="220"/>
                    </a:lnTo>
                    <a:lnTo>
                      <a:pt x="66" y="220"/>
                    </a:lnTo>
                    <a:lnTo>
                      <a:pt x="74" y="212"/>
                    </a:lnTo>
                    <a:lnTo>
                      <a:pt x="84" y="172"/>
                    </a:lnTo>
                    <a:lnTo>
                      <a:pt x="90" y="154"/>
                    </a:lnTo>
                    <a:lnTo>
                      <a:pt x="94" y="132"/>
                    </a:lnTo>
                    <a:lnTo>
                      <a:pt x="104" y="98"/>
                    </a:lnTo>
                    <a:lnTo>
                      <a:pt x="106" y="96"/>
                    </a:lnTo>
                    <a:lnTo>
                      <a:pt x="108" y="88"/>
                    </a:lnTo>
                    <a:lnTo>
                      <a:pt x="110" y="76"/>
                    </a:lnTo>
                    <a:lnTo>
                      <a:pt x="108" y="66"/>
                    </a:lnTo>
                    <a:lnTo>
                      <a:pt x="98" y="46"/>
                    </a:lnTo>
                    <a:lnTo>
                      <a:pt x="102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66" y="2"/>
                    </a:lnTo>
                    <a:lnTo>
                      <a:pt x="64" y="4"/>
                    </a:lnTo>
                    <a:lnTo>
                      <a:pt x="60" y="6"/>
                    </a:lnTo>
                    <a:lnTo>
                      <a:pt x="58" y="8"/>
                    </a:lnTo>
                    <a:lnTo>
                      <a:pt x="58" y="10"/>
                    </a:lnTo>
                    <a:lnTo>
                      <a:pt x="58" y="14"/>
                    </a:lnTo>
                    <a:lnTo>
                      <a:pt x="58" y="18"/>
                    </a:lnTo>
                    <a:lnTo>
                      <a:pt x="56" y="24"/>
                    </a:lnTo>
                    <a:lnTo>
                      <a:pt x="56" y="26"/>
                    </a:lnTo>
                    <a:lnTo>
                      <a:pt x="54" y="30"/>
                    </a:lnTo>
                    <a:lnTo>
                      <a:pt x="54" y="30"/>
                    </a:lnTo>
                    <a:lnTo>
                      <a:pt x="44" y="2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5" name="Freeform 193">
                <a:extLst>
                  <a:ext uri="{FF2B5EF4-FFF2-40B4-BE49-F238E27FC236}">
                    <a16:creationId xmlns:a16="http://schemas.microsoft.com/office/drawing/2014/main" id="{FB177142-2295-46E7-8EDE-96357DD28D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39" y="1454"/>
                <a:ext cx="122" cy="94"/>
              </a:xfrm>
              <a:custGeom>
                <a:avLst/>
                <a:gdLst>
                  <a:gd name="T0" fmla="*/ 22 w 122"/>
                  <a:gd name="T1" fmla="*/ 0 h 94"/>
                  <a:gd name="T2" fmla="*/ 14 w 122"/>
                  <a:gd name="T3" fmla="*/ 20 h 94"/>
                  <a:gd name="T4" fmla="*/ 0 w 122"/>
                  <a:gd name="T5" fmla="*/ 32 h 94"/>
                  <a:gd name="T6" fmla="*/ 0 w 122"/>
                  <a:gd name="T7" fmla="*/ 32 h 94"/>
                  <a:gd name="T8" fmla="*/ 2 w 122"/>
                  <a:gd name="T9" fmla="*/ 36 h 94"/>
                  <a:gd name="T10" fmla="*/ 4 w 122"/>
                  <a:gd name="T11" fmla="*/ 40 h 94"/>
                  <a:gd name="T12" fmla="*/ 6 w 122"/>
                  <a:gd name="T13" fmla="*/ 46 h 94"/>
                  <a:gd name="T14" fmla="*/ 10 w 122"/>
                  <a:gd name="T15" fmla="*/ 50 h 94"/>
                  <a:gd name="T16" fmla="*/ 12 w 122"/>
                  <a:gd name="T17" fmla="*/ 52 h 94"/>
                  <a:gd name="T18" fmla="*/ 14 w 122"/>
                  <a:gd name="T19" fmla="*/ 54 h 94"/>
                  <a:gd name="T20" fmla="*/ 18 w 122"/>
                  <a:gd name="T21" fmla="*/ 54 h 94"/>
                  <a:gd name="T22" fmla="*/ 22 w 122"/>
                  <a:gd name="T23" fmla="*/ 56 h 94"/>
                  <a:gd name="T24" fmla="*/ 26 w 122"/>
                  <a:gd name="T25" fmla="*/ 56 h 94"/>
                  <a:gd name="T26" fmla="*/ 28 w 122"/>
                  <a:gd name="T27" fmla="*/ 56 h 94"/>
                  <a:gd name="T28" fmla="*/ 30 w 122"/>
                  <a:gd name="T29" fmla="*/ 58 h 94"/>
                  <a:gd name="T30" fmla="*/ 32 w 122"/>
                  <a:gd name="T31" fmla="*/ 60 h 94"/>
                  <a:gd name="T32" fmla="*/ 30 w 122"/>
                  <a:gd name="T33" fmla="*/ 62 h 94"/>
                  <a:gd name="T34" fmla="*/ 28 w 122"/>
                  <a:gd name="T35" fmla="*/ 66 h 94"/>
                  <a:gd name="T36" fmla="*/ 24 w 122"/>
                  <a:gd name="T37" fmla="*/ 70 h 94"/>
                  <a:gd name="T38" fmla="*/ 24 w 122"/>
                  <a:gd name="T39" fmla="*/ 74 h 94"/>
                  <a:gd name="T40" fmla="*/ 26 w 122"/>
                  <a:gd name="T41" fmla="*/ 80 h 94"/>
                  <a:gd name="T42" fmla="*/ 28 w 122"/>
                  <a:gd name="T43" fmla="*/ 82 h 94"/>
                  <a:gd name="T44" fmla="*/ 32 w 122"/>
                  <a:gd name="T45" fmla="*/ 86 h 94"/>
                  <a:gd name="T46" fmla="*/ 36 w 122"/>
                  <a:gd name="T47" fmla="*/ 88 h 94"/>
                  <a:gd name="T48" fmla="*/ 40 w 122"/>
                  <a:gd name="T49" fmla="*/ 88 h 94"/>
                  <a:gd name="T50" fmla="*/ 50 w 122"/>
                  <a:gd name="T51" fmla="*/ 88 h 94"/>
                  <a:gd name="T52" fmla="*/ 64 w 122"/>
                  <a:gd name="T53" fmla="*/ 88 h 94"/>
                  <a:gd name="T54" fmla="*/ 80 w 122"/>
                  <a:gd name="T55" fmla="*/ 94 h 94"/>
                  <a:gd name="T56" fmla="*/ 122 w 122"/>
                  <a:gd name="T57" fmla="*/ 42 h 94"/>
                  <a:gd name="T58" fmla="*/ 114 w 122"/>
                  <a:gd name="T59" fmla="*/ 24 h 94"/>
                  <a:gd name="T60" fmla="*/ 92 w 122"/>
                  <a:gd name="T61" fmla="*/ 20 h 94"/>
                  <a:gd name="T62" fmla="*/ 56 w 122"/>
                  <a:gd name="T63" fmla="*/ 0 h 94"/>
                  <a:gd name="T64" fmla="*/ 54 w 122"/>
                  <a:gd name="T65" fmla="*/ 12 h 94"/>
                  <a:gd name="T66" fmla="*/ 40 w 122"/>
                  <a:gd name="T67" fmla="*/ 10 h 94"/>
                  <a:gd name="T68" fmla="*/ 22 w 122"/>
                  <a:gd name="T6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2" h="94">
                    <a:moveTo>
                      <a:pt x="22" y="0"/>
                    </a:moveTo>
                    <a:lnTo>
                      <a:pt x="14" y="20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4" y="40"/>
                    </a:lnTo>
                    <a:lnTo>
                      <a:pt x="6" y="46"/>
                    </a:lnTo>
                    <a:lnTo>
                      <a:pt x="10" y="50"/>
                    </a:lnTo>
                    <a:lnTo>
                      <a:pt x="12" y="52"/>
                    </a:lnTo>
                    <a:lnTo>
                      <a:pt x="14" y="54"/>
                    </a:lnTo>
                    <a:lnTo>
                      <a:pt x="18" y="54"/>
                    </a:lnTo>
                    <a:lnTo>
                      <a:pt x="22" y="56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2" y="60"/>
                    </a:lnTo>
                    <a:lnTo>
                      <a:pt x="30" y="62"/>
                    </a:lnTo>
                    <a:lnTo>
                      <a:pt x="28" y="66"/>
                    </a:lnTo>
                    <a:lnTo>
                      <a:pt x="24" y="70"/>
                    </a:lnTo>
                    <a:lnTo>
                      <a:pt x="24" y="74"/>
                    </a:lnTo>
                    <a:lnTo>
                      <a:pt x="26" y="80"/>
                    </a:lnTo>
                    <a:lnTo>
                      <a:pt x="28" y="82"/>
                    </a:lnTo>
                    <a:lnTo>
                      <a:pt x="32" y="86"/>
                    </a:lnTo>
                    <a:lnTo>
                      <a:pt x="36" y="88"/>
                    </a:lnTo>
                    <a:lnTo>
                      <a:pt x="40" y="88"/>
                    </a:lnTo>
                    <a:lnTo>
                      <a:pt x="50" y="88"/>
                    </a:lnTo>
                    <a:lnTo>
                      <a:pt x="64" y="88"/>
                    </a:lnTo>
                    <a:lnTo>
                      <a:pt x="80" y="94"/>
                    </a:lnTo>
                    <a:lnTo>
                      <a:pt x="122" y="42"/>
                    </a:lnTo>
                    <a:lnTo>
                      <a:pt x="114" y="24"/>
                    </a:lnTo>
                    <a:lnTo>
                      <a:pt x="92" y="20"/>
                    </a:lnTo>
                    <a:lnTo>
                      <a:pt x="56" y="0"/>
                    </a:lnTo>
                    <a:lnTo>
                      <a:pt x="54" y="12"/>
                    </a:lnTo>
                    <a:lnTo>
                      <a:pt x="40" y="10"/>
                    </a:lnTo>
                    <a:lnTo>
                      <a:pt x="22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6" name="Freeform 194">
                <a:extLst>
                  <a:ext uri="{FF2B5EF4-FFF2-40B4-BE49-F238E27FC236}">
                    <a16:creationId xmlns:a16="http://schemas.microsoft.com/office/drawing/2014/main" id="{E407441B-2006-4CE3-8372-CEAF430F50F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67" y="1618"/>
                <a:ext cx="46" cy="46"/>
              </a:xfrm>
              <a:custGeom>
                <a:avLst/>
                <a:gdLst>
                  <a:gd name="T0" fmla="*/ 28 w 46"/>
                  <a:gd name="T1" fmla="*/ 8 h 46"/>
                  <a:gd name="T2" fmla="*/ 28 w 46"/>
                  <a:gd name="T3" fmla="*/ 6 h 46"/>
                  <a:gd name="T4" fmla="*/ 26 w 46"/>
                  <a:gd name="T5" fmla="*/ 4 h 46"/>
                  <a:gd name="T6" fmla="*/ 22 w 46"/>
                  <a:gd name="T7" fmla="*/ 2 h 46"/>
                  <a:gd name="T8" fmla="*/ 20 w 46"/>
                  <a:gd name="T9" fmla="*/ 0 h 46"/>
                  <a:gd name="T10" fmla="*/ 16 w 46"/>
                  <a:gd name="T11" fmla="*/ 0 h 46"/>
                  <a:gd name="T12" fmla="*/ 12 w 46"/>
                  <a:gd name="T13" fmla="*/ 0 h 46"/>
                  <a:gd name="T14" fmla="*/ 10 w 46"/>
                  <a:gd name="T15" fmla="*/ 0 h 46"/>
                  <a:gd name="T16" fmla="*/ 8 w 46"/>
                  <a:gd name="T17" fmla="*/ 4 h 46"/>
                  <a:gd name="T18" fmla="*/ 4 w 46"/>
                  <a:gd name="T19" fmla="*/ 8 h 46"/>
                  <a:gd name="T20" fmla="*/ 2 w 46"/>
                  <a:gd name="T21" fmla="*/ 12 h 46"/>
                  <a:gd name="T22" fmla="*/ 2 w 46"/>
                  <a:gd name="T23" fmla="*/ 16 h 46"/>
                  <a:gd name="T24" fmla="*/ 0 w 46"/>
                  <a:gd name="T25" fmla="*/ 20 h 46"/>
                  <a:gd name="T26" fmla="*/ 2 w 46"/>
                  <a:gd name="T27" fmla="*/ 24 h 46"/>
                  <a:gd name="T28" fmla="*/ 4 w 46"/>
                  <a:gd name="T29" fmla="*/ 26 h 46"/>
                  <a:gd name="T30" fmla="*/ 8 w 46"/>
                  <a:gd name="T31" fmla="*/ 30 h 46"/>
                  <a:gd name="T32" fmla="*/ 12 w 46"/>
                  <a:gd name="T33" fmla="*/ 34 h 46"/>
                  <a:gd name="T34" fmla="*/ 16 w 46"/>
                  <a:gd name="T35" fmla="*/ 36 h 46"/>
                  <a:gd name="T36" fmla="*/ 20 w 46"/>
                  <a:gd name="T37" fmla="*/ 40 h 46"/>
                  <a:gd name="T38" fmla="*/ 24 w 46"/>
                  <a:gd name="T39" fmla="*/ 42 h 46"/>
                  <a:gd name="T40" fmla="*/ 28 w 46"/>
                  <a:gd name="T41" fmla="*/ 44 h 46"/>
                  <a:gd name="T42" fmla="*/ 28 w 46"/>
                  <a:gd name="T43" fmla="*/ 46 h 46"/>
                  <a:gd name="T44" fmla="*/ 28 w 46"/>
                  <a:gd name="T45" fmla="*/ 44 h 46"/>
                  <a:gd name="T46" fmla="*/ 32 w 46"/>
                  <a:gd name="T47" fmla="*/ 44 h 46"/>
                  <a:gd name="T48" fmla="*/ 36 w 46"/>
                  <a:gd name="T49" fmla="*/ 40 h 46"/>
                  <a:gd name="T50" fmla="*/ 40 w 46"/>
                  <a:gd name="T51" fmla="*/ 38 h 46"/>
                  <a:gd name="T52" fmla="*/ 42 w 46"/>
                  <a:gd name="T53" fmla="*/ 34 h 46"/>
                  <a:gd name="T54" fmla="*/ 46 w 46"/>
                  <a:gd name="T55" fmla="*/ 32 h 46"/>
                  <a:gd name="T56" fmla="*/ 46 w 46"/>
                  <a:gd name="T57" fmla="*/ 28 h 46"/>
                  <a:gd name="T58" fmla="*/ 46 w 46"/>
                  <a:gd name="T59" fmla="*/ 24 h 46"/>
                  <a:gd name="T60" fmla="*/ 42 w 46"/>
                  <a:gd name="T61" fmla="*/ 20 h 46"/>
                  <a:gd name="T62" fmla="*/ 38 w 46"/>
                  <a:gd name="T63" fmla="*/ 16 h 46"/>
                  <a:gd name="T64" fmla="*/ 34 w 46"/>
                  <a:gd name="T65" fmla="*/ 12 h 46"/>
                  <a:gd name="T66" fmla="*/ 32 w 46"/>
                  <a:gd name="T67" fmla="*/ 10 h 46"/>
                  <a:gd name="T68" fmla="*/ 28 w 46"/>
                  <a:gd name="T69" fmla="*/ 8 h 46"/>
                  <a:gd name="T70" fmla="*/ 28 w 46"/>
                  <a:gd name="T71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" h="46">
                    <a:moveTo>
                      <a:pt x="28" y="8"/>
                    </a:moveTo>
                    <a:lnTo>
                      <a:pt x="28" y="6"/>
                    </a:lnTo>
                    <a:lnTo>
                      <a:pt x="26" y="4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8" y="30"/>
                    </a:lnTo>
                    <a:lnTo>
                      <a:pt x="12" y="34"/>
                    </a:lnTo>
                    <a:lnTo>
                      <a:pt x="16" y="36"/>
                    </a:lnTo>
                    <a:lnTo>
                      <a:pt x="20" y="40"/>
                    </a:lnTo>
                    <a:lnTo>
                      <a:pt x="24" y="42"/>
                    </a:lnTo>
                    <a:lnTo>
                      <a:pt x="28" y="44"/>
                    </a:lnTo>
                    <a:lnTo>
                      <a:pt x="28" y="46"/>
                    </a:lnTo>
                    <a:lnTo>
                      <a:pt x="28" y="44"/>
                    </a:lnTo>
                    <a:lnTo>
                      <a:pt x="32" y="44"/>
                    </a:lnTo>
                    <a:lnTo>
                      <a:pt x="36" y="40"/>
                    </a:lnTo>
                    <a:lnTo>
                      <a:pt x="40" y="38"/>
                    </a:lnTo>
                    <a:lnTo>
                      <a:pt x="42" y="34"/>
                    </a:lnTo>
                    <a:lnTo>
                      <a:pt x="46" y="32"/>
                    </a:lnTo>
                    <a:lnTo>
                      <a:pt x="46" y="28"/>
                    </a:lnTo>
                    <a:lnTo>
                      <a:pt x="46" y="24"/>
                    </a:lnTo>
                    <a:lnTo>
                      <a:pt x="42" y="20"/>
                    </a:lnTo>
                    <a:lnTo>
                      <a:pt x="38" y="16"/>
                    </a:lnTo>
                    <a:lnTo>
                      <a:pt x="34" y="12"/>
                    </a:lnTo>
                    <a:lnTo>
                      <a:pt x="32" y="10"/>
                    </a:lnTo>
                    <a:lnTo>
                      <a:pt x="28" y="8"/>
                    </a:lnTo>
                    <a:lnTo>
                      <a:pt x="28" y="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7" name="Freeform 195">
                <a:extLst>
                  <a:ext uri="{FF2B5EF4-FFF2-40B4-BE49-F238E27FC236}">
                    <a16:creationId xmlns:a16="http://schemas.microsoft.com/office/drawing/2014/main" id="{9FC6BE71-F9D2-4CE1-A671-7000748AFE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41" y="2278"/>
                <a:ext cx="32" cy="164"/>
              </a:xfrm>
              <a:custGeom>
                <a:avLst/>
                <a:gdLst>
                  <a:gd name="T0" fmla="*/ 26 w 32"/>
                  <a:gd name="T1" fmla="*/ 8 h 164"/>
                  <a:gd name="T2" fmla="*/ 26 w 32"/>
                  <a:gd name="T3" fmla="*/ 6 h 164"/>
                  <a:gd name="T4" fmla="*/ 24 w 32"/>
                  <a:gd name="T5" fmla="*/ 6 h 164"/>
                  <a:gd name="T6" fmla="*/ 22 w 32"/>
                  <a:gd name="T7" fmla="*/ 2 h 164"/>
                  <a:gd name="T8" fmla="*/ 20 w 32"/>
                  <a:gd name="T9" fmla="*/ 2 h 164"/>
                  <a:gd name="T10" fmla="*/ 18 w 32"/>
                  <a:gd name="T11" fmla="*/ 0 h 164"/>
                  <a:gd name="T12" fmla="*/ 16 w 32"/>
                  <a:gd name="T13" fmla="*/ 2 h 164"/>
                  <a:gd name="T14" fmla="*/ 14 w 32"/>
                  <a:gd name="T15" fmla="*/ 6 h 164"/>
                  <a:gd name="T16" fmla="*/ 12 w 32"/>
                  <a:gd name="T17" fmla="*/ 10 h 164"/>
                  <a:gd name="T18" fmla="*/ 10 w 32"/>
                  <a:gd name="T19" fmla="*/ 14 h 164"/>
                  <a:gd name="T20" fmla="*/ 8 w 32"/>
                  <a:gd name="T21" fmla="*/ 18 h 164"/>
                  <a:gd name="T22" fmla="*/ 8 w 32"/>
                  <a:gd name="T23" fmla="*/ 22 h 164"/>
                  <a:gd name="T24" fmla="*/ 8 w 32"/>
                  <a:gd name="T25" fmla="*/ 22 h 164"/>
                  <a:gd name="T26" fmla="*/ 2 w 32"/>
                  <a:gd name="T27" fmla="*/ 42 h 164"/>
                  <a:gd name="T28" fmla="*/ 2 w 32"/>
                  <a:gd name="T29" fmla="*/ 44 h 164"/>
                  <a:gd name="T30" fmla="*/ 2 w 32"/>
                  <a:gd name="T31" fmla="*/ 46 h 164"/>
                  <a:gd name="T32" fmla="*/ 4 w 32"/>
                  <a:gd name="T33" fmla="*/ 52 h 164"/>
                  <a:gd name="T34" fmla="*/ 4 w 32"/>
                  <a:gd name="T35" fmla="*/ 56 h 164"/>
                  <a:gd name="T36" fmla="*/ 6 w 32"/>
                  <a:gd name="T37" fmla="*/ 60 h 164"/>
                  <a:gd name="T38" fmla="*/ 6 w 32"/>
                  <a:gd name="T39" fmla="*/ 66 h 164"/>
                  <a:gd name="T40" fmla="*/ 8 w 32"/>
                  <a:gd name="T41" fmla="*/ 82 h 164"/>
                  <a:gd name="T42" fmla="*/ 6 w 32"/>
                  <a:gd name="T43" fmla="*/ 100 h 164"/>
                  <a:gd name="T44" fmla="*/ 6 w 32"/>
                  <a:gd name="T45" fmla="*/ 118 h 164"/>
                  <a:gd name="T46" fmla="*/ 6 w 32"/>
                  <a:gd name="T47" fmla="*/ 132 h 164"/>
                  <a:gd name="T48" fmla="*/ 6 w 32"/>
                  <a:gd name="T49" fmla="*/ 140 h 164"/>
                  <a:gd name="T50" fmla="*/ 6 w 32"/>
                  <a:gd name="T51" fmla="*/ 142 h 164"/>
                  <a:gd name="T52" fmla="*/ 4 w 32"/>
                  <a:gd name="T53" fmla="*/ 146 h 164"/>
                  <a:gd name="T54" fmla="*/ 2 w 32"/>
                  <a:gd name="T55" fmla="*/ 150 h 164"/>
                  <a:gd name="T56" fmla="*/ 0 w 32"/>
                  <a:gd name="T57" fmla="*/ 156 h 164"/>
                  <a:gd name="T58" fmla="*/ 0 w 32"/>
                  <a:gd name="T59" fmla="*/ 158 h 164"/>
                  <a:gd name="T60" fmla="*/ 0 w 32"/>
                  <a:gd name="T61" fmla="*/ 160 h 164"/>
                  <a:gd name="T62" fmla="*/ 8 w 32"/>
                  <a:gd name="T63" fmla="*/ 164 h 164"/>
                  <a:gd name="T64" fmla="*/ 12 w 32"/>
                  <a:gd name="T65" fmla="*/ 152 h 164"/>
                  <a:gd name="T66" fmla="*/ 22 w 32"/>
                  <a:gd name="T67" fmla="*/ 162 h 164"/>
                  <a:gd name="T68" fmla="*/ 22 w 32"/>
                  <a:gd name="T69" fmla="*/ 160 h 164"/>
                  <a:gd name="T70" fmla="*/ 22 w 32"/>
                  <a:gd name="T71" fmla="*/ 158 h 164"/>
                  <a:gd name="T72" fmla="*/ 22 w 32"/>
                  <a:gd name="T73" fmla="*/ 152 h 164"/>
                  <a:gd name="T74" fmla="*/ 22 w 32"/>
                  <a:gd name="T75" fmla="*/ 146 h 164"/>
                  <a:gd name="T76" fmla="*/ 20 w 32"/>
                  <a:gd name="T77" fmla="*/ 140 h 164"/>
                  <a:gd name="T78" fmla="*/ 16 w 32"/>
                  <a:gd name="T79" fmla="*/ 130 h 164"/>
                  <a:gd name="T80" fmla="*/ 16 w 32"/>
                  <a:gd name="T81" fmla="*/ 118 h 164"/>
                  <a:gd name="T82" fmla="*/ 24 w 32"/>
                  <a:gd name="T83" fmla="*/ 106 h 164"/>
                  <a:gd name="T84" fmla="*/ 28 w 32"/>
                  <a:gd name="T85" fmla="*/ 102 h 164"/>
                  <a:gd name="T86" fmla="*/ 32 w 32"/>
                  <a:gd name="T87" fmla="*/ 96 h 164"/>
                  <a:gd name="T88" fmla="*/ 32 w 32"/>
                  <a:gd name="T89" fmla="*/ 92 h 164"/>
                  <a:gd name="T90" fmla="*/ 32 w 32"/>
                  <a:gd name="T91" fmla="*/ 88 h 164"/>
                  <a:gd name="T92" fmla="*/ 30 w 32"/>
                  <a:gd name="T93" fmla="*/ 84 h 164"/>
                  <a:gd name="T94" fmla="*/ 30 w 32"/>
                  <a:gd name="T95" fmla="*/ 80 h 164"/>
                  <a:gd name="T96" fmla="*/ 30 w 32"/>
                  <a:gd name="T97" fmla="*/ 74 h 164"/>
                  <a:gd name="T98" fmla="*/ 28 w 32"/>
                  <a:gd name="T99" fmla="*/ 62 h 164"/>
                  <a:gd name="T100" fmla="*/ 26 w 32"/>
                  <a:gd name="T101" fmla="*/ 50 h 164"/>
                  <a:gd name="T102" fmla="*/ 24 w 32"/>
                  <a:gd name="T103" fmla="*/ 40 h 164"/>
                  <a:gd name="T104" fmla="*/ 24 w 32"/>
                  <a:gd name="T105" fmla="*/ 36 h 164"/>
                  <a:gd name="T106" fmla="*/ 24 w 32"/>
                  <a:gd name="T107" fmla="*/ 36 h 164"/>
                  <a:gd name="T108" fmla="*/ 22 w 32"/>
                  <a:gd name="T109" fmla="*/ 32 h 164"/>
                  <a:gd name="T110" fmla="*/ 22 w 32"/>
                  <a:gd name="T111" fmla="*/ 28 h 164"/>
                  <a:gd name="T112" fmla="*/ 22 w 32"/>
                  <a:gd name="T113" fmla="*/ 22 h 164"/>
                  <a:gd name="T114" fmla="*/ 22 w 32"/>
                  <a:gd name="T115" fmla="*/ 16 h 164"/>
                  <a:gd name="T116" fmla="*/ 24 w 32"/>
                  <a:gd name="T117" fmla="*/ 12 h 164"/>
                  <a:gd name="T118" fmla="*/ 26 w 32"/>
                  <a:gd name="T119" fmla="*/ 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2" h="164">
                    <a:moveTo>
                      <a:pt x="26" y="8"/>
                    </a:moveTo>
                    <a:lnTo>
                      <a:pt x="26" y="6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0" y="14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4" y="56"/>
                    </a:lnTo>
                    <a:lnTo>
                      <a:pt x="6" y="60"/>
                    </a:lnTo>
                    <a:lnTo>
                      <a:pt x="6" y="66"/>
                    </a:lnTo>
                    <a:lnTo>
                      <a:pt x="8" y="82"/>
                    </a:lnTo>
                    <a:lnTo>
                      <a:pt x="6" y="100"/>
                    </a:lnTo>
                    <a:lnTo>
                      <a:pt x="6" y="118"/>
                    </a:lnTo>
                    <a:lnTo>
                      <a:pt x="6" y="132"/>
                    </a:lnTo>
                    <a:lnTo>
                      <a:pt x="6" y="140"/>
                    </a:lnTo>
                    <a:lnTo>
                      <a:pt x="6" y="142"/>
                    </a:lnTo>
                    <a:lnTo>
                      <a:pt x="4" y="146"/>
                    </a:lnTo>
                    <a:lnTo>
                      <a:pt x="2" y="150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0" y="160"/>
                    </a:lnTo>
                    <a:lnTo>
                      <a:pt x="8" y="164"/>
                    </a:lnTo>
                    <a:lnTo>
                      <a:pt x="12" y="152"/>
                    </a:lnTo>
                    <a:lnTo>
                      <a:pt x="22" y="162"/>
                    </a:lnTo>
                    <a:lnTo>
                      <a:pt x="22" y="160"/>
                    </a:lnTo>
                    <a:lnTo>
                      <a:pt x="22" y="158"/>
                    </a:lnTo>
                    <a:lnTo>
                      <a:pt x="22" y="152"/>
                    </a:lnTo>
                    <a:lnTo>
                      <a:pt x="22" y="146"/>
                    </a:lnTo>
                    <a:lnTo>
                      <a:pt x="20" y="140"/>
                    </a:lnTo>
                    <a:lnTo>
                      <a:pt x="16" y="130"/>
                    </a:lnTo>
                    <a:lnTo>
                      <a:pt x="16" y="118"/>
                    </a:lnTo>
                    <a:lnTo>
                      <a:pt x="24" y="106"/>
                    </a:lnTo>
                    <a:lnTo>
                      <a:pt x="28" y="102"/>
                    </a:lnTo>
                    <a:lnTo>
                      <a:pt x="32" y="96"/>
                    </a:lnTo>
                    <a:lnTo>
                      <a:pt x="32" y="92"/>
                    </a:lnTo>
                    <a:lnTo>
                      <a:pt x="32" y="88"/>
                    </a:lnTo>
                    <a:lnTo>
                      <a:pt x="30" y="84"/>
                    </a:lnTo>
                    <a:lnTo>
                      <a:pt x="30" y="80"/>
                    </a:lnTo>
                    <a:lnTo>
                      <a:pt x="30" y="74"/>
                    </a:lnTo>
                    <a:lnTo>
                      <a:pt x="28" y="62"/>
                    </a:lnTo>
                    <a:lnTo>
                      <a:pt x="26" y="50"/>
                    </a:lnTo>
                    <a:lnTo>
                      <a:pt x="24" y="40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22" y="22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6" y="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8" name="Freeform 196">
                <a:extLst>
                  <a:ext uri="{FF2B5EF4-FFF2-40B4-BE49-F238E27FC236}">
                    <a16:creationId xmlns:a16="http://schemas.microsoft.com/office/drawing/2014/main" id="{11DDA3AB-26B0-497B-B00D-B4B59395FD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21" y="1472"/>
                <a:ext cx="2132" cy="1160"/>
              </a:xfrm>
              <a:custGeom>
                <a:avLst/>
                <a:gdLst>
                  <a:gd name="T0" fmla="*/ 1494 w 2132"/>
                  <a:gd name="T1" fmla="*/ 916 h 1160"/>
                  <a:gd name="T2" fmla="*/ 1558 w 2132"/>
                  <a:gd name="T3" fmla="*/ 688 h 1160"/>
                  <a:gd name="T4" fmla="*/ 1762 w 2132"/>
                  <a:gd name="T5" fmla="*/ 626 h 1160"/>
                  <a:gd name="T6" fmla="*/ 1698 w 2132"/>
                  <a:gd name="T7" fmla="*/ 776 h 1160"/>
                  <a:gd name="T8" fmla="*/ 1790 w 2132"/>
                  <a:gd name="T9" fmla="*/ 726 h 1160"/>
                  <a:gd name="T10" fmla="*/ 1876 w 2132"/>
                  <a:gd name="T11" fmla="*/ 654 h 1160"/>
                  <a:gd name="T12" fmla="*/ 1998 w 2132"/>
                  <a:gd name="T13" fmla="*/ 586 h 1160"/>
                  <a:gd name="T14" fmla="*/ 2084 w 2132"/>
                  <a:gd name="T15" fmla="*/ 548 h 1160"/>
                  <a:gd name="T16" fmla="*/ 2074 w 2132"/>
                  <a:gd name="T17" fmla="*/ 480 h 1160"/>
                  <a:gd name="T18" fmla="*/ 1880 w 2132"/>
                  <a:gd name="T19" fmla="*/ 370 h 1160"/>
                  <a:gd name="T20" fmla="*/ 1640 w 2132"/>
                  <a:gd name="T21" fmla="*/ 308 h 1160"/>
                  <a:gd name="T22" fmla="*/ 1578 w 2132"/>
                  <a:gd name="T23" fmla="*/ 268 h 1160"/>
                  <a:gd name="T24" fmla="*/ 1412 w 2132"/>
                  <a:gd name="T25" fmla="*/ 308 h 1160"/>
                  <a:gd name="T26" fmla="*/ 1338 w 2132"/>
                  <a:gd name="T27" fmla="*/ 230 h 1160"/>
                  <a:gd name="T28" fmla="*/ 1160 w 2132"/>
                  <a:gd name="T29" fmla="*/ 170 h 1160"/>
                  <a:gd name="T30" fmla="*/ 1134 w 2132"/>
                  <a:gd name="T31" fmla="*/ 160 h 1160"/>
                  <a:gd name="T32" fmla="*/ 1086 w 2132"/>
                  <a:gd name="T33" fmla="*/ 8 h 1160"/>
                  <a:gd name="T34" fmla="*/ 1020 w 2132"/>
                  <a:gd name="T35" fmla="*/ 108 h 1160"/>
                  <a:gd name="T36" fmla="*/ 906 w 2132"/>
                  <a:gd name="T37" fmla="*/ 98 h 1160"/>
                  <a:gd name="T38" fmla="*/ 764 w 2132"/>
                  <a:gd name="T39" fmla="*/ 244 h 1160"/>
                  <a:gd name="T40" fmla="*/ 812 w 2132"/>
                  <a:gd name="T41" fmla="*/ 382 h 1160"/>
                  <a:gd name="T42" fmla="*/ 778 w 2132"/>
                  <a:gd name="T43" fmla="*/ 298 h 1160"/>
                  <a:gd name="T44" fmla="*/ 706 w 2132"/>
                  <a:gd name="T45" fmla="*/ 244 h 1160"/>
                  <a:gd name="T46" fmla="*/ 670 w 2132"/>
                  <a:gd name="T47" fmla="*/ 318 h 1160"/>
                  <a:gd name="T48" fmla="*/ 726 w 2132"/>
                  <a:gd name="T49" fmla="*/ 416 h 1160"/>
                  <a:gd name="T50" fmla="*/ 756 w 2132"/>
                  <a:gd name="T51" fmla="*/ 470 h 1160"/>
                  <a:gd name="T52" fmla="*/ 712 w 2132"/>
                  <a:gd name="T53" fmla="*/ 492 h 1160"/>
                  <a:gd name="T54" fmla="*/ 676 w 2132"/>
                  <a:gd name="T55" fmla="*/ 424 h 1160"/>
                  <a:gd name="T56" fmla="*/ 648 w 2132"/>
                  <a:gd name="T57" fmla="*/ 466 h 1160"/>
                  <a:gd name="T58" fmla="*/ 656 w 2132"/>
                  <a:gd name="T59" fmla="*/ 368 h 1160"/>
                  <a:gd name="T60" fmla="*/ 610 w 2132"/>
                  <a:gd name="T61" fmla="*/ 280 h 1160"/>
                  <a:gd name="T62" fmla="*/ 552 w 2132"/>
                  <a:gd name="T63" fmla="*/ 374 h 1160"/>
                  <a:gd name="T64" fmla="*/ 390 w 2132"/>
                  <a:gd name="T65" fmla="*/ 422 h 1160"/>
                  <a:gd name="T66" fmla="*/ 328 w 2132"/>
                  <a:gd name="T67" fmla="*/ 410 h 1160"/>
                  <a:gd name="T68" fmla="*/ 302 w 2132"/>
                  <a:gd name="T69" fmla="*/ 490 h 1160"/>
                  <a:gd name="T70" fmla="*/ 208 w 2132"/>
                  <a:gd name="T71" fmla="*/ 560 h 1160"/>
                  <a:gd name="T72" fmla="*/ 258 w 2132"/>
                  <a:gd name="T73" fmla="*/ 480 h 1160"/>
                  <a:gd name="T74" fmla="*/ 162 w 2132"/>
                  <a:gd name="T75" fmla="*/ 368 h 1160"/>
                  <a:gd name="T76" fmla="*/ 134 w 2132"/>
                  <a:gd name="T77" fmla="*/ 606 h 1160"/>
                  <a:gd name="T78" fmla="*/ 54 w 2132"/>
                  <a:gd name="T79" fmla="*/ 674 h 1160"/>
                  <a:gd name="T80" fmla="*/ 28 w 2132"/>
                  <a:gd name="T81" fmla="*/ 730 h 1160"/>
                  <a:gd name="T82" fmla="*/ 42 w 2132"/>
                  <a:gd name="T83" fmla="*/ 810 h 1160"/>
                  <a:gd name="T84" fmla="*/ 38 w 2132"/>
                  <a:gd name="T85" fmla="*/ 892 h 1160"/>
                  <a:gd name="T86" fmla="*/ 60 w 2132"/>
                  <a:gd name="T87" fmla="*/ 918 h 1160"/>
                  <a:gd name="T88" fmla="*/ 114 w 2132"/>
                  <a:gd name="T89" fmla="*/ 970 h 1160"/>
                  <a:gd name="T90" fmla="*/ 174 w 2132"/>
                  <a:gd name="T91" fmla="*/ 998 h 1160"/>
                  <a:gd name="T92" fmla="*/ 212 w 2132"/>
                  <a:gd name="T93" fmla="*/ 974 h 1160"/>
                  <a:gd name="T94" fmla="*/ 236 w 2132"/>
                  <a:gd name="T95" fmla="*/ 1020 h 1160"/>
                  <a:gd name="T96" fmla="*/ 316 w 2132"/>
                  <a:gd name="T97" fmla="*/ 1092 h 1160"/>
                  <a:gd name="T98" fmla="*/ 348 w 2132"/>
                  <a:gd name="T99" fmla="*/ 1034 h 1160"/>
                  <a:gd name="T100" fmla="*/ 390 w 2132"/>
                  <a:gd name="T101" fmla="*/ 992 h 1160"/>
                  <a:gd name="T102" fmla="*/ 410 w 2132"/>
                  <a:gd name="T103" fmla="*/ 1058 h 1160"/>
                  <a:gd name="T104" fmla="*/ 452 w 2132"/>
                  <a:gd name="T105" fmla="*/ 1122 h 1160"/>
                  <a:gd name="T106" fmla="*/ 560 w 2132"/>
                  <a:gd name="T107" fmla="*/ 1128 h 1160"/>
                  <a:gd name="T108" fmla="*/ 660 w 2132"/>
                  <a:gd name="T109" fmla="*/ 1104 h 1160"/>
                  <a:gd name="T110" fmla="*/ 732 w 2132"/>
                  <a:gd name="T111" fmla="*/ 1050 h 1160"/>
                  <a:gd name="T112" fmla="*/ 752 w 2132"/>
                  <a:gd name="T113" fmla="*/ 994 h 1160"/>
                  <a:gd name="T114" fmla="*/ 834 w 2132"/>
                  <a:gd name="T115" fmla="*/ 912 h 1160"/>
                  <a:gd name="T116" fmla="*/ 964 w 2132"/>
                  <a:gd name="T117" fmla="*/ 912 h 1160"/>
                  <a:gd name="T118" fmla="*/ 1168 w 2132"/>
                  <a:gd name="T119" fmla="*/ 880 h 1160"/>
                  <a:gd name="T120" fmla="*/ 1354 w 2132"/>
                  <a:gd name="T121" fmla="*/ 904 h 1160"/>
                  <a:gd name="T122" fmla="*/ 1432 w 2132"/>
                  <a:gd name="T123" fmla="*/ 908 h 1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132" h="1160">
                    <a:moveTo>
                      <a:pt x="1396" y="998"/>
                    </a:moveTo>
                    <a:lnTo>
                      <a:pt x="1398" y="994"/>
                    </a:lnTo>
                    <a:lnTo>
                      <a:pt x="1398" y="994"/>
                    </a:lnTo>
                    <a:lnTo>
                      <a:pt x="1398" y="994"/>
                    </a:lnTo>
                    <a:lnTo>
                      <a:pt x="1398" y="996"/>
                    </a:lnTo>
                    <a:lnTo>
                      <a:pt x="1396" y="1000"/>
                    </a:lnTo>
                    <a:lnTo>
                      <a:pt x="1396" y="1002"/>
                    </a:lnTo>
                    <a:lnTo>
                      <a:pt x="1394" y="1006"/>
                    </a:lnTo>
                    <a:lnTo>
                      <a:pt x="1394" y="1010"/>
                    </a:lnTo>
                    <a:lnTo>
                      <a:pt x="1394" y="1012"/>
                    </a:lnTo>
                    <a:lnTo>
                      <a:pt x="1392" y="1012"/>
                    </a:lnTo>
                    <a:lnTo>
                      <a:pt x="1394" y="1018"/>
                    </a:lnTo>
                    <a:lnTo>
                      <a:pt x="1398" y="1024"/>
                    </a:lnTo>
                    <a:lnTo>
                      <a:pt x="1402" y="1028"/>
                    </a:lnTo>
                    <a:lnTo>
                      <a:pt x="1406" y="1030"/>
                    </a:lnTo>
                    <a:lnTo>
                      <a:pt x="1410" y="1032"/>
                    </a:lnTo>
                    <a:lnTo>
                      <a:pt x="1412" y="1034"/>
                    </a:lnTo>
                    <a:lnTo>
                      <a:pt x="1414" y="1034"/>
                    </a:lnTo>
                    <a:lnTo>
                      <a:pt x="1424" y="1026"/>
                    </a:lnTo>
                    <a:lnTo>
                      <a:pt x="1436" y="1010"/>
                    </a:lnTo>
                    <a:lnTo>
                      <a:pt x="1450" y="992"/>
                    </a:lnTo>
                    <a:lnTo>
                      <a:pt x="1464" y="970"/>
                    </a:lnTo>
                    <a:lnTo>
                      <a:pt x="1476" y="950"/>
                    </a:lnTo>
                    <a:lnTo>
                      <a:pt x="1486" y="932"/>
                    </a:lnTo>
                    <a:lnTo>
                      <a:pt x="1492" y="920"/>
                    </a:lnTo>
                    <a:lnTo>
                      <a:pt x="1494" y="916"/>
                    </a:lnTo>
                    <a:lnTo>
                      <a:pt x="1496" y="898"/>
                    </a:lnTo>
                    <a:lnTo>
                      <a:pt x="1502" y="884"/>
                    </a:lnTo>
                    <a:lnTo>
                      <a:pt x="1506" y="876"/>
                    </a:lnTo>
                    <a:lnTo>
                      <a:pt x="1510" y="872"/>
                    </a:lnTo>
                    <a:lnTo>
                      <a:pt x="1512" y="846"/>
                    </a:lnTo>
                    <a:lnTo>
                      <a:pt x="1514" y="842"/>
                    </a:lnTo>
                    <a:lnTo>
                      <a:pt x="1516" y="830"/>
                    </a:lnTo>
                    <a:lnTo>
                      <a:pt x="1514" y="818"/>
                    </a:lnTo>
                    <a:lnTo>
                      <a:pt x="1510" y="808"/>
                    </a:lnTo>
                    <a:lnTo>
                      <a:pt x="1500" y="804"/>
                    </a:lnTo>
                    <a:lnTo>
                      <a:pt x="1494" y="804"/>
                    </a:lnTo>
                    <a:lnTo>
                      <a:pt x="1486" y="806"/>
                    </a:lnTo>
                    <a:lnTo>
                      <a:pt x="1478" y="808"/>
                    </a:lnTo>
                    <a:lnTo>
                      <a:pt x="1472" y="808"/>
                    </a:lnTo>
                    <a:lnTo>
                      <a:pt x="1466" y="806"/>
                    </a:lnTo>
                    <a:lnTo>
                      <a:pt x="1462" y="802"/>
                    </a:lnTo>
                    <a:lnTo>
                      <a:pt x="1460" y="800"/>
                    </a:lnTo>
                    <a:lnTo>
                      <a:pt x="1458" y="798"/>
                    </a:lnTo>
                    <a:lnTo>
                      <a:pt x="1456" y="798"/>
                    </a:lnTo>
                    <a:lnTo>
                      <a:pt x="1444" y="794"/>
                    </a:lnTo>
                    <a:lnTo>
                      <a:pt x="1470" y="770"/>
                    </a:lnTo>
                    <a:lnTo>
                      <a:pt x="1472" y="762"/>
                    </a:lnTo>
                    <a:lnTo>
                      <a:pt x="1494" y="738"/>
                    </a:lnTo>
                    <a:lnTo>
                      <a:pt x="1542" y="686"/>
                    </a:lnTo>
                    <a:lnTo>
                      <a:pt x="1546" y="686"/>
                    </a:lnTo>
                    <a:lnTo>
                      <a:pt x="1558" y="688"/>
                    </a:lnTo>
                    <a:lnTo>
                      <a:pt x="1572" y="692"/>
                    </a:lnTo>
                    <a:lnTo>
                      <a:pt x="1588" y="694"/>
                    </a:lnTo>
                    <a:lnTo>
                      <a:pt x="1602" y="698"/>
                    </a:lnTo>
                    <a:lnTo>
                      <a:pt x="1608" y="698"/>
                    </a:lnTo>
                    <a:lnTo>
                      <a:pt x="1612" y="698"/>
                    </a:lnTo>
                    <a:lnTo>
                      <a:pt x="1612" y="694"/>
                    </a:lnTo>
                    <a:lnTo>
                      <a:pt x="1612" y="692"/>
                    </a:lnTo>
                    <a:lnTo>
                      <a:pt x="1612" y="688"/>
                    </a:lnTo>
                    <a:lnTo>
                      <a:pt x="1612" y="686"/>
                    </a:lnTo>
                    <a:lnTo>
                      <a:pt x="1612" y="686"/>
                    </a:lnTo>
                    <a:lnTo>
                      <a:pt x="1622" y="680"/>
                    </a:lnTo>
                    <a:lnTo>
                      <a:pt x="1634" y="682"/>
                    </a:lnTo>
                    <a:lnTo>
                      <a:pt x="1642" y="682"/>
                    </a:lnTo>
                    <a:lnTo>
                      <a:pt x="1650" y="700"/>
                    </a:lnTo>
                    <a:lnTo>
                      <a:pt x="1694" y="686"/>
                    </a:lnTo>
                    <a:lnTo>
                      <a:pt x="1694" y="676"/>
                    </a:lnTo>
                    <a:lnTo>
                      <a:pt x="1732" y="642"/>
                    </a:lnTo>
                    <a:lnTo>
                      <a:pt x="1734" y="642"/>
                    </a:lnTo>
                    <a:lnTo>
                      <a:pt x="1736" y="640"/>
                    </a:lnTo>
                    <a:lnTo>
                      <a:pt x="1738" y="636"/>
                    </a:lnTo>
                    <a:lnTo>
                      <a:pt x="1742" y="634"/>
                    </a:lnTo>
                    <a:lnTo>
                      <a:pt x="1746" y="630"/>
                    </a:lnTo>
                    <a:lnTo>
                      <a:pt x="1750" y="628"/>
                    </a:lnTo>
                    <a:lnTo>
                      <a:pt x="1756" y="626"/>
                    </a:lnTo>
                    <a:lnTo>
                      <a:pt x="1760" y="624"/>
                    </a:lnTo>
                    <a:lnTo>
                      <a:pt x="1762" y="626"/>
                    </a:lnTo>
                    <a:lnTo>
                      <a:pt x="1764" y="628"/>
                    </a:lnTo>
                    <a:lnTo>
                      <a:pt x="1764" y="632"/>
                    </a:lnTo>
                    <a:lnTo>
                      <a:pt x="1760" y="638"/>
                    </a:lnTo>
                    <a:lnTo>
                      <a:pt x="1758" y="644"/>
                    </a:lnTo>
                    <a:lnTo>
                      <a:pt x="1754" y="648"/>
                    </a:lnTo>
                    <a:lnTo>
                      <a:pt x="1754" y="652"/>
                    </a:lnTo>
                    <a:lnTo>
                      <a:pt x="1754" y="654"/>
                    </a:lnTo>
                    <a:lnTo>
                      <a:pt x="1758" y="654"/>
                    </a:lnTo>
                    <a:lnTo>
                      <a:pt x="1760" y="654"/>
                    </a:lnTo>
                    <a:lnTo>
                      <a:pt x="1764" y="654"/>
                    </a:lnTo>
                    <a:lnTo>
                      <a:pt x="1768" y="652"/>
                    </a:lnTo>
                    <a:lnTo>
                      <a:pt x="1770" y="650"/>
                    </a:lnTo>
                    <a:lnTo>
                      <a:pt x="1776" y="644"/>
                    </a:lnTo>
                    <a:lnTo>
                      <a:pt x="1784" y="634"/>
                    </a:lnTo>
                    <a:lnTo>
                      <a:pt x="1790" y="624"/>
                    </a:lnTo>
                    <a:lnTo>
                      <a:pt x="1796" y="616"/>
                    </a:lnTo>
                    <a:lnTo>
                      <a:pt x="1798" y="614"/>
                    </a:lnTo>
                    <a:lnTo>
                      <a:pt x="1792" y="626"/>
                    </a:lnTo>
                    <a:lnTo>
                      <a:pt x="1792" y="638"/>
                    </a:lnTo>
                    <a:lnTo>
                      <a:pt x="1794" y="648"/>
                    </a:lnTo>
                    <a:lnTo>
                      <a:pt x="1796" y="652"/>
                    </a:lnTo>
                    <a:lnTo>
                      <a:pt x="1762" y="676"/>
                    </a:lnTo>
                    <a:lnTo>
                      <a:pt x="1752" y="706"/>
                    </a:lnTo>
                    <a:lnTo>
                      <a:pt x="1714" y="736"/>
                    </a:lnTo>
                    <a:lnTo>
                      <a:pt x="1698" y="776"/>
                    </a:lnTo>
                    <a:lnTo>
                      <a:pt x="1698" y="776"/>
                    </a:lnTo>
                    <a:lnTo>
                      <a:pt x="1696" y="780"/>
                    </a:lnTo>
                    <a:lnTo>
                      <a:pt x="1696" y="784"/>
                    </a:lnTo>
                    <a:lnTo>
                      <a:pt x="1694" y="790"/>
                    </a:lnTo>
                    <a:lnTo>
                      <a:pt x="1696" y="798"/>
                    </a:lnTo>
                    <a:lnTo>
                      <a:pt x="1698" y="806"/>
                    </a:lnTo>
                    <a:lnTo>
                      <a:pt x="1702" y="820"/>
                    </a:lnTo>
                    <a:lnTo>
                      <a:pt x="1708" y="838"/>
                    </a:lnTo>
                    <a:lnTo>
                      <a:pt x="1712" y="854"/>
                    </a:lnTo>
                    <a:lnTo>
                      <a:pt x="1718" y="868"/>
                    </a:lnTo>
                    <a:lnTo>
                      <a:pt x="1718" y="874"/>
                    </a:lnTo>
                    <a:lnTo>
                      <a:pt x="1736" y="848"/>
                    </a:lnTo>
                    <a:lnTo>
                      <a:pt x="1766" y="802"/>
                    </a:lnTo>
                    <a:lnTo>
                      <a:pt x="1782" y="798"/>
                    </a:lnTo>
                    <a:lnTo>
                      <a:pt x="1780" y="794"/>
                    </a:lnTo>
                    <a:lnTo>
                      <a:pt x="1780" y="784"/>
                    </a:lnTo>
                    <a:lnTo>
                      <a:pt x="1782" y="772"/>
                    </a:lnTo>
                    <a:lnTo>
                      <a:pt x="1786" y="758"/>
                    </a:lnTo>
                    <a:lnTo>
                      <a:pt x="1790" y="750"/>
                    </a:lnTo>
                    <a:lnTo>
                      <a:pt x="1792" y="744"/>
                    </a:lnTo>
                    <a:lnTo>
                      <a:pt x="1792" y="740"/>
                    </a:lnTo>
                    <a:lnTo>
                      <a:pt x="1792" y="736"/>
                    </a:lnTo>
                    <a:lnTo>
                      <a:pt x="1792" y="732"/>
                    </a:lnTo>
                    <a:lnTo>
                      <a:pt x="1792" y="730"/>
                    </a:lnTo>
                    <a:lnTo>
                      <a:pt x="1790" y="730"/>
                    </a:lnTo>
                    <a:lnTo>
                      <a:pt x="1790" y="728"/>
                    </a:lnTo>
                    <a:lnTo>
                      <a:pt x="1790" y="726"/>
                    </a:lnTo>
                    <a:lnTo>
                      <a:pt x="1788" y="724"/>
                    </a:lnTo>
                    <a:lnTo>
                      <a:pt x="1786" y="720"/>
                    </a:lnTo>
                    <a:lnTo>
                      <a:pt x="1786" y="716"/>
                    </a:lnTo>
                    <a:lnTo>
                      <a:pt x="1786" y="712"/>
                    </a:lnTo>
                    <a:lnTo>
                      <a:pt x="1790" y="708"/>
                    </a:lnTo>
                    <a:lnTo>
                      <a:pt x="1792" y="704"/>
                    </a:lnTo>
                    <a:lnTo>
                      <a:pt x="1796" y="702"/>
                    </a:lnTo>
                    <a:lnTo>
                      <a:pt x="1802" y="702"/>
                    </a:lnTo>
                    <a:lnTo>
                      <a:pt x="1812" y="700"/>
                    </a:lnTo>
                    <a:lnTo>
                      <a:pt x="1816" y="698"/>
                    </a:lnTo>
                    <a:lnTo>
                      <a:pt x="1818" y="696"/>
                    </a:lnTo>
                    <a:lnTo>
                      <a:pt x="1820" y="692"/>
                    </a:lnTo>
                    <a:lnTo>
                      <a:pt x="1820" y="688"/>
                    </a:lnTo>
                    <a:lnTo>
                      <a:pt x="1820" y="684"/>
                    </a:lnTo>
                    <a:lnTo>
                      <a:pt x="1820" y="680"/>
                    </a:lnTo>
                    <a:lnTo>
                      <a:pt x="1820" y="678"/>
                    </a:lnTo>
                    <a:lnTo>
                      <a:pt x="1822" y="676"/>
                    </a:lnTo>
                    <a:lnTo>
                      <a:pt x="1824" y="676"/>
                    </a:lnTo>
                    <a:lnTo>
                      <a:pt x="1832" y="676"/>
                    </a:lnTo>
                    <a:lnTo>
                      <a:pt x="1838" y="674"/>
                    </a:lnTo>
                    <a:lnTo>
                      <a:pt x="1846" y="670"/>
                    </a:lnTo>
                    <a:lnTo>
                      <a:pt x="1858" y="660"/>
                    </a:lnTo>
                    <a:lnTo>
                      <a:pt x="1862" y="656"/>
                    </a:lnTo>
                    <a:lnTo>
                      <a:pt x="1868" y="654"/>
                    </a:lnTo>
                    <a:lnTo>
                      <a:pt x="1872" y="654"/>
                    </a:lnTo>
                    <a:lnTo>
                      <a:pt x="1876" y="654"/>
                    </a:lnTo>
                    <a:lnTo>
                      <a:pt x="1880" y="656"/>
                    </a:lnTo>
                    <a:lnTo>
                      <a:pt x="1882" y="660"/>
                    </a:lnTo>
                    <a:lnTo>
                      <a:pt x="1884" y="662"/>
                    </a:lnTo>
                    <a:lnTo>
                      <a:pt x="1884" y="664"/>
                    </a:lnTo>
                    <a:lnTo>
                      <a:pt x="1884" y="664"/>
                    </a:lnTo>
                    <a:lnTo>
                      <a:pt x="1906" y="656"/>
                    </a:lnTo>
                    <a:lnTo>
                      <a:pt x="1914" y="642"/>
                    </a:lnTo>
                    <a:lnTo>
                      <a:pt x="1926" y="630"/>
                    </a:lnTo>
                    <a:lnTo>
                      <a:pt x="1944" y="622"/>
                    </a:lnTo>
                    <a:lnTo>
                      <a:pt x="1948" y="610"/>
                    </a:lnTo>
                    <a:lnTo>
                      <a:pt x="1964" y="610"/>
                    </a:lnTo>
                    <a:lnTo>
                      <a:pt x="1966" y="610"/>
                    </a:lnTo>
                    <a:lnTo>
                      <a:pt x="1970" y="610"/>
                    </a:lnTo>
                    <a:lnTo>
                      <a:pt x="1974" y="610"/>
                    </a:lnTo>
                    <a:lnTo>
                      <a:pt x="1978" y="610"/>
                    </a:lnTo>
                    <a:lnTo>
                      <a:pt x="1982" y="612"/>
                    </a:lnTo>
                    <a:lnTo>
                      <a:pt x="1986" y="612"/>
                    </a:lnTo>
                    <a:lnTo>
                      <a:pt x="1988" y="610"/>
                    </a:lnTo>
                    <a:lnTo>
                      <a:pt x="1992" y="608"/>
                    </a:lnTo>
                    <a:lnTo>
                      <a:pt x="1996" y="604"/>
                    </a:lnTo>
                    <a:lnTo>
                      <a:pt x="2000" y="602"/>
                    </a:lnTo>
                    <a:lnTo>
                      <a:pt x="2002" y="598"/>
                    </a:lnTo>
                    <a:lnTo>
                      <a:pt x="2004" y="596"/>
                    </a:lnTo>
                    <a:lnTo>
                      <a:pt x="2006" y="596"/>
                    </a:lnTo>
                    <a:lnTo>
                      <a:pt x="2004" y="592"/>
                    </a:lnTo>
                    <a:lnTo>
                      <a:pt x="1998" y="586"/>
                    </a:lnTo>
                    <a:lnTo>
                      <a:pt x="1990" y="576"/>
                    </a:lnTo>
                    <a:lnTo>
                      <a:pt x="1984" y="568"/>
                    </a:lnTo>
                    <a:lnTo>
                      <a:pt x="1978" y="562"/>
                    </a:lnTo>
                    <a:lnTo>
                      <a:pt x="1974" y="560"/>
                    </a:lnTo>
                    <a:lnTo>
                      <a:pt x="1972" y="556"/>
                    </a:lnTo>
                    <a:lnTo>
                      <a:pt x="1972" y="552"/>
                    </a:lnTo>
                    <a:lnTo>
                      <a:pt x="1972" y="550"/>
                    </a:lnTo>
                    <a:lnTo>
                      <a:pt x="1972" y="546"/>
                    </a:lnTo>
                    <a:lnTo>
                      <a:pt x="1974" y="546"/>
                    </a:lnTo>
                    <a:lnTo>
                      <a:pt x="1978" y="546"/>
                    </a:lnTo>
                    <a:lnTo>
                      <a:pt x="1982" y="546"/>
                    </a:lnTo>
                    <a:lnTo>
                      <a:pt x="1986" y="546"/>
                    </a:lnTo>
                    <a:lnTo>
                      <a:pt x="1988" y="544"/>
                    </a:lnTo>
                    <a:lnTo>
                      <a:pt x="1992" y="542"/>
                    </a:lnTo>
                    <a:lnTo>
                      <a:pt x="1994" y="540"/>
                    </a:lnTo>
                    <a:lnTo>
                      <a:pt x="1994" y="540"/>
                    </a:lnTo>
                    <a:lnTo>
                      <a:pt x="2016" y="518"/>
                    </a:lnTo>
                    <a:lnTo>
                      <a:pt x="2014" y="502"/>
                    </a:lnTo>
                    <a:lnTo>
                      <a:pt x="2024" y="494"/>
                    </a:lnTo>
                    <a:lnTo>
                      <a:pt x="2032" y="512"/>
                    </a:lnTo>
                    <a:lnTo>
                      <a:pt x="2050" y="518"/>
                    </a:lnTo>
                    <a:lnTo>
                      <a:pt x="2054" y="520"/>
                    </a:lnTo>
                    <a:lnTo>
                      <a:pt x="2060" y="526"/>
                    </a:lnTo>
                    <a:lnTo>
                      <a:pt x="2068" y="534"/>
                    </a:lnTo>
                    <a:lnTo>
                      <a:pt x="2076" y="542"/>
                    </a:lnTo>
                    <a:lnTo>
                      <a:pt x="2084" y="548"/>
                    </a:lnTo>
                    <a:lnTo>
                      <a:pt x="2088" y="550"/>
                    </a:lnTo>
                    <a:lnTo>
                      <a:pt x="2090" y="552"/>
                    </a:lnTo>
                    <a:lnTo>
                      <a:pt x="2094" y="550"/>
                    </a:lnTo>
                    <a:lnTo>
                      <a:pt x="2094" y="550"/>
                    </a:lnTo>
                    <a:lnTo>
                      <a:pt x="2096" y="550"/>
                    </a:lnTo>
                    <a:lnTo>
                      <a:pt x="2100" y="524"/>
                    </a:lnTo>
                    <a:lnTo>
                      <a:pt x="2100" y="518"/>
                    </a:lnTo>
                    <a:lnTo>
                      <a:pt x="2102" y="518"/>
                    </a:lnTo>
                    <a:lnTo>
                      <a:pt x="2106" y="518"/>
                    </a:lnTo>
                    <a:lnTo>
                      <a:pt x="2110" y="518"/>
                    </a:lnTo>
                    <a:lnTo>
                      <a:pt x="2116" y="518"/>
                    </a:lnTo>
                    <a:lnTo>
                      <a:pt x="2122" y="516"/>
                    </a:lnTo>
                    <a:lnTo>
                      <a:pt x="2126" y="512"/>
                    </a:lnTo>
                    <a:lnTo>
                      <a:pt x="2130" y="508"/>
                    </a:lnTo>
                    <a:lnTo>
                      <a:pt x="2132" y="500"/>
                    </a:lnTo>
                    <a:lnTo>
                      <a:pt x="2124" y="494"/>
                    </a:lnTo>
                    <a:lnTo>
                      <a:pt x="2114" y="488"/>
                    </a:lnTo>
                    <a:lnTo>
                      <a:pt x="2102" y="482"/>
                    </a:lnTo>
                    <a:lnTo>
                      <a:pt x="2092" y="476"/>
                    </a:lnTo>
                    <a:lnTo>
                      <a:pt x="2088" y="472"/>
                    </a:lnTo>
                    <a:lnTo>
                      <a:pt x="2084" y="472"/>
                    </a:lnTo>
                    <a:lnTo>
                      <a:pt x="2080" y="474"/>
                    </a:lnTo>
                    <a:lnTo>
                      <a:pt x="2078" y="474"/>
                    </a:lnTo>
                    <a:lnTo>
                      <a:pt x="2076" y="478"/>
                    </a:lnTo>
                    <a:lnTo>
                      <a:pt x="2074" y="478"/>
                    </a:lnTo>
                    <a:lnTo>
                      <a:pt x="2074" y="480"/>
                    </a:lnTo>
                    <a:lnTo>
                      <a:pt x="2066" y="464"/>
                    </a:lnTo>
                    <a:lnTo>
                      <a:pt x="2054" y="446"/>
                    </a:lnTo>
                    <a:lnTo>
                      <a:pt x="2040" y="432"/>
                    </a:lnTo>
                    <a:lnTo>
                      <a:pt x="2024" y="420"/>
                    </a:lnTo>
                    <a:lnTo>
                      <a:pt x="2010" y="412"/>
                    </a:lnTo>
                    <a:lnTo>
                      <a:pt x="1998" y="408"/>
                    </a:lnTo>
                    <a:lnTo>
                      <a:pt x="1994" y="406"/>
                    </a:lnTo>
                    <a:lnTo>
                      <a:pt x="1960" y="376"/>
                    </a:lnTo>
                    <a:lnTo>
                      <a:pt x="1954" y="376"/>
                    </a:lnTo>
                    <a:lnTo>
                      <a:pt x="1942" y="376"/>
                    </a:lnTo>
                    <a:lnTo>
                      <a:pt x="1930" y="374"/>
                    </a:lnTo>
                    <a:lnTo>
                      <a:pt x="1922" y="372"/>
                    </a:lnTo>
                    <a:lnTo>
                      <a:pt x="1920" y="370"/>
                    </a:lnTo>
                    <a:lnTo>
                      <a:pt x="1916" y="366"/>
                    </a:lnTo>
                    <a:lnTo>
                      <a:pt x="1910" y="366"/>
                    </a:lnTo>
                    <a:lnTo>
                      <a:pt x="1906" y="364"/>
                    </a:lnTo>
                    <a:lnTo>
                      <a:pt x="1902" y="364"/>
                    </a:lnTo>
                    <a:lnTo>
                      <a:pt x="1902" y="364"/>
                    </a:lnTo>
                    <a:lnTo>
                      <a:pt x="1900" y="388"/>
                    </a:lnTo>
                    <a:lnTo>
                      <a:pt x="1900" y="406"/>
                    </a:lnTo>
                    <a:lnTo>
                      <a:pt x="1896" y="414"/>
                    </a:lnTo>
                    <a:lnTo>
                      <a:pt x="1884" y="416"/>
                    </a:lnTo>
                    <a:lnTo>
                      <a:pt x="1884" y="408"/>
                    </a:lnTo>
                    <a:lnTo>
                      <a:pt x="1866" y="386"/>
                    </a:lnTo>
                    <a:lnTo>
                      <a:pt x="1880" y="376"/>
                    </a:lnTo>
                    <a:lnTo>
                      <a:pt x="1880" y="370"/>
                    </a:lnTo>
                    <a:lnTo>
                      <a:pt x="1842" y="386"/>
                    </a:lnTo>
                    <a:lnTo>
                      <a:pt x="1834" y="382"/>
                    </a:lnTo>
                    <a:lnTo>
                      <a:pt x="1790" y="378"/>
                    </a:lnTo>
                    <a:lnTo>
                      <a:pt x="1774" y="398"/>
                    </a:lnTo>
                    <a:lnTo>
                      <a:pt x="1762" y="380"/>
                    </a:lnTo>
                    <a:lnTo>
                      <a:pt x="1762" y="378"/>
                    </a:lnTo>
                    <a:lnTo>
                      <a:pt x="1764" y="370"/>
                    </a:lnTo>
                    <a:lnTo>
                      <a:pt x="1762" y="358"/>
                    </a:lnTo>
                    <a:lnTo>
                      <a:pt x="1758" y="342"/>
                    </a:lnTo>
                    <a:lnTo>
                      <a:pt x="1748" y="332"/>
                    </a:lnTo>
                    <a:lnTo>
                      <a:pt x="1734" y="326"/>
                    </a:lnTo>
                    <a:lnTo>
                      <a:pt x="1722" y="326"/>
                    </a:lnTo>
                    <a:lnTo>
                      <a:pt x="1712" y="326"/>
                    </a:lnTo>
                    <a:lnTo>
                      <a:pt x="1710" y="328"/>
                    </a:lnTo>
                    <a:lnTo>
                      <a:pt x="1704" y="328"/>
                    </a:lnTo>
                    <a:lnTo>
                      <a:pt x="1690" y="330"/>
                    </a:lnTo>
                    <a:lnTo>
                      <a:pt x="1676" y="330"/>
                    </a:lnTo>
                    <a:lnTo>
                      <a:pt x="1664" y="328"/>
                    </a:lnTo>
                    <a:lnTo>
                      <a:pt x="1660" y="324"/>
                    </a:lnTo>
                    <a:lnTo>
                      <a:pt x="1654" y="322"/>
                    </a:lnTo>
                    <a:lnTo>
                      <a:pt x="1650" y="322"/>
                    </a:lnTo>
                    <a:lnTo>
                      <a:pt x="1648" y="324"/>
                    </a:lnTo>
                    <a:lnTo>
                      <a:pt x="1646" y="324"/>
                    </a:lnTo>
                    <a:lnTo>
                      <a:pt x="1646" y="314"/>
                    </a:lnTo>
                    <a:lnTo>
                      <a:pt x="1638" y="310"/>
                    </a:lnTo>
                    <a:lnTo>
                      <a:pt x="1640" y="308"/>
                    </a:lnTo>
                    <a:lnTo>
                      <a:pt x="1640" y="304"/>
                    </a:lnTo>
                    <a:lnTo>
                      <a:pt x="1638" y="298"/>
                    </a:lnTo>
                    <a:lnTo>
                      <a:pt x="1636" y="290"/>
                    </a:lnTo>
                    <a:lnTo>
                      <a:pt x="1634" y="282"/>
                    </a:lnTo>
                    <a:lnTo>
                      <a:pt x="1630" y="278"/>
                    </a:lnTo>
                    <a:lnTo>
                      <a:pt x="1626" y="276"/>
                    </a:lnTo>
                    <a:lnTo>
                      <a:pt x="1622" y="276"/>
                    </a:lnTo>
                    <a:lnTo>
                      <a:pt x="1618" y="278"/>
                    </a:lnTo>
                    <a:lnTo>
                      <a:pt x="1614" y="280"/>
                    </a:lnTo>
                    <a:lnTo>
                      <a:pt x="1610" y="282"/>
                    </a:lnTo>
                    <a:lnTo>
                      <a:pt x="1606" y="286"/>
                    </a:lnTo>
                    <a:lnTo>
                      <a:pt x="1604" y="288"/>
                    </a:lnTo>
                    <a:lnTo>
                      <a:pt x="1604" y="288"/>
                    </a:lnTo>
                    <a:lnTo>
                      <a:pt x="1602" y="288"/>
                    </a:lnTo>
                    <a:lnTo>
                      <a:pt x="1600" y="288"/>
                    </a:lnTo>
                    <a:lnTo>
                      <a:pt x="1598" y="290"/>
                    </a:lnTo>
                    <a:lnTo>
                      <a:pt x="1596" y="288"/>
                    </a:lnTo>
                    <a:lnTo>
                      <a:pt x="1594" y="288"/>
                    </a:lnTo>
                    <a:lnTo>
                      <a:pt x="1592" y="286"/>
                    </a:lnTo>
                    <a:lnTo>
                      <a:pt x="1592" y="282"/>
                    </a:lnTo>
                    <a:lnTo>
                      <a:pt x="1592" y="280"/>
                    </a:lnTo>
                    <a:lnTo>
                      <a:pt x="1592" y="276"/>
                    </a:lnTo>
                    <a:lnTo>
                      <a:pt x="1590" y="272"/>
                    </a:lnTo>
                    <a:lnTo>
                      <a:pt x="1588" y="270"/>
                    </a:lnTo>
                    <a:lnTo>
                      <a:pt x="1584" y="268"/>
                    </a:lnTo>
                    <a:lnTo>
                      <a:pt x="1578" y="268"/>
                    </a:lnTo>
                    <a:lnTo>
                      <a:pt x="1566" y="266"/>
                    </a:lnTo>
                    <a:lnTo>
                      <a:pt x="1552" y="264"/>
                    </a:lnTo>
                    <a:lnTo>
                      <a:pt x="1538" y="260"/>
                    </a:lnTo>
                    <a:lnTo>
                      <a:pt x="1528" y="256"/>
                    </a:lnTo>
                    <a:lnTo>
                      <a:pt x="1524" y="256"/>
                    </a:lnTo>
                    <a:lnTo>
                      <a:pt x="1528" y="260"/>
                    </a:lnTo>
                    <a:lnTo>
                      <a:pt x="1526" y="264"/>
                    </a:lnTo>
                    <a:lnTo>
                      <a:pt x="1524" y="268"/>
                    </a:lnTo>
                    <a:lnTo>
                      <a:pt x="1518" y="270"/>
                    </a:lnTo>
                    <a:lnTo>
                      <a:pt x="1512" y="272"/>
                    </a:lnTo>
                    <a:lnTo>
                      <a:pt x="1504" y="276"/>
                    </a:lnTo>
                    <a:lnTo>
                      <a:pt x="1502" y="286"/>
                    </a:lnTo>
                    <a:lnTo>
                      <a:pt x="1502" y="296"/>
                    </a:lnTo>
                    <a:lnTo>
                      <a:pt x="1502" y="306"/>
                    </a:lnTo>
                    <a:lnTo>
                      <a:pt x="1502" y="310"/>
                    </a:lnTo>
                    <a:lnTo>
                      <a:pt x="1494" y="312"/>
                    </a:lnTo>
                    <a:lnTo>
                      <a:pt x="1482" y="318"/>
                    </a:lnTo>
                    <a:lnTo>
                      <a:pt x="1460" y="304"/>
                    </a:lnTo>
                    <a:lnTo>
                      <a:pt x="1452" y="310"/>
                    </a:lnTo>
                    <a:lnTo>
                      <a:pt x="1438" y="310"/>
                    </a:lnTo>
                    <a:lnTo>
                      <a:pt x="1422" y="294"/>
                    </a:lnTo>
                    <a:lnTo>
                      <a:pt x="1422" y="294"/>
                    </a:lnTo>
                    <a:lnTo>
                      <a:pt x="1420" y="296"/>
                    </a:lnTo>
                    <a:lnTo>
                      <a:pt x="1418" y="300"/>
                    </a:lnTo>
                    <a:lnTo>
                      <a:pt x="1416" y="304"/>
                    </a:lnTo>
                    <a:lnTo>
                      <a:pt x="1412" y="308"/>
                    </a:lnTo>
                    <a:lnTo>
                      <a:pt x="1410" y="312"/>
                    </a:lnTo>
                    <a:lnTo>
                      <a:pt x="1410" y="316"/>
                    </a:lnTo>
                    <a:lnTo>
                      <a:pt x="1408" y="320"/>
                    </a:lnTo>
                    <a:lnTo>
                      <a:pt x="1404" y="324"/>
                    </a:lnTo>
                    <a:lnTo>
                      <a:pt x="1402" y="328"/>
                    </a:lnTo>
                    <a:lnTo>
                      <a:pt x="1398" y="330"/>
                    </a:lnTo>
                    <a:lnTo>
                      <a:pt x="1396" y="334"/>
                    </a:lnTo>
                    <a:lnTo>
                      <a:pt x="1396" y="334"/>
                    </a:lnTo>
                    <a:lnTo>
                      <a:pt x="1392" y="320"/>
                    </a:lnTo>
                    <a:lnTo>
                      <a:pt x="1384" y="304"/>
                    </a:lnTo>
                    <a:lnTo>
                      <a:pt x="1384" y="274"/>
                    </a:lnTo>
                    <a:lnTo>
                      <a:pt x="1388" y="254"/>
                    </a:lnTo>
                    <a:lnTo>
                      <a:pt x="1386" y="248"/>
                    </a:lnTo>
                    <a:lnTo>
                      <a:pt x="1384" y="246"/>
                    </a:lnTo>
                    <a:lnTo>
                      <a:pt x="1382" y="244"/>
                    </a:lnTo>
                    <a:lnTo>
                      <a:pt x="1378" y="242"/>
                    </a:lnTo>
                    <a:lnTo>
                      <a:pt x="1374" y="242"/>
                    </a:lnTo>
                    <a:lnTo>
                      <a:pt x="1372" y="244"/>
                    </a:lnTo>
                    <a:lnTo>
                      <a:pt x="1370" y="244"/>
                    </a:lnTo>
                    <a:lnTo>
                      <a:pt x="1368" y="244"/>
                    </a:lnTo>
                    <a:lnTo>
                      <a:pt x="1368" y="244"/>
                    </a:lnTo>
                    <a:lnTo>
                      <a:pt x="1366" y="240"/>
                    </a:lnTo>
                    <a:lnTo>
                      <a:pt x="1362" y="238"/>
                    </a:lnTo>
                    <a:lnTo>
                      <a:pt x="1356" y="234"/>
                    </a:lnTo>
                    <a:lnTo>
                      <a:pt x="1348" y="232"/>
                    </a:lnTo>
                    <a:lnTo>
                      <a:pt x="1338" y="230"/>
                    </a:lnTo>
                    <a:lnTo>
                      <a:pt x="1332" y="230"/>
                    </a:lnTo>
                    <a:lnTo>
                      <a:pt x="1326" y="228"/>
                    </a:lnTo>
                    <a:lnTo>
                      <a:pt x="1322" y="228"/>
                    </a:lnTo>
                    <a:lnTo>
                      <a:pt x="1320" y="230"/>
                    </a:lnTo>
                    <a:lnTo>
                      <a:pt x="1316" y="232"/>
                    </a:lnTo>
                    <a:lnTo>
                      <a:pt x="1312" y="234"/>
                    </a:lnTo>
                    <a:lnTo>
                      <a:pt x="1308" y="238"/>
                    </a:lnTo>
                    <a:lnTo>
                      <a:pt x="1296" y="242"/>
                    </a:lnTo>
                    <a:lnTo>
                      <a:pt x="1284" y="240"/>
                    </a:lnTo>
                    <a:lnTo>
                      <a:pt x="1272" y="238"/>
                    </a:lnTo>
                    <a:lnTo>
                      <a:pt x="1262" y="236"/>
                    </a:lnTo>
                    <a:lnTo>
                      <a:pt x="1258" y="234"/>
                    </a:lnTo>
                    <a:lnTo>
                      <a:pt x="1224" y="216"/>
                    </a:lnTo>
                    <a:lnTo>
                      <a:pt x="1210" y="216"/>
                    </a:lnTo>
                    <a:lnTo>
                      <a:pt x="1194" y="214"/>
                    </a:lnTo>
                    <a:lnTo>
                      <a:pt x="1182" y="208"/>
                    </a:lnTo>
                    <a:lnTo>
                      <a:pt x="1172" y="204"/>
                    </a:lnTo>
                    <a:lnTo>
                      <a:pt x="1168" y="202"/>
                    </a:lnTo>
                    <a:lnTo>
                      <a:pt x="1160" y="196"/>
                    </a:lnTo>
                    <a:lnTo>
                      <a:pt x="1156" y="190"/>
                    </a:lnTo>
                    <a:lnTo>
                      <a:pt x="1164" y="186"/>
                    </a:lnTo>
                    <a:lnTo>
                      <a:pt x="1166" y="184"/>
                    </a:lnTo>
                    <a:lnTo>
                      <a:pt x="1166" y="182"/>
                    </a:lnTo>
                    <a:lnTo>
                      <a:pt x="1166" y="178"/>
                    </a:lnTo>
                    <a:lnTo>
                      <a:pt x="1164" y="172"/>
                    </a:lnTo>
                    <a:lnTo>
                      <a:pt x="1160" y="170"/>
                    </a:lnTo>
                    <a:lnTo>
                      <a:pt x="1158" y="168"/>
                    </a:lnTo>
                    <a:lnTo>
                      <a:pt x="1156" y="168"/>
                    </a:lnTo>
                    <a:lnTo>
                      <a:pt x="1152" y="170"/>
                    </a:lnTo>
                    <a:lnTo>
                      <a:pt x="1150" y="170"/>
                    </a:lnTo>
                    <a:lnTo>
                      <a:pt x="1148" y="172"/>
                    </a:lnTo>
                    <a:lnTo>
                      <a:pt x="1148" y="172"/>
                    </a:lnTo>
                    <a:lnTo>
                      <a:pt x="1146" y="174"/>
                    </a:lnTo>
                    <a:lnTo>
                      <a:pt x="1144" y="176"/>
                    </a:lnTo>
                    <a:lnTo>
                      <a:pt x="1142" y="180"/>
                    </a:lnTo>
                    <a:lnTo>
                      <a:pt x="1140" y="184"/>
                    </a:lnTo>
                    <a:lnTo>
                      <a:pt x="1136" y="190"/>
                    </a:lnTo>
                    <a:lnTo>
                      <a:pt x="1132" y="194"/>
                    </a:lnTo>
                    <a:lnTo>
                      <a:pt x="1128" y="198"/>
                    </a:lnTo>
                    <a:lnTo>
                      <a:pt x="1126" y="200"/>
                    </a:lnTo>
                    <a:lnTo>
                      <a:pt x="1120" y="202"/>
                    </a:lnTo>
                    <a:lnTo>
                      <a:pt x="1116" y="206"/>
                    </a:lnTo>
                    <a:lnTo>
                      <a:pt x="1112" y="210"/>
                    </a:lnTo>
                    <a:lnTo>
                      <a:pt x="1110" y="216"/>
                    </a:lnTo>
                    <a:lnTo>
                      <a:pt x="1108" y="220"/>
                    </a:lnTo>
                    <a:lnTo>
                      <a:pt x="1106" y="222"/>
                    </a:lnTo>
                    <a:lnTo>
                      <a:pt x="1104" y="224"/>
                    </a:lnTo>
                    <a:lnTo>
                      <a:pt x="1096" y="224"/>
                    </a:lnTo>
                    <a:lnTo>
                      <a:pt x="1092" y="204"/>
                    </a:lnTo>
                    <a:lnTo>
                      <a:pt x="1084" y="194"/>
                    </a:lnTo>
                    <a:lnTo>
                      <a:pt x="1108" y="192"/>
                    </a:lnTo>
                    <a:lnTo>
                      <a:pt x="1134" y="160"/>
                    </a:lnTo>
                    <a:lnTo>
                      <a:pt x="1150" y="144"/>
                    </a:lnTo>
                    <a:lnTo>
                      <a:pt x="1158" y="130"/>
                    </a:lnTo>
                    <a:lnTo>
                      <a:pt x="1162" y="122"/>
                    </a:lnTo>
                    <a:lnTo>
                      <a:pt x="1164" y="120"/>
                    </a:lnTo>
                    <a:lnTo>
                      <a:pt x="1164" y="96"/>
                    </a:lnTo>
                    <a:lnTo>
                      <a:pt x="1166" y="78"/>
                    </a:lnTo>
                    <a:lnTo>
                      <a:pt x="1160" y="64"/>
                    </a:lnTo>
                    <a:lnTo>
                      <a:pt x="1148" y="54"/>
                    </a:lnTo>
                    <a:lnTo>
                      <a:pt x="1134" y="52"/>
                    </a:lnTo>
                    <a:lnTo>
                      <a:pt x="1122" y="56"/>
                    </a:lnTo>
                    <a:lnTo>
                      <a:pt x="1108" y="64"/>
                    </a:lnTo>
                    <a:lnTo>
                      <a:pt x="1098" y="68"/>
                    </a:lnTo>
                    <a:lnTo>
                      <a:pt x="1090" y="70"/>
                    </a:lnTo>
                    <a:lnTo>
                      <a:pt x="1084" y="70"/>
                    </a:lnTo>
                    <a:lnTo>
                      <a:pt x="1080" y="70"/>
                    </a:lnTo>
                    <a:lnTo>
                      <a:pt x="1080" y="70"/>
                    </a:lnTo>
                    <a:lnTo>
                      <a:pt x="1078" y="52"/>
                    </a:lnTo>
                    <a:lnTo>
                      <a:pt x="1070" y="46"/>
                    </a:lnTo>
                    <a:lnTo>
                      <a:pt x="1080" y="20"/>
                    </a:lnTo>
                    <a:lnTo>
                      <a:pt x="1082" y="20"/>
                    </a:lnTo>
                    <a:lnTo>
                      <a:pt x="1084" y="18"/>
                    </a:lnTo>
                    <a:lnTo>
                      <a:pt x="1086" y="18"/>
                    </a:lnTo>
                    <a:lnTo>
                      <a:pt x="1088" y="16"/>
                    </a:lnTo>
                    <a:lnTo>
                      <a:pt x="1088" y="14"/>
                    </a:lnTo>
                    <a:lnTo>
                      <a:pt x="1088" y="10"/>
                    </a:lnTo>
                    <a:lnTo>
                      <a:pt x="1086" y="8"/>
                    </a:lnTo>
                    <a:lnTo>
                      <a:pt x="1080" y="4"/>
                    </a:lnTo>
                    <a:lnTo>
                      <a:pt x="1068" y="0"/>
                    </a:lnTo>
                    <a:lnTo>
                      <a:pt x="1056" y="4"/>
                    </a:lnTo>
                    <a:lnTo>
                      <a:pt x="1048" y="10"/>
                    </a:lnTo>
                    <a:lnTo>
                      <a:pt x="1042" y="16"/>
                    </a:lnTo>
                    <a:lnTo>
                      <a:pt x="1038" y="22"/>
                    </a:lnTo>
                    <a:lnTo>
                      <a:pt x="1030" y="32"/>
                    </a:lnTo>
                    <a:lnTo>
                      <a:pt x="1022" y="42"/>
                    </a:lnTo>
                    <a:lnTo>
                      <a:pt x="1016" y="50"/>
                    </a:lnTo>
                    <a:lnTo>
                      <a:pt x="1012" y="54"/>
                    </a:lnTo>
                    <a:lnTo>
                      <a:pt x="1016" y="62"/>
                    </a:lnTo>
                    <a:lnTo>
                      <a:pt x="1008" y="76"/>
                    </a:lnTo>
                    <a:lnTo>
                      <a:pt x="990" y="68"/>
                    </a:lnTo>
                    <a:lnTo>
                      <a:pt x="988" y="68"/>
                    </a:lnTo>
                    <a:lnTo>
                      <a:pt x="986" y="68"/>
                    </a:lnTo>
                    <a:lnTo>
                      <a:pt x="986" y="68"/>
                    </a:lnTo>
                    <a:lnTo>
                      <a:pt x="986" y="70"/>
                    </a:lnTo>
                    <a:lnTo>
                      <a:pt x="988" y="72"/>
                    </a:lnTo>
                    <a:lnTo>
                      <a:pt x="990" y="74"/>
                    </a:lnTo>
                    <a:lnTo>
                      <a:pt x="992" y="76"/>
                    </a:lnTo>
                    <a:lnTo>
                      <a:pt x="992" y="78"/>
                    </a:lnTo>
                    <a:lnTo>
                      <a:pt x="994" y="78"/>
                    </a:lnTo>
                    <a:lnTo>
                      <a:pt x="1020" y="98"/>
                    </a:lnTo>
                    <a:lnTo>
                      <a:pt x="1020" y="100"/>
                    </a:lnTo>
                    <a:lnTo>
                      <a:pt x="1020" y="102"/>
                    </a:lnTo>
                    <a:lnTo>
                      <a:pt x="1020" y="108"/>
                    </a:lnTo>
                    <a:lnTo>
                      <a:pt x="1020" y="114"/>
                    </a:lnTo>
                    <a:lnTo>
                      <a:pt x="1020" y="122"/>
                    </a:lnTo>
                    <a:lnTo>
                      <a:pt x="1018" y="126"/>
                    </a:lnTo>
                    <a:lnTo>
                      <a:pt x="1014" y="130"/>
                    </a:lnTo>
                    <a:lnTo>
                      <a:pt x="1010" y="128"/>
                    </a:lnTo>
                    <a:lnTo>
                      <a:pt x="1006" y="126"/>
                    </a:lnTo>
                    <a:lnTo>
                      <a:pt x="1002" y="120"/>
                    </a:lnTo>
                    <a:lnTo>
                      <a:pt x="998" y="112"/>
                    </a:lnTo>
                    <a:lnTo>
                      <a:pt x="992" y="100"/>
                    </a:lnTo>
                    <a:lnTo>
                      <a:pt x="980" y="92"/>
                    </a:lnTo>
                    <a:lnTo>
                      <a:pt x="966" y="90"/>
                    </a:lnTo>
                    <a:lnTo>
                      <a:pt x="952" y="92"/>
                    </a:lnTo>
                    <a:lnTo>
                      <a:pt x="944" y="92"/>
                    </a:lnTo>
                    <a:lnTo>
                      <a:pt x="940" y="92"/>
                    </a:lnTo>
                    <a:lnTo>
                      <a:pt x="936" y="92"/>
                    </a:lnTo>
                    <a:lnTo>
                      <a:pt x="932" y="90"/>
                    </a:lnTo>
                    <a:lnTo>
                      <a:pt x="930" y="88"/>
                    </a:lnTo>
                    <a:lnTo>
                      <a:pt x="930" y="86"/>
                    </a:lnTo>
                    <a:lnTo>
                      <a:pt x="930" y="84"/>
                    </a:lnTo>
                    <a:lnTo>
                      <a:pt x="930" y="84"/>
                    </a:lnTo>
                    <a:lnTo>
                      <a:pt x="928" y="84"/>
                    </a:lnTo>
                    <a:lnTo>
                      <a:pt x="924" y="86"/>
                    </a:lnTo>
                    <a:lnTo>
                      <a:pt x="920" y="88"/>
                    </a:lnTo>
                    <a:lnTo>
                      <a:pt x="914" y="92"/>
                    </a:lnTo>
                    <a:lnTo>
                      <a:pt x="910" y="94"/>
                    </a:lnTo>
                    <a:lnTo>
                      <a:pt x="906" y="98"/>
                    </a:lnTo>
                    <a:lnTo>
                      <a:pt x="902" y="100"/>
                    </a:lnTo>
                    <a:lnTo>
                      <a:pt x="898" y="104"/>
                    </a:lnTo>
                    <a:lnTo>
                      <a:pt x="892" y="110"/>
                    </a:lnTo>
                    <a:lnTo>
                      <a:pt x="884" y="114"/>
                    </a:lnTo>
                    <a:lnTo>
                      <a:pt x="872" y="116"/>
                    </a:lnTo>
                    <a:lnTo>
                      <a:pt x="864" y="122"/>
                    </a:lnTo>
                    <a:lnTo>
                      <a:pt x="856" y="132"/>
                    </a:lnTo>
                    <a:lnTo>
                      <a:pt x="850" y="146"/>
                    </a:lnTo>
                    <a:lnTo>
                      <a:pt x="846" y="158"/>
                    </a:lnTo>
                    <a:lnTo>
                      <a:pt x="844" y="162"/>
                    </a:lnTo>
                    <a:lnTo>
                      <a:pt x="842" y="168"/>
                    </a:lnTo>
                    <a:lnTo>
                      <a:pt x="836" y="172"/>
                    </a:lnTo>
                    <a:lnTo>
                      <a:pt x="830" y="176"/>
                    </a:lnTo>
                    <a:lnTo>
                      <a:pt x="826" y="180"/>
                    </a:lnTo>
                    <a:lnTo>
                      <a:pt x="822" y="182"/>
                    </a:lnTo>
                    <a:lnTo>
                      <a:pt x="818" y="184"/>
                    </a:lnTo>
                    <a:lnTo>
                      <a:pt x="818" y="188"/>
                    </a:lnTo>
                    <a:lnTo>
                      <a:pt x="820" y="190"/>
                    </a:lnTo>
                    <a:lnTo>
                      <a:pt x="822" y="192"/>
                    </a:lnTo>
                    <a:lnTo>
                      <a:pt x="822" y="196"/>
                    </a:lnTo>
                    <a:lnTo>
                      <a:pt x="818" y="202"/>
                    </a:lnTo>
                    <a:lnTo>
                      <a:pt x="804" y="208"/>
                    </a:lnTo>
                    <a:lnTo>
                      <a:pt x="782" y="214"/>
                    </a:lnTo>
                    <a:lnTo>
                      <a:pt x="772" y="220"/>
                    </a:lnTo>
                    <a:lnTo>
                      <a:pt x="768" y="232"/>
                    </a:lnTo>
                    <a:lnTo>
                      <a:pt x="764" y="244"/>
                    </a:lnTo>
                    <a:lnTo>
                      <a:pt x="766" y="256"/>
                    </a:lnTo>
                    <a:lnTo>
                      <a:pt x="766" y="266"/>
                    </a:lnTo>
                    <a:lnTo>
                      <a:pt x="766" y="272"/>
                    </a:lnTo>
                    <a:lnTo>
                      <a:pt x="768" y="276"/>
                    </a:lnTo>
                    <a:lnTo>
                      <a:pt x="772" y="276"/>
                    </a:lnTo>
                    <a:lnTo>
                      <a:pt x="776" y="278"/>
                    </a:lnTo>
                    <a:lnTo>
                      <a:pt x="782" y="278"/>
                    </a:lnTo>
                    <a:lnTo>
                      <a:pt x="784" y="278"/>
                    </a:lnTo>
                    <a:lnTo>
                      <a:pt x="786" y="278"/>
                    </a:lnTo>
                    <a:lnTo>
                      <a:pt x="786" y="282"/>
                    </a:lnTo>
                    <a:lnTo>
                      <a:pt x="788" y="284"/>
                    </a:lnTo>
                    <a:lnTo>
                      <a:pt x="792" y="288"/>
                    </a:lnTo>
                    <a:lnTo>
                      <a:pt x="796" y="292"/>
                    </a:lnTo>
                    <a:lnTo>
                      <a:pt x="800" y="294"/>
                    </a:lnTo>
                    <a:lnTo>
                      <a:pt x="802" y="296"/>
                    </a:lnTo>
                    <a:lnTo>
                      <a:pt x="804" y="298"/>
                    </a:lnTo>
                    <a:lnTo>
                      <a:pt x="804" y="344"/>
                    </a:lnTo>
                    <a:lnTo>
                      <a:pt x="800" y="352"/>
                    </a:lnTo>
                    <a:lnTo>
                      <a:pt x="800" y="358"/>
                    </a:lnTo>
                    <a:lnTo>
                      <a:pt x="800" y="364"/>
                    </a:lnTo>
                    <a:lnTo>
                      <a:pt x="802" y="368"/>
                    </a:lnTo>
                    <a:lnTo>
                      <a:pt x="806" y="372"/>
                    </a:lnTo>
                    <a:lnTo>
                      <a:pt x="808" y="374"/>
                    </a:lnTo>
                    <a:lnTo>
                      <a:pt x="810" y="376"/>
                    </a:lnTo>
                    <a:lnTo>
                      <a:pt x="812" y="376"/>
                    </a:lnTo>
                    <a:lnTo>
                      <a:pt x="812" y="382"/>
                    </a:lnTo>
                    <a:lnTo>
                      <a:pt x="800" y="380"/>
                    </a:lnTo>
                    <a:lnTo>
                      <a:pt x="796" y="378"/>
                    </a:lnTo>
                    <a:lnTo>
                      <a:pt x="792" y="374"/>
                    </a:lnTo>
                    <a:lnTo>
                      <a:pt x="788" y="370"/>
                    </a:lnTo>
                    <a:lnTo>
                      <a:pt x="784" y="366"/>
                    </a:lnTo>
                    <a:lnTo>
                      <a:pt x="782" y="360"/>
                    </a:lnTo>
                    <a:lnTo>
                      <a:pt x="782" y="356"/>
                    </a:lnTo>
                    <a:lnTo>
                      <a:pt x="782" y="352"/>
                    </a:lnTo>
                    <a:lnTo>
                      <a:pt x="784" y="348"/>
                    </a:lnTo>
                    <a:lnTo>
                      <a:pt x="784" y="344"/>
                    </a:lnTo>
                    <a:lnTo>
                      <a:pt x="782" y="340"/>
                    </a:lnTo>
                    <a:lnTo>
                      <a:pt x="778" y="338"/>
                    </a:lnTo>
                    <a:lnTo>
                      <a:pt x="776" y="338"/>
                    </a:lnTo>
                    <a:lnTo>
                      <a:pt x="776" y="336"/>
                    </a:lnTo>
                    <a:lnTo>
                      <a:pt x="776" y="334"/>
                    </a:lnTo>
                    <a:lnTo>
                      <a:pt x="778" y="332"/>
                    </a:lnTo>
                    <a:lnTo>
                      <a:pt x="782" y="326"/>
                    </a:lnTo>
                    <a:lnTo>
                      <a:pt x="784" y="322"/>
                    </a:lnTo>
                    <a:lnTo>
                      <a:pt x="788" y="316"/>
                    </a:lnTo>
                    <a:lnTo>
                      <a:pt x="790" y="308"/>
                    </a:lnTo>
                    <a:lnTo>
                      <a:pt x="790" y="304"/>
                    </a:lnTo>
                    <a:lnTo>
                      <a:pt x="788" y="300"/>
                    </a:lnTo>
                    <a:lnTo>
                      <a:pt x="788" y="298"/>
                    </a:lnTo>
                    <a:lnTo>
                      <a:pt x="786" y="298"/>
                    </a:lnTo>
                    <a:lnTo>
                      <a:pt x="782" y="298"/>
                    </a:lnTo>
                    <a:lnTo>
                      <a:pt x="778" y="298"/>
                    </a:lnTo>
                    <a:lnTo>
                      <a:pt x="774" y="298"/>
                    </a:lnTo>
                    <a:lnTo>
                      <a:pt x="768" y="296"/>
                    </a:lnTo>
                    <a:lnTo>
                      <a:pt x="766" y="294"/>
                    </a:lnTo>
                    <a:lnTo>
                      <a:pt x="764" y="292"/>
                    </a:lnTo>
                    <a:lnTo>
                      <a:pt x="762" y="290"/>
                    </a:lnTo>
                    <a:lnTo>
                      <a:pt x="762" y="290"/>
                    </a:lnTo>
                    <a:lnTo>
                      <a:pt x="758" y="290"/>
                    </a:lnTo>
                    <a:lnTo>
                      <a:pt x="754" y="290"/>
                    </a:lnTo>
                    <a:lnTo>
                      <a:pt x="750" y="288"/>
                    </a:lnTo>
                    <a:lnTo>
                      <a:pt x="744" y="286"/>
                    </a:lnTo>
                    <a:lnTo>
                      <a:pt x="738" y="284"/>
                    </a:lnTo>
                    <a:lnTo>
                      <a:pt x="732" y="280"/>
                    </a:lnTo>
                    <a:lnTo>
                      <a:pt x="728" y="276"/>
                    </a:lnTo>
                    <a:lnTo>
                      <a:pt x="726" y="276"/>
                    </a:lnTo>
                    <a:lnTo>
                      <a:pt x="724" y="274"/>
                    </a:lnTo>
                    <a:lnTo>
                      <a:pt x="722" y="276"/>
                    </a:lnTo>
                    <a:lnTo>
                      <a:pt x="720" y="278"/>
                    </a:lnTo>
                    <a:lnTo>
                      <a:pt x="718" y="280"/>
                    </a:lnTo>
                    <a:lnTo>
                      <a:pt x="718" y="282"/>
                    </a:lnTo>
                    <a:lnTo>
                      <a:pt x="716" y="282"/>
                    </a:lnTo>
                    <a:lnTo>
                      <a:pt x="712" y="278"/>
                    </a:lnTo>
                    <a:lnTo>
                      <a:pt x="710" y="270"/>
                    </a:lnTo>
                    <a:lnTo>
                      <a:pt x="710" y="260"/>
                    </a:lnTo>
                    <a:lnTo>
                      <a:pt x="710" y="250"/>
                    </a:lnTo>
                    <a:lnTo>
                      <a:pt x="708" y="246"/>
                    </a:lnTo>
                    <a:lnTo>
                      <a:pt x="706" y="244"/>
                    </a:lnTo>
                    <a:lnTo>
                      <a:pt x="704" y="244"/>
                    </a:lnTo>
                    <a:lnTo>
                      <a:pt x="700" y="242"/>
                    </a:lnTo>
                    <a:lnTo>
                      <a:pt x="696" y="242"/>
                    </a:lnTo>
                    <a:lnTo>
                      <a:pt x="694" y="244"/>
                    </a:lnTo>
                    <a:lnTo>
                      <a:pt x="692" y="244"/>
                    </a:lnTo>
                    <a:lnTo>
                      <a:pt x="690" y="244"/>
                    </a:lnTo>
                    <a:lnTo>
                      <a:pt x="688" y="246"/>
                    </a:lnTo>
                    <a:lnTo>
                      <a:pt x="684" y="248"/>
                    </a:lnTo>
                    <a:lnTo>
                      <a:pt x="684" y="250"/>
                    </a:lnTo>
                    <a:lnTo>
                      <a:pt x="684" y="254"/>
                    </a:lnTo>
                    <a:lnTo>
                      <a:pt x="684" y="258"/>
                    </a:lnTo>
                    <a:lnTo>
                      <a:pt x="686" y="262"/>
                    </a:lnTo>
                    <a:lnTo>
                      <a:pt x="686" y="266"/>
                    </a:lnTo>
                    <a:lnTo>
                      <a:pt x="688" y="270"/>
                    </a:lnTo>
                    <a:lnTo>
                      <a:pt x="690" y="274"/>
                    </a:lnTo>
                    <a:lnTo>
                      <a:pt x="690" y="278"/>
                    </a:lnTo>
                    <a:lnTo>
                      <a:pt x="690" y="282"/>
                    </a:lnTo>
                    <a:lnTo>
                      <a:pt x="690" y="284"/>
                    </a:lnTo>
                    <a:lnTo>
                      <a:pt x="686" y="288"/>
                    </a:lnTo>
                    <a:lnTo>
                      <a:pt x="682" y="290"/>
                    </a:lnTo>
                    <a:lnTo>
                      <a:pt x="676" y="292"/>
                    </a:lnTo>
                    <a:lnTo>
                      <a:pt x="672" y="298"/>
                    </a:lnTo>
                    <a:lnTo>
                      <a:pt x="670" y="304"/>
                    </a:lnTo>
                    <a:lnTo>
                      <a:pt x="668" y="308"/>
                    </a:lnTo>
                    <a:lnTo>
                      <a:pt x="670" y="314"/>
                    </a:lnTo>
                    <a:lnTo>
                      <a:pt x="670" y="318"/>
                    </a:lnTo>
                    <a:lnTo>
                      <a:pt x="672" y="320"/>
                    </a:lnTo>
                    <a:lnTo>
                      <a:pt x="674" y="322"/>
                    </a:lnTo>
                    <a:lnTo>
                      <a:pt x="678" y="324"/>
                    </a:lnTo>
                    <a:lnTo>
                      <a:pt x="680" y="326"/>
                    </a:lnTo>
                    <a:lnTo>
                      <a:pt x="680" y="330"/>
                    </a:lnTo>
                    <a:lnTo>
                      <a:pt x="682" y="332"/>
                    </a:lnTo>
                    <a:lnTo>
                      <a:pt x="680" y="338"/>
                    </a:lnTo>
                    <a:lnTo>
                      <a:pt x="680" y="344"/>
                    </a:lnTo>
                    <a:lnTo>
                      <a:pt x="678" y="350"/>
                    </a:lnTo>
                    <a:lnTo>
                      <a:pt x="674" y="354"/>
                    </a:lnTo>
                    <a:lnTo>
                      <a:pt x="670" y="364"/>
                    </a:lnTo>
                    <a:lnTo>
                      <a:pt x="670" y="378"/>
                    </a:lnTo>
                    <a:lnTo>
                      <a:pt x="668" y="392"/>
                    </a:lnTo>
                    <a:lnTo>
                      <a:pt x="668" y="398"/>
                    </a:lnTo>
                    <a:lnTo>
                      <a:pt x="684" y="400"/>
                    </a:lnTo>
                    <a:lnTo>
                      <a:pt x="698" y="390"/>
                    </a:lnTo>
                    <a:lnTo>
                      <a:pt x="704" y="390"/>
                    </a:lnTo>
                    <a:lnTo>
                      <a:pt x="710" y="390"/>
                    </a:lnTo>
                    <a:lnTo>
                      <a:pt x="714" y="392"/>
                    </a:lnTo>
                    <a:lnTo>
                      <a:pt x="716" y="394"/>
                    </a:lnTo>
                    <a:lnTo>
                      <a:pt x="718" y="398"/>
                    </a:lnTo>
                    <a:lnTo>
                      <a:pt x="720" y="400"/>
                    </a:lnTo>
                    <a:lnTo>
                      <a:pt x="722" y="402"/>
                    </a:lnTo>
                    <a:lnTo>
                      <a:pt x="722" y="404"/>
                    </a:lnTo>
                    <a:lnTo>
                      <a:pt x="724" y="406"/>
                    </a:lnTo>
                    <a:lnTo>
                      <a:pt x="726" y="416"/>
                    </a:lnTo>
                    <a:lnTo>
                      <a:pt x="730" y="428"/>
                    </a:lnTo>
                    <a:lnTo>
                      <a:pt x="732" y="438"/>
                    </a:lnTo>
                    <a:lnTo>
                      <a:pt x="732" y="444"/>
                    </a:lnTo>
                    <a:lnTo>
                      <a:pt x="734" y="446"/>
                    </a:lnTo>
                    <a:lnTo>
                      <a:pt x="736" y="448"/>
                    </a:lnTo>
                    <a:lnTo>
                      <a:pt x="738" y="450"/>
                    </a:lnTo>
                    <a:lnTo>
                      <a:pt x="740" y="450"/>
                    </a:lnTo>
                    <a:lnTo>
                      <a:pt x="742" y="450"/>
                    </a:lnTo>
                    <a:lnTo>
                      <a:pt x="742" y="450"/>
                    </a:lnTo>
                    <a:lnTo>
                      <a:pt x="742" y="450"/>
                    </a:lnTo>
                    <a:lnTo>
                      <a:pt x="746" y="448"/>
                    </a:lnTo>
                    <a:lnTo>
                      <a:pt x="748" y="448"/>
                    </a:lnTo>
                    <a:lnTo>
                      <a:pt x="752" y="448"/>
                    </a:lnTo>
                    <a:lnTo>
                      <a:pt x="754" y="450"/>
                    </a:lnTo>
                    <a:lnTo>
                      <a:pt x="758" y="452"/>
                    </a:lnTo>
                    <a:lnTo>
                      <a:pt x="760" y="454"/>
                    </a:lnTo>
                    <a:lnTo>
                      <a:pt x="766" y="456"/>
                    </a:lnTo>
                    <a:lnTo>
                      <a:pt x="770" y="458"/>
                    </a:lnTo>
                    <a:lnTo>
                      <a:pt x="774" y="458"/>
                    </a:lnTo>
                    <a:lnTo>
                      <a:pt x="774" y="458"/>
                    </a:lnTo>
                    <a:lnTo>
                      <a:pt x="772" y="462"/>
                    </a:lnTo>
                    <a:lnTo>
                      <a:pt x="768" y="466"/>
                    </a:lnTo>
                    <a:lnTo>
                      <a:pt x="764" y="468"/>
                    </a:lnTo>
                    <a:lnTo>
                      <a:pt x="760" y="468"/>
                    </a:lnTo>
                    <a:lnTo>
                      <a:pt x="758" y="470"/>
                    </a:lnTo>
                    <a:lnTo>
                      <a:pt x="756" y="470"/>
                    </a:lnTo>
                    <a:lnTo>
                      <a:pt x="752" y="470"/>
                    </a:lnTo>
                    <a:lnTo>
                      <a:pt x="750" y="472"/>
                    </a:lnTo>
                    <a:lnTo>
                      <a:pt x="748" y="476"/>
                    </a:lnTo>
                    <a:lnTo>
                      <a:pt x="746" y="480"/>
                    </a:lnTo>
                    <a:lnTo>
                      <a:pt x="746" y="484"/>
                    </a:lnTo>
                    <a:lnTo>
                      <a:pt x="748" y="486"/>
                    </a:lnTo>
                    <a:lnTo>
                      <a:pt x="752" y="496"/>
                    </a:lnTo>
                    <a:lnTo>
                      <a:pt x="752" y="510"/>
                    </a:lnTo>
                    <a:lnTo>
                      <a:pt x="752" y="520"/>
                    </a:lnTo>
                    <a:lnTo>
                      <a:pt x="750" y="522"/>
                    </a:lnTo>
                    <a:lnTo>
                      <a:pt x="746" y="524"/>
                    </a:lnTo>
                    <a:lnTo>
                      <a:pt x="744" y="522"/>
                    </a:lnTo>
                    <a:lnTo>
                      <a:pt x="740" y="520"/>
                    </a:lnTo>
                    <a:lnTo>
                      <a:pt x="738" y="516"/>
                    </a:lnTo>
                    <a:lnTo>
                      <a:pt x="738" y="510"/>
                    </a:lnTo>
                    <a:lnTo>
                      <a:pt x="736" y="498"/>
                    </a:lnTo>
                    <a:lnTo>
                      <a:pt x="730" y="484"/>
                    </a:lnTo>
                    <a:lnTo>
                      <a:pt x="726" y="476"/>
                    </a:lnTo>
                    <a:lnTo>
                      <a:pt x="724" y="474"/>
                    </a:lnTo>
                    <a:lnTo>
                      <a:pt x="722" y="474"/>
                    </a:lnTo>
                    <a:lnTo>
                      <a:pt x="720" y="476"/>
                    </a:lnTo>
                    <a:lnTo>
                      <a:pt x="718" y="480"/>
                    </a:lnTo>
                    <a:lnTo>
                      <a:pt x="716" y="482"/>
                    </a:lnTo>
                    <a:lnTo>
                      <a:pt x="716" y="484"/>
                    </a:lnTo>
                    <a:lnTo>
                      <a:pt x="714" y="488"/>
                    </a:lnTo>
                    <a:lnTo>
                      <a:pt x="712" y="492"/>
                    </a:lnTo>
                    <a:lnTo>
                      <a:pt x="710" y="494"/>
                    </a:lnTo>
                    <a:lnTo>
                      <a:pt x="706" y="494"/>
                    </a:lnTo>
                    <a:lnTo>
                      <a:pt x="704" y="494"/>
                    </a:lnTo>
                    <a:lnTo>
                      <a:pt x="704" y="492"/>
                    </a:lnTo>
                    <a:lnTo>
                      <a:pt x="704" y="490"/>
                    </a:lnTo>
                    <a:lnTo>
                      <a:pt x="704" y="488"/>
                    </a:lnTo>
                    <a:lnTo>
                      <a:pt x="706" y="486"/>
                    </a:lnTo>
                    <a:lnTo>
                      <a:pt x="706" y="486"/>
                    </a:lnTo>
                    <a:lnTo>
                      <a:pt x="708" y="476"/>
                    </a:lnTo>
                    <a:lnTo>
                      <a:pt x="710" y="460"/>
                    </a:lnTo>
                    <a:lnTo>
                      <a:pt x="712" y="442"/>
                    </a:lnTo>
                    <a:lnTo>
                      <a:pt x="712" y="424"/>
                    </a:lnTo>
                    <a:lnTo>
                      <a:pt x="712" y="412"/>
                    </a:lnTo>
                    <a:lnTo>
                      <a:pt x="710" y="408"/>
                    </a:lnTo>
                    <a:lnTo>
                      <a:pt x="706" y="398"/>
                    </a:lnTo>
                    <a:lnTo>
                      <a:pt x="698" y="408"/>
                    </a:lnTo>
                    <a:lnTo>
                      <a:pt x="698" y="408"/>
                    </a:lnTo>
                    <a:lnTo>
                      <a:pt x="696" y="410"/>
                    </a:lnTo>
                    <a:lnTo>
                      <a:pt x="692" y="410"/>
                    </a:lnTo>
                    <a:lnTo>
                      <a:pt x="686" y="410"/>
                    </a:lnTo>
                    <a:lnTo>
                      <a:pt x="682" y="412"/>
                    </a:lnTo>
                    <a:lnTo>
                      <a:pt x="680" y="414"/>
                    </a:lnTo>
                    <a:lnTo>
                      <a:pt x="678" y="416"/>
                    </a:lnTo>
                    <a:lnTo>
                      <a:pt x="678" y="418"/>
                    </a:lnTo>
                    <a:lnTo>
                      <a:pt x="678" y="418"/>
                    </a:lnTo>
                    <a:lnTo>
                      <a:pt x="676" y="424"/>
                    </a:lnTo>
                    <a:lnTo>
                      <a:pt x="676" y="440"/>
                    </a:lnTo>
                    <a:lnTo>
                      <a:pt x="676" y="456"/>
                    </a:lnTo>
                    <a:lnTo>
                      <a:pt x="676" y="468"/>
                    </a:lnTo>
                    <a:lnTo>
                      <a:pt x="674" y="474"/>
                    </a:lnTo>
                    <a:lnTo>
                      <a:pt x="674" y="478"/>
                    </a:lnTo>
                    <a:lnTo>
                      <a:pt x="670" y="482"/>
                    </a:lnTo>
                    <a:lnTo>
                      <a:pt x="666" y="486"/>
                    </a:lnTo>
                    <a:lnTo>
                      <a:pt x="662" y="486"/>
                    </a:lnTo>
                    <a:lnTo>
                      <a:pt x="658" y="486"/>
                    </a:lnTo>
                    <a:lnTo>
                      <a:pt x="652" y="488"/>
                    </a:lnTo>
                    <a:lnTo>
                      <a:pt x="648" y="490"/>
                    </a:lnTo>
                    <a:lnTo>
                      <a:pt x="646" y="492"/>
                    </a:lnTo>
                    <a:lnTo>
                      <a:pt x="646" y="492"/>
                    </a:lnTo>
                    <a:lnTo>
                      <a:pt x="632" y="494"/>
                    </a:lnTo>
                    <a:lnTo>
                      <a:pt x="618" y="490"/>
                    </a:lnTo>
                    <a:lnTo>
                      <a:pt x="606" y="486"/>
                    </a:lnTo>
                    <a:lnTo>
                      <a:pt x="602" y="484"/>
                    </a:lnTo>
                    <a:lnTo>
                      <a:pt x="610" y="480"/>
                    </a:lnTo>
                    <a:lnTo>
                      <a:pt x="622" y="478"/>
                    </a:lnTo>
                    <a:lnTo>
                      <a:pt x="636" y="476"/>
                    </a:lnTo>
                    <a:lnTo>
                      <a:pt x="642" y="476"/>
                    </a:lnTo>
                    <a:lnTo>
                      <a:pt x="646" y="474"/>
                    </a:lnTo>
                    <a:lnTo>
                      <a:pt x="648" y="472"/>
                    </a:lnTo>
                    <a:lnTo>
                      <a:pt x="648" y="468"/>
                    </a:lnTo>
                    <a:lnTo>
                      <a:pt x="648" y="466"/>
                    </a:lnTo>
                    <a:lnTo>
                      <a:pt x="648" y="466"/>
                    </a:lnTo>
                    <a:lnTo>
                      <a:pt x="646" y="462"/>
                    </a:lnTo>
                    <a:lnTo>
                      <a:pt x="646" y="458"/>
                    </a:lnTo>
                    <a:lnTo>
                      <a:pt x="646" y="456"/>
                    </a:lnTo>
                    <a:lnTo>
                      <a:pt x="646" y="454"/>
                    </a:lnTo>
                    <a:lnTo>
                      <a:pt x="648" y="452"/>
                    </a:lnTo>
                    <a:lnTo>
                      <a:pt x="650" y="448"/>
                    </a:lnTo>
                    <a:lnTo>
                      <a:pt x="652" y="444"/>
                    </a:lnTo>
                    <a:lnTo>
                      <a:pt x="656" y="440"/>
                    </a:lnTo>
                    <a:lnTo>
                      <a:pt x="660" y="434"/>
                    </a:lnTo>
                    <a:lnTo>
                      <a:pt x="662" y="430"/>
                    </a:lnTo>
                    <a:lnTo>
                      <a:pt x="664" y="428"/>
                    </a:lnTo>
                    <a:lnTo>
                      <a:pt x="664" y="426"/>
                    </a:lnTo>
                    <a:lnTo>
                      <a:pt x="668" y="422"/>
                    </a:lnTo>
                    <a:lnTo>
                      <a:pt x="668" y="418"/>
                    </a:lnTo>
                    <a:lnTo>
                      <a:pt x="668" y="416"/>
                    </a:lnTo>
                    <a:lnTo>
                      <a:pt x="666" y="416"/>
                    </a:lnTo>
                    <a:lnTo>
                      <a:pt x="666" y="414"/>
                    </a:lnTo>
                    <a:lnTo>
                      <a:pt x="664" y="414"/>
                    </a:lnTo>
                    <a:lnTo>
                      <a:pt x="662" y="414"/>
                    </a:lnTo>
                    <a:lnTo>
                      <a:pt x="660" y="412"/>
                    </a:lnTo>
                    <a:lnTo>
                      <a:pt x="658" y="412"/>
                    </a:lnTo>
                    <a:lnTo>
                      <a:pt x="656" y="410"/>
                    </a:lnTo>
                    <a:lnTo>
                      <a:pt x="656" y="408"/>
                    </a:lnTo>
                    <a:lnTo>
                      <a:pt x="656" y="400"/>
                    </a:lnTo>
                    <a:lnTo>
                      <a:pt x="656" y="384"/>
                    </a:lnTo>
                    <a:lnTo>
                      <a:pt x="656" y="368"/>
                    </a:lnTo>
                    <a:lnTo>
                      <a:pt x="656" y="354"/>
                    </a:lnTo>
                    <a:lnTo>
                      <a:pt x="656" y="348"/>
                    </a:lnTo>
                    <a:lnTo>
                      <a:pt x="658" y="342"/>
                    </a:lnTo>
                    <a:lnTo>
                      <a:pt x="658" y="336"/>
                    </a:lnTo>
                    <a:lnTo>
                      <a:pt x="656" y="330"/>
                    </a:lnTo>
                    <a:lnTo>
                      <a:pt x="654" y="324"/>
                    </a:lnTo>
                    <a:lnTo>
                      <a:pt x="652" y="320"/>
                    </a:lnTo>
                    <a:lnTo>
                      <a:pt x="650" y="318"/>
                    </a:lnTo>
                    <a:lnTo>
                      <a:pt x="650" y="318"/>
                    </a:lnTo>
                    <a:lnTo>
                      <a:pt x="650" y="292"/>
                    </a:lnTo>
                    <a:lnTo>
                      <a:pt x="656" y="286"/>
                    </a:lnTo>
                    <a:lnTo>
                      <a:pt x="658" y="274"/>
                    </a:lnTo>
                    <a:lnTo>
                      <a:pt x="670" y="262"/>
                    </a:lnTo>
                    <a:lnTo>
                      <a:pt x="672" y="258"/>
                    </a:lnTo>
                    <a:lnTo>
                      <a:pt x="670" y="256"/>
                    </a:lnTo>
                    <a:lnTo>
                      <a:pt x="666" y="252"/>
                    </a:lnTo>
                    <a:lnTo>
                      <a:pt x="664" y="250"/>
                    </a:lnTo>
                    <a:lnTo>
                      <a:pt x="660" y="250"/>
                    </a:lnTo>
                    <a:lnTo>
                      <a:pt x="660" y="248"/>
                    </a:lnTo>
                    <a:lnTo>
                      <a:pt x="634" y="252"/>
                    </a:lnTo>
                    <a:lnTo>
                      <a:pt x="630" y="246"/>
                    </a:lnTo>
                    <a:lnTo>
                      <a:pt x="620" y="250"/>
                    </a:lnTo>
                    <a:lnTo>
                      <a:pt x="614" y="258"/>
                    </a:lnTo>
                    <a:lnTo>
                      <a:pt x="610" y="268"/>
                    </a:lnTo>
                    <a:lnTo>
                      <a:pt x="610" y="278"/>
                    </a:lnTo>
                    <a:lnTo>
                      <a:pt x="610" y="280"/>
                    </a:lnTo>
                    <a:lnTo>
                      <a:pt x="608" y="286"/>
                    </a:lnTo>
                    <a:lnTo>
                      <a:pt x="604" y="292"/>
                    </a:lnTo>
                    <a:lnTo>
                      <a:pt x="602" y="296"/>
                    </a:lnTo>
                    <a:lnTo>
                      <a:pt x="598" y="300"/>
                    </a:lnTo>
                    <a:lnTo>
                      <a:pt x="594" y="302"/>
                    </a:lnTo>
                    <a:lnTo>
                      <a:pt x="592" y="304"/>
                    </a:lnTo>
                    <a:lnTo>
                      <a:pt x="592" y="304"/>
                    </a:lnTo>
                    <a:lnTo>
                      <a:pt x="584" y="316"/>
                    </a:lnTo>
                    <a:lnTo>
                      <a:pt x="580" y="332"/>
                    </a:lnTo>
                    <a:lnTo>
                      <a:pt x="580" y="350"/>
                    </a:lnTo>
                    <a:lnTo>
                      <a:pt x="582" y="364"/>
                    </a:lnTo>
                    <a:lnTo>
                      <a:pt x="582" y="370"/>
                    </a:lnTo>
                    <a:lnTo>
                      <a:pt x="582" y="370"/>
                    </a:lnTo>
                    <a:lnTo>
                      <a:pt x="584" y="374"/>
                    </a:lnTo>
                    <a:lnTo>
                      <a:pt x="586" y="376"/>
                    </a:lnTo>
                    <a:lnTo>
                      <a:pt x="586" y="382"/>
                    </a:lnTo>
                    <a:lnTo>
                      <a:pt x="588" y="386"/>
                    </a:lnTo>
                    <a:lnTo>
                      <a:pt x="590" y="392"/>
                    </a:lnTo>
                    <a:lnTo>
                      <a:pt x="590" y="396"/>
                    </a:lnTo>
                    <a:lnTo>
                      <a:pt x="590" y="400"/>
                    </a:lnTo>
                    <a:lnTo>
                      <a:pt x="588" y="402"/>
                    </a:lnTo>
                    <a:lnTo>
                      <a:pt x="586" y="404"/>
                    </a:lnTo>
                    <a:lnTo>
                      <a:pt x="584" y="404"/>
                    </a:lnTo>
                    <a:lnTo>
                      <a:pt x="584" y="404"/>
                    </a:lnTo>
                    <a:lnTo>
                      <a:pt x="584" y="404"/>
                    </a:lnTo>
                    <a:lnTo>
                      <a:pt x="552" y="374"/>
                    </a:lnTo>
                    <a:lnTo>
                      <a:pt x="516" y="370"/>
                    </a:lnTo>
                    <a:lnTo>
                      <a:pt x="512" y="380"/>
                    </a:lnTo>
                    <a:lnTo>
                      <a:pt x="516" y="388"/>
                    </a:lnTo>
                    <a:lnTo>
                      <a:pt x="516" y="404"/>
                    </a:lnTo>
                    <a:lnTo>
                      <a:pt x="494" y="420"/>
                    </a:lnTo>
                    <a:lnTo>
                      <a:pt x="496" y="410"/>
                    </a:lnTo>
                    <a:lnTo>
                      <a:pt x="496" y="402"/>
                    </a:lnTo>
                    <a:lnTo>
                      <a:pt x="498" y="398"/>
                    </a:lnTo>
                    <a:lnTo>
                      <a:pt x="498" y="396"/>
                    </a:lnTo>
                    <a:lnTo>
                      <a:pt x="490" y="396"/>
                    </a:lnTo>
                    <a:lnTo>
                      <a:pt x="482" y="404"/>
                    </a:lnTo>
                    <a:lnTo>
                      <a:pt x="478" y="414"/>
                    </a:lnTo>
                    <a:lnTo>
                      <a:pt x="456" y="412"/>
                    </a:lnTo>
                    <a:lnTo>
                      <a:pt x="448" y="412"/>
                    </a:lnTo>
                    <a:lnTo>
                      <a:pt x="442" y="414"/>
                    </a:lnTo>
                    <a:lnTo>
                      <a:pt x="438" y="416"/>
                    </a:lnTo>
                    <a:lnTo>
                      <a:pt x="434" y="418"/>
                    </a:lnTo>
                    <a:lnTo>
                      <a:pt x="432" y="420"/>
                    </a:lnTo>
                    <a:lnTo>
                      <a:pt x="432" y="420"/>
                    </a:lnTo>
                    <a:lnTo>
                      <a:pt x="432" y="400"/>
                    </a:lnTo>
                    <a:lnTo>
                      <a:pt x="426" y="400"/>
                    </a:lnTo>
                    <a:lnTo>
                      <a:pt x="420" y="404"/>
                    </a:lnTo>
                    <a:lnTo>
                      <a:pt x="410" y="410"/>
                    </a:lnTo>
                    <a:lnTo>
                      <a:pt x="400" y="416"/>
                    </a:lnTo>
                    <a:lnTo>
                      <a:pt x="392" y="420"/>
                    </a:lnTo>
                    <a:lnTo>
                      <a:pt x="390" y="422"/>
                    </a:lnTo>
                    <a:lnTo>
                      <a:pt x="372" y="428"/>
                    </a:lnTo>
                    <a:lnTo>
                      <a:pt x="360" y="436"/>
                    </a:lnTo>
                    <a:lnTo>
                      <a:pt x="352" y="448"/>
                    </a:lnTo>
                    <a:lnTo>
                      <a:pt x="350" y="456"/>
                    </a:lnTo>
                    <a:lnTo>
                      <a:pt x="350" y="458"/>
                    </a:lnTo>
                    <a:lnTo>
                      <a:pt x="348" y="466"/>
                    </a:lnTo>
                    <a:lnTo>
                      <a:pt x="348" y="470"/>
                    </a:lnTo>
                    <a:lnTo>
                      <a:pt x="346" y="470"/>
                    </a:lnTo>
                    <a:lnTo>
                      <a:pt x="344" y="472"/>
                    </a:lnTo>
                    <a:lnTo>
                      <a:pt x="342" y="470"/>
                    </a:lnTo>
                    <a:lnTo>
                      <a:pt x="340" y="470"/>
                    </a:lnTo>
                    <a:lnTo>
                      <a:pt x="340" y="468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24" y="460"/>
                    </a:lnTo>
                    <a:lnTo>
                      <a:pt x="324" y="446"/>
                    </a:lnTo>
                    <a:lnTo>
                      <a:pt x="330" y="440"/>
                    </a:lnTo>
                    <a:lnTo>
                      <a:pt x="334" y="436"/>
                    </a:lnTo>
                    <a:lnTo>
                      <a:pt x="336" y="432"/>
                    </a:lnTo>
                    <a:lnTo>
                      <a:pt x="336" y="428"/>
                    </a:lnTo>
                    <a:lnTo>
                      <a:pt x="336" y="426"/>
                    </a:lnTo>
                    <a:lnTo>
                      <a:pt x="336" y="424"/>
                    </a:lnTo>
                    <a:lnTo>
                      <a:pt x="334" y="424"/>
                    </a:lnTo>
                    <a:lnTo>
                      <a:pt x="334" y="418"/>
                    </a:lnTo>
                    <a:lnTo>
                      <a:pt x="330" y="414"/>
                    </a:lnTo>
                    <a:lnTo>
                      <a:pt x="328" y="410"/>
                    </a:lnTo>
                    <a:lnTo>
                      <a:pt x="322" y="408"/>
                    </a:lnTo>
                    <a:lnTo>
                      <a:pt x="318" y="406"/>
                    </a:lnTo>
                    <a:lnTo>
                      <a:pt x="314" y="404"/>
                    </a:lnTo>
                    <a:lnTo>
                      <a:pt x="310" y="404"/>
                    </a:lnTo>
                    <a:lnTo>
                      <a:pt x="308" y="404"/>
                    </a:lnTo>
                    <a:lnTo>
                      <a:pt x="306" y="404"/>
                    </a:lnTo>
                    <a:lnTo>
                      <a:pt x="304" y="406"/>
                    </a:lnTo>
                    <a:lnTo>
                      <a:pt x="300" y="406"/>
                    </a:lnTo>
                    <a:lnTo>
                      <a:pt x="296" y="408"/>
                    </a:lnTo>
                    <a:lnTo>
                      <a:pt x="292" y="408"/>
                    </a:lnTo>
                    <a:lnTo>
                      <a:pt x="290" y="408"/>
                    </a:lnTo>
                    <a:lnTo>
                      <a:pt x="288" y="408"/>
                    </a:lnTo>
                    <a:lnTo>
                      <a:pt x="300" y="416"/>
                    </a:lnTo>
                    <a:lnTo>
                      <a:pt x="300" y="440"/>
                    </a:lnTo>
                    <a:lnTo>
                      <a:pt x="300" y="454"/>
                    </a:lnTo>
                    <a:lnTo>
                      <a:pt x="302" y="454"/>
                    </a:lnTo>
                    <a:lnTo>
                      <a:pt x="302" y="456"/>
                    </a:lnTo>
                    <a:lnTo>
                      <a:pt x="304" y="460"/>
                    </a:lnTo>
                    <a:lnTo>
                      <a:pt x="306" y="462"/>
                    </a:lnTo>
                    <a:lnTo>
                      <a:pt x="306" y="464"/>
                    </a:lnTo>
                    <a:lnTo>
                      <a:pt x="308" y="466"/>
                    </a:lnTo>
                    <a:lnTo>
                      <a:pt x="306" y="476"/>
                    </a:lnTo>
                    <a:lnTo>
                      <a:pt x="306" y="482"/>
                    </a:lnTo>
                    <a:lnTo>
                      <a:pt x="304" y="486"/>
                    </a:lnTo>
                    <a:lnTo>
                      <a:pt x="302" y="490"/>
                    </a:lnTo>
                    <a:lnTo>
                      <a:pt x="302" y="490"/>
                    </a:lnTo>
                    <a:lnTo>
                      <a:pt x="292" y="486"/>
                    </a:lnTo>
                    <a:lnTo>
                      <a:pt x="284" y="480"/>
                    </a:lnTo>
                    <a:lnTo>
                      <a:pt x="278" y="480"/>
                    </a:lnTo>
                    <a:lnTo>
                      <a:pt x="262" y="498"/>
                    </a:lnTo>
                    <a:lnTo>
                      <a:pt x="246" y="510"/>
                    </a:lnTo>
                    <a:lnTo>
                      <a:pt x="244" y="514"/>
                    </a:lnTo>
                    <a:lnTo>
                      <a:pt x="244" y="518"/>
                    </a:lnTo>
                    <a:lnTo>
                      <a:pt x="248" y="522"/>
                    </a:lnTo>
                    <a:lnTo>
                      <a:pt x="250" y="524"/>
                    </a:lnTo>
                    <a:lnTo>
                      <a:pt x="254" y="528"/>
                    </a:lnTo>
                    <a:lnTo>
                      <a:pt x="256" y="530"/>
                    </a:lnTo>
                    <a:lnTo>
                      <a:pt x="258" y="530"/>
                    </a:lnTo>
                    <a:lnTo>
                      <a:pt x="256" y="538"/>
                    </a:lnTo>
                    <a:lnTo>
                      <a:pt x="232" y="540"/>
                    </a:lnTo>
                    <a:lnTo>
                      <a:pt x="220" y="526"/>
                    </a:lnTo>
                    <a:lnTo>
                      <a:pt x="216" y="514"/>
                    </a:lnTo>
                    <a:lnTo>
                      <a:pt x="206" y="508"/>
                    </a:lnTo>
                    <a:lnTo>
                      <a:pt x="202" y="518"/>
                    </a:lnTo>
                    <a:lnTo>
                      <a:pt x="208" y="534"/>
                    </a:lnTo>
                    <a:lnTo>
                      <a:pt x="218" y="554"/>
                    </a:lnTo>
                    <a:lnTo>
                      <a:pt x="218" y="558"/>
                    </a:lnTo>
                    <a:lnTo>
                      <a:pt x="216" y="560"/>
                    </a:lnTo>
                    <a:lnTo>
                      <a:pt x="216" y="562"/>
                    </a:lnTo>
                    <a:lnTo>
                      <a:pt x="212" y="562"/>
                    </a:lnTo>
                    <a:lnTo>
                      <a:pt x="210" y="560"/>
                    </a:lnTo>
                    <a:lnTo>
                      <a:pt x="208" y="560"/>
                    </a:lnTo>
                    <a:lnTo>
                      <a:pt x="208" y="560"/>
                    </a:lnTo>
                    <a:lnTo>
                      <a:pt x="198" y="548"/>
                    </a:lnTo>
                    <a:lnTo>
                      <a:pt x="182" y="540"/>
                    </a:lnTo>
                    <a:lnTo>
                      <a:pt x="182" y="540"/>
                    </a:lnTo>
                    <a:lnTo>
                      <a:pt x="182" y="536"/>
                    </a:lnTo>
                    <a:lnTo>
                      <a:pt x="182" y="532"/>
                    </a:lnTo>
                    <a:lnTo>
                      <a:pt x="182" y="528"/>
                    </a:lnTo>
                    <a:lnTo>
                      <a:pt x="182" y="524"/>
                    </a:lnTo>
                    <a:lnTo>
                      <a:pt x="184" y="520"/>
                    </a:lnTo>
                    <a:lnTo>
                      <a:pt x="186" y="518"/>
                    </a:lnTo>
                    <a:lnTo>
                      <a:pt x="186" y="514"/>
                    </a:lnTo>
                    <a:lnTo>
                      <a:pt x="186" y="510"/>
                    </a:lnTo>
                    <a:lnTo>
                      <a:pt x="186" y="508"/>
                    </a:lnTo>
                    <a:lnTo>
                      <a:pt x="186" y="504"/>
                    </a:lnTo>
                    <a:lnTo>
                      <a:pt x="186" y="504"/>
                    </a:lnTo>
                    <a:lnTo>
                      <a:pt x="162" y="484"/>
                    </a:lnTo>
                    <a:lnTo>
                      <a:pt x="156" y="468"/>
                    </a:lnTo>
                    <a:lnTo>
                      <a:pt x="176" y="476"/>
                    </a:lnTo>
                    <a:lnTo>
                      <a:pt x="182" y="482"/>
                    </a:lnTo>
                    <a:lnTo>
                      <a:pt x="198" y="488"/>
                    </a:lnTo>
                    <a:lnTo>
                      <a:pt x="210" y="498"/>
                    </a:lnTo>
                    <a:lnTo>
                      <a:pt x="220" y="502"/>
                    </a:lnTo>
                    <a:lnTo>
                      <a:pt x="232" y="500"/>
                    </a:lnTo>
                    <a:lnTo>
                      <a:pt x="242" y="496"/>
                    </a:lnTo>
                    <a:lnTo>
                      <a:pt x="246" y="494"/>
                    </a:lnTo>
                    <a:lnTo>
                      <a:pt x="258" y="480"/>
                    </a:lnTo>
                    <a:lnTo>
                      <a:pt x="266" y="466"/>
                    </a:lnTo>
                    <a:lnTo>
                      <a:pt x="268" y="452"/>
                    </a:lnTo>
                    <a:lnTo>
                      <a:pt x="268" y="446"/>
                    </a:lnTo>
                    <a:lnTo>
                      <a:pt x="266" y="442"/>
                    </a:lnTo>
                    <a:lnTo>
                      <a:pt x="262" y="438"/>
                    </a:lnTo>
                    <a:lnTo>
                      <a:pt x="256" y="436"/>
                    </a:lnTo>
                    <a:lnTo>
                      <a:pt x="252" y="432"/>
                    </a:lnTo>
                    <a:lnTo>
                      <a:pt x="246" y="432"/>
                    </a:lnTo>
                    <a:lnTo>
                      <a:pt x="242" y="430"/>
                    </a:lnTo>
                    <a:lnTo>
                      <a:pt x="238" y="430"/>
                    </a:lnTo>
                    <a:lnTo>
                      <a:pt x="236" y="428"/>
                    </a:lnTo>
                    <a:lnTo>
                      <a:pt x="230" y="412"/>
                    </a:lnTo>
                    <a:lnTo>
                      <a:pt x="218" y="396"/>
                    </a:lnTo>
                    <a:lnTo>
                      <a:pt x="204" y="388"/>
                    </a:lnTo>
                    <a:lnTo>
                      <a:pt x="190" y="384"/>
                    </a:lnTo>
                    <a:lnTo>
                      <a:pt x="176" y="382"/>
                    </a:lnTo>
                    <a:lnTo>
                      <a:pt x="168" y="382"/>
                    </a:lnTo>
                    <a:lnTo>
                      <a:pt x="164" y="382"/>
                    </a:lnTo>
                    <a:lnTo>
                      <a:pt x="162" y="380"/>
                    </a:lnTo>
                    <a:lnTo>
                      <a:pt x="160" y="376"/>
                    </a:lnTo>
                    <a:lnTo>
                      <a:pt x="156" y="374"/>
                    </a:lnTo>
                    <a:lnTo>
                      <a:pt x="154" y="372"/>
                    </a:lnTo>
                    <a:lnTo>
                      <a:pt x="150" y="372"/>
                    </a:lnTo>
                    <a:lnTo>
                      <a:pt x="150" y="370"/>
                    </a:lnTo>
                    <a:lnTo>
                      <a:pt x="152" y="364"/>
                    </a:lnTo>
                    <a:lnTo>
                      <a:pt x="162" y="368"/>
                    </a:lnTo>
                    <a:lnTo>
                      <a:pt x="168" y="364"/>
                    </a:lnTo>
                    <a:lnTo>
                      <a:pt x="148" y="354"/>
                    </a:lnTo>
                    <a:lnTo>
                      <a:pt x="140" y="364"/>
                    </a:lnTo>
                    <a:lnTo>
                      <a:pt x="132" y="364"/>
                    </a:lnTo>
                    <a:lnTo>
                      <a:pt x="132" y="370"/>
                    </a:lnTo>
                    <a:lnTo>
                      <a:pt x="130" y="374"/>
                    </a:lnTo>
                    <a:lnTo>
                      <a:pt x="128" y="378"/>
                    </a:lnTo>
                    <a:lnTo>
                      <a:pt x="124" y="380"/>
                    </a:lnTo>
                    <a:lnTo>
                      <a:pt x="122" y="382"/>
                    </a:lnTo>
                    <a:lnTo>
                      <a:pt x="120" y="384"/>
                    </a:lnTo>
                    <a:lnTo>
                      <a:pt x="118" y="384"/>
                    </a:lnTo>
                    <a:lnTo>
                      <a:pt x="110" y="402"/>
                    </a:lnTo>
                    <a:lnTo>
                      <a:pt x="110" y="420"/>
                    </a:lnTo>
                    <a:lnTo>
                      <a:pt x="130" y="440"/>
                    </a:lnTo>
                    <a:lnTo>
                      <a:pt x="130" y="470"/>
                    </a:lnTo>
                    <a:lnTo>
                      <a:pt x="118" y="484"/>
                    </a:lnTo>
                    <a:lnTo>
                      <a:pt x="126" y="502"/>
                    </a:lnTo>
                    <a:lnTo>
                      <a:pt x="122" y="556"/>
                    </a:lnTo>
                    <a:lnTo>
                      <a:pt x="122" y="562"/>
                    </a:lnTo>
                    <a:lnTo>
                      <a:pt x="122" y="568"/>
                    </a:lnTo>
                    <a:lnTo>
                      <a:pt x="124" y="572"/>
                    </a:lnTo>
                    <a:lnTo>
                      <a:pt x="126" y="574"/>
                    </a:lnTo>
                    <a:lnTo>
                      <a:pt x="126" y="576"/>
                    </a:lnTo>
                    <a:lnTo>
                      <a:pt x="126" y="576"/>
                    </a:lnTo>
                    <a:lnTo>
                      <a:pt x="132" y="592"/>
                    </a:lnTo>
                    <a:lnTo>
                      <a:pt x="134" y="606"/>
                    </a:lnTo>
                    <a:lnTo>
                      <a:pt x="132" y="614"/>
                    </a:lnTo>
                    <a:lnTo>
                      <a:pt x="130" y="616"/>
                    </a:lnTo>
                    <a:lnTo>
                      <a:pt x="96" y="650"/>
                    </a:lnTo>
                    <a:lnTo>
                      <a:pt x="100" y="654"/>
                    </a:lnTo>
                    <a:lnTo>
                      <a:pt x="106" y="658"/>
                    </a:lnTo>
                    <a:lnTo>
                      <a:pt x="110" y="660"/>
                    </a:lnTo>
                    <a:lnTo>
                      <a:pt x="116" y="662"/>
                    </a:lnTo>
                    <a:lnTo>
                      <a:pt x="122" y="662"/>
                    </a:lnTo>
                    <a:lnTo>
                      <a:pt x="124" y="662"/>
                    </a:lnTo>
                    <a:lnTo>
                      <a:pt x="126" y="662"/>
                    </a:lnTo>
                    <a:lnTo>
                      <a:pt x="122" y="662"/>
                    </a:lnTo>
                    <a:lnTo>
                      <a:pt x="118" y="664"/>
                    </a:lnTo>
                    <a:lnTo>
                      <a:pt x="114" y="666"/>
                    </a:lnTo>
                    <a:lnTo>
                      <a:pt x="112" y="668"/>
                    </a:lnTo>
                    <a:lnTo>
                      <a:pt x="110" y="668"/>
                    </a:lnTo>
                    <a:lnTo>
                      <a:pt x="104" y="668"/>
                    </a:lnTo>
                    <a:lnTo>
                      <a:pt x="98" y="670"/>
                    </a:lnTo>
                    <a:lnTo>
                      <a:pt x="94" y="672"/>
                    </a:lnTo>
                    <a:lnTo>
                      <a:pt x="90" y="674"/>
                    </a:lnTo>
                    <a:lnTo>
                      <a:pt x="86" y="676"/>
                    </a:lnTo>
                    <a:lnTo>
                      <a:pt x="84" y="678"/>
                    </a:lnTo>
                    <a:lnTo>
                      <a:pt x="84" y="678"/>
                    </a:lnTo>
                    <a:lnTo>
                      <a:pt x="78" y="674"/>
                    </a:lnTo>
                    <a:lnTo>
                      <a:pt x="68" y="672"/>
                    </a:lnTo>
                    <a:lnTo>
                      <a:pt x="60" y="672"/>
                    </a:lnTo>
                    <a:lnTo>
                      <a:pt x="54" y="674"/>
                    </a:lnTo>
                    <a:lnTo>
                      <a:pt x="50" y="678"/>
                    </a:lnTo>
                    <a:lnTo>
                      <a:pt x="46" y="680"/>
                    </a:lnTo>
                    <a:lnTo>
                      <a:pt x="44" y="682"/>
                    </a:lnTo>
                    <a:lnTo>
                      <a:pt x="44" y="684"/>
                    </a:lnTo>
                    <a:lnTo>
                      <a:pt x="42" y="686"/>
                    </a:lnTo>
                    <a:lnTo>
                      <a:pt x="42" y="686"/>
                    </a:lnTo>
                    <a:lnTo>
                      <a:pt x="40" y="690"/>
                    </a:lnTo>
                    <a:lnTo>
                      <a:pt x="40" y="694"/>
                    </a:lnTo>
                    <a:lnTo>
                      <a:pt x="40" y="698"/>
                    </a:lnTo>
                    <a:lnTo>
                      <a:pt x="40" y="702"/>
                    </a:lnTo>
                    <a:lnTo>
                      <a:pt x="40" y="704"/>
                    </a:lnTo>
                    <a:lnTo>
                      <a:pt x="40" y="706"/>
                    </a:lnTo>
                    <a:lnTo>
                      <a:pt x="46" y="710"/>
                    </a:lnTo>
                    <a:lnTo>
                      <a:pt x="48" y="720"/>
                    </a:lnTo>
                    <a:lnTo>
                      <a:pt x="48" y="726"/>
                    </a:lnTo>
                    <a:lnTo>
                      <a:pt x="48" y="730"/>
                    </a:lnTo>
                    <a:lnTo>
                      <a:pt x="46" y="734"/>
                    </a:lnTo>
                    <a:lnTo>
                      <a:pt x="46" y="736"/>
                    </a:lnTo>
                    <a:lnTo>
                      <a:pt x="44" y="738"/>
                    </a:lnTo>
                    <a:lnTo>
                      <a:pt x="44" y="738"/>
                    </a:lnTo>
                    <a:lnTo>
                      <a:pt x="42" y="738"/>
                    </a:lnTo>
                    <a:lnTo>
                      <a:pt x="38" y="736"/>
                    </a:lnTo>
                    <a:lnTo>
                      <a:pt x="34" y="734"/>
                    </a:lnTo>
                    <a:lnTo>
                      <a:pt x="30" y="732"/>
                    </a:lnTo>
                    <a:lnTo>
                      <a:pt x="30" y="730"/>
                    </a:lnTo>
                    <a:lnTo>
                      <a:pt x="28" y="730"/>
                    </a:lnTo>
                    <a:lnTo>
                      <a:pt x="20" y="722"/>
                    </a:lnTo>
                    <a:lnTo>
                      <a:pt x="8" y="736"/>
                    </a:lnTo>
                    <a:lnTo>
                      <a:pt x="4" y="738"/>
                    </a:lnTo>
                    <a:lnTo>
                      <a:pt x="4" y="744"/>
                    </a:lnTo>
                    <a:lnTo>
                      <a:pt x="2" y="750"/>
                    </a:lnTo>
                    <a:lnTo>
                      <a:pt x="2" y="756"/>
                    </a:lnTo>
                    <a:lnTo>
                      <a:pt x="0" y="764"/>
                    </a:lnTo>
                    <a:lnTo>
                      <a:pt x="0" y="778"/>
                    </a:lnTo>
                    <a:lnTo>
                      <a:pt x="2" y="780"/>
                    </a:lnTo>
                    <a:lnTo>
                      <a:pt x="4" y="782"/>
                    </a:lnTo>
                    <a:lnTo>
                      <a:pt x="8" y="782"/>
                    </a:lnTo>
                    <a:lnTo>
                      <a:pt x="8" y="782"/>
                    </a:lnTo>
                    <a:lnTo>
                      <a:pt x="14" y="782"/>
                    </a:lnTo>
                    <a:lnTo>
                      <a:pt x="18" y="782"/>
                    </a:lnTo>
                    <a:lnTo>
                      <a:pt x="20" y="780"/>
                    </a:lnTo>
                    <a:lnTo>
                      <a:pt x="22" y="780"/>
                    </a:lnTo>
                    <a:lnTo>
                      <a:pt x="22" y="782"/>
                    </a:lnTo>
                    <a:lnTo>
                      <a:pt x="24" y="784"/>
                    </a:lnTo>
                    <a:lnTo>
                      <a:pt x="26" y="786"/>
                    </a:lnTo>
                    <a:lnTo>
                      <a:pt x="30" y="788"/>
                    </a:lnTo>
                    <a:lnTo>
                      <a:pt x="32" y="790"/>
                    </a:lnTo>
                    <a:lnTo>
                      <a:pt x="34" y="792"/>
                    </a:lnTo>
                    <a:lnTo>
                      <a:pt x="36" y="796"/>
                    </a:lnTo>
                    <a:lnTo>
                      <a:pt x="38" y="802"/>
                    </a:lnTo>
                    <a:lnTo>
                      <a:pt x="40" y="806"/>
                    </a:lnTo>
                    <a:lnTo>
                      <a:pt x="42" y="810"/>
                    </a:lnTo>
                    <a:lnTo>
                      <a:pt x="44" y="814"/>
                    </a:lnTo>
                    <a:lnTo>
                      <a:pt x="44" y="814"/>
                    </a:lnTo>
                    <a:lnTo>
                      <a:pt x="46" y="820"/>
                    </a:lnTo>
                    <a:lnTo>
                      <a:pt x="44" y="824"/>
                    </a:lnTo>
                    <a:lnTo>
                      <a:pt x="42" y="828"/>
                    </a:lnTo>
                    <a:lnTo>
                      <a:pt x="40" y="830"/>
                    </a:lnTo>
                    <a:lnTo>
                      <a:pt x="38" y="832"/>
                    </a:lnTo>
                    <a:lnTo>
                      <a:pt x="36" y="832"/>
                    </a:lnTo>
                    <a:lnTo>
                      <a:pt x="36" y="832"/>
                    </a:lnTo>
                    <a:lnTo>
                      <a:pt x="40" y="834"/>
                    </a:lnTo>
                    <a:lnTo>
                      <a:pt x="42" y="838"/>
                    </a:lnTo>
                    <a:lnTo>
                      <a:pt x="46" y="842"/>
                    </a:lnTo>
                    <a:lnTo>
                      <a:pt x="50" y="846"/>
                    </a:lnTo>
                    <a:lnTo>
                      <a:pt x="52" y="852"/>
                    </a:lnTo>
                    <a:lnTo>
                      <a:pt x="54" y="856"/>
                    </a:lnTo>
                    <a:lnTo>
                      <a:pt x="56" y="858"/>
                    </a:lnTo>
                    <a:lnTo>
                      <a:pt x="56" y="860"/>
                    </a:lnTo>
                    <a:lnTo>
                      <a:pt x="58" y="866"/>
                    </a:lnTo>
                    <a:lnTo>
                      <a:pt x="60" y="872"/>
                    </a:lnTo>
                    <a:lnTo>
                      <a:pt x="62" y="874"/>
                    </a:lnTo>
                    <a:lnTo>
                      <a:pt x="62" y="876"/>
                    </a:lnTo>
                    <a:lnTo>
                      <a:pt x="60" y="878"/>
                    </a:lnTo>
                    <a:lnTo>
                      <a:pt x="60" y="878"/>
                    </a:lnTo>
                    <a:lnTo>
                      <a:pt x="60" y="878"/>
                    </a:lnTo>
                    <a:lnTo>
                      <a:pt x="60" y="878"/>
                    </a:lnTo>
                    <a:lnTo>
                      <a:pt x="38" y="892"/>
                    </a:lnTo>
                    <a:lnTo>
                      <a:pt x="38" y="894"/>
                    </a:lnTo>
                    <a:lnTo>
                      <a:pt x="36" y="894"/>
                    </a:lnTo>
                    <a:lnTo>
                      <a:pt x="34" y="894"/>
                    </a:lnTo>
                    <a:lnTo>
                      <a:pt x="32" y="892"/>
                    </a:lnTo>
                    <a:lnTo>
                      <a:pt x="32" y="894"/>
                    </a:lnTo>
                    <a:lnTo>
                      <a:pt x="30" y="898"/>
                    </a:lnTo>
                    <a:lnTo>
                      <a:pt x="28" y="902"/>
                    </a:lnTo>
                    <a:lnTo>
                      <a:pt x="30" y="906"/>
                    </a:lnTo>
                    <a:lnTo>
                      <a:pt x="30" y="908"/>
                    </a:lnTo>
                    <a:lnTo>
                      <a:pt x="32" y="908"/>
                    </a:lnTo>
                    <a:lnTo>
                      <a:pt x="32" y="908"/>
                    </a:lnTo>
                    <a:lnTo>
                      <a:pt x="28" y="908"/>
                    </a:lnTo>
                    <a:lnTo>
                      <a:pt x="26" y="910"/>
                    </a:lnTo>
                    <a:lnTo>
                      <a:pt x="24" y="910"/>
                    </a:lnTo>
                    <a:lnTo>
                      <a:pt x="22" y="912"/>
                    </a:lnTo>
                    <a:lnTo>
                      <a:pt x="22" y="912"/>
                    </a:lnTo>
                    <a:lnTo>
                      <a:pt x="28" y="918"/>
                    </a:lnTo>
                    <a:lnTo>
                      <a:pt x="28" y="918"/>
                    </a:lnTo>
                    <a:lnTo>
                      <a:pt x="30" y="916"/>
                    </a:lnTo>
                    <a:lnTo>
                      <a:pt x="34" y="914"/>
                    </a:lnTo>
                    <a:lnTo>
                      <a:pt x="40" y="914"/>
                    </a:lnTo>
                    <a:lnTo>
                      <a:pt x="46" y="914"/>
                    </a:lnTo>
                    <a:lnTo>
                      <a:pt x="50" y="914"/>
                    </a:lnTo>
                    <a:lnTo>
                      <a:pt x="56" y="916"/>
                    </a:lnTo>
                    <a:lnTo>
                      <a:pt x="58" y="916"/>
                    </a:lnTo>
                    <a:lnTo>
                      <a:pt x="60" y="918"/>
                    </a:lnTo>
                    <a:lnTo>
                      <a:pt x="64" y="918"/>
                    </a:lnTo>
                    <a:lnTo>
                      <a:pt x="68" y="918"/>
                    </a:lnTo>
                    <a:lnTo>
                      <a:pt x="74" y="918"/>
                    </a:lnTo>
                    <a:lnTo>
                      <a:pt x="76" y="916"/>
                    </a:lnTo>
                    <a:lnTo>
                      <a:pt x="78" y="916"/>
                    </a:lnTo>
                    <a:lnTo>
                      <a:pt x="80" y="912"/>
                    </a:lnTo>
                    <a:lnTo>
                      <a:pt x="80" y="912"/>
                    </a:lnTo>
                    <a:lnTo>
                      <a:pt x="84" y="914"/>
                    </a:lnTo>
                    <a:lnTo>
                      <a:pt x="88" y="916"/>
                    </a:lnTo>
                    <a:lnTo>
                      <a:pt x="92" y="918"/>
                    </a:lnTo>
                    <a:lnTo>
                      <a:pt x="96" y="922"/>
                    </a:lnTo>
                    <a:lnTo>
                      <a:pt x="100" y="926"/>
                    </a:lnTo>
                    <a:lnTo>
                      <a:pt x="100" y="928"/>
                    </a:lnTo>
                    <a:lnTo>
                      <a:pt x="102" y="930"/>
                    </a:lnTo>
                    <a:lnTo>
                      <a:pt x="104" y="934"/>
                    </a:lnTo>
                    <a:lnTo>
                      <a:pt x="106" y="940"/>
                    </a:lnTo>
                    <a:lnTo>
                      <a:pt x="106" y="946"/>
                    </a:lnTo>
                    <a:lnTo>
                      <a:pt x="106" y="952"/>
                    </a:lnTo>
                    <a:lnTo>
                      <a:pt x="104" y="960"/>
                    </a:lnTo>
                    <a:lnTo>
                      <a:pt x="104" y="966"/>
                    </a:lnTo>
                    <a:lnTo>
                      <a:pt x="104" y="970"/>
                    </a:lnTo>
                    <a:lnTo>
                      <a:pt x="106" y="972"/>
                    </a:lnTo>
                    <a:lnTo>
                      <a:pt x="108" y="974"/>
                    </a:lnTo>
                    <a:lnTo>
                      <a:pt x="110" y="976"/>
                    </a:lnTo>
                    <a:lnTo>
                      <a:pt x="112" y="972"/>
                    </a:lnTo>
                    <a:lnTo>
                      <a:pt x="114" y="970"/>
                    </a:lnTo>
                    <a:lnTo>
                      <a:pt x="114" y="970"/>
                    </a:lnTo>
                    <a:lnTo>
                      <a:pt x="116" y="970"/>
                    </a:lnTo>
                    <a:lnTo>
                      <a:pt x="120" y="968"/>
                    </a:lnTo>
                    <a:lnTo>
                      <a:pt x="124" y="966"/>
                    </a:lnTo>
                    <a:lnTo>
                      <a:pt x="128" y="966"/>
                    </a:lnTo>
                    <a:lnTo>
                      <a:pt x="130" y="966"/>
                    </a:lnTo>
                    <a:lnTo>
                      <a:pt x="140" y="964"/>
                    </a:lnTo>
                    <a:lnTo>
                      <a:pt x="150" y="968"/>
                    </a:lnTo>
                    <a:lnTo>
                      <a:pt x="158" y="972"/>
                    </a:lnTo>
                    <a:lnTo>
                      <a:pt x="162" y="974"/>
                    </a:lnTo>
                    <a:lnTo>
                      <a:pt x="158" y="976"/>
                    </a:lnTo>
                    <a:lnTo>
                      <a:pt x="164" y="976"/>
                    </a:lnTo>
                    <a:lnTo>
                      <a:pt x="170" y="974"/>
                    </a:lnTo>
                    <a:lnTo>
                      <a:pt x="174" y="974"/>
                    </a:lnTo>
                    <a:lnTo>
                      <a:pt x="176" y="976"/>
                    </a:lnTo>
                    <a:lnTo>
                      <a:pt x="180" y="976"/>
                    </a:lnTo>
                    <a:lnTo>
                      <a:pt x="180" y="978"/>
                    </a:lnTo>
                    <a:lnTo>
                      <a:pt x="182" y="978"/>
                    </a:lnTo>
                    <a:lnTo>
                      <a:pt x="180" y="978"/>
                    </a:lnTo>
                    <a:lnTo>
                      <a:pt x="178" y="980"/>
                    </a:lnTo>
                    <a:lnTo>
                      <a:pt x="176" y="984"/>
                    </a:lnTo>
                    <a:lnTo>
                      <a:pt x="174" y="986"/>
                    </a:lnTo>
                    <a:lnTo>
                      <a:pt x="174" y="988"/>
                    </a:lnTo>
                    <a:lnTo>
                      <a:pt x="174" y="990"/>
                    </a:lnTo>
                    <a:lnTo>
                      <a:pt x="174" y="992"/>
                    </a:lnTo>
                    <a:lnTo>
                      <a:pt x="174" y="998"/>
                    </a:lnTo>
                    <a:lnTo>
                      <a:pt x="178" y="1000"/>
                    </a:lnTo>
                    <a:lnTo>
                      <a:pt x="182" y="998"/>
                    </a:lnTo>
                    <a:lnTo>
                      <a:pt x="186" y="996"/>
                    </a:lnTo>
                    <a:lnTo>
                      <a:pt x="190" y="992"/>
                    </a:lnTo>
                    <a:lnTo>
                      <a:pt x="192" y="988"/>
                    </a:lnTo>
                    <a:lnTo>
                      <a:pt x="194" y="986"/>
                    </a:lnTo>
                    <a:lnTo>
                      <a:pt x="194" y="984"/>
                    </a:lnTo>
                    <a:lnTo>
                      <a:pt x="192" y="984"/>
                    </a:lnTo>
                    <a:lnTo>
                      <a:pt x="190" y="982"/>
                    </a:lnTo>
                    <a:lnTo>
                      <a:pt x="188" y="980"/>
                    </a:lnTo>
                    <a:lnTo>
                      <a:pt x="186" y="978"/>
                    </a:lnTo>
                    <a:lnTo>
                      <a:pt x="186" y="974"/>
                    </a:lnTo>
                    <a:lnTo>
                      <a:pt x="186" y="972"/>
                    </a:lnTo>
                    <a:lnTo>
                      <a:pt x="186" y="970"/>
                    </a:lnTo>
                    <a:lnTo>
                      <a:pt x="188" y="966"/>
                    </a:lnTo>
                    <a:lnTo>
                      <a:pt x="192" y="964"/>
                    </a:lnTo>
                    <a:lnTo>
                      <a:pt x="196" y="962"/>
                    </a:lnTo>
                    <a:lnTo>
                      <a:pt x="200" y="960"/>
                    </a:lnTo>
                    <a:lnTo>
                      <a:pt x="202" y="960"/>
                    </a:lnTo>
                    <a:lnTo>
                      <a:pt x="206" y="958"/>
                    </a:lnTo>
                    <a:lnTo>
                      <a:pt x="210" y="960"/>
                    </a:lnTo>
                    <a:lnTo>
                      <a:pt x="214" y="962"/>
                    </a:lnTo>
                    <a:lnTo>
                      <a:pt x="216" y="968"/>
                    </a:lnTo>
                    <a:lnTo>
                      <a:pt x="216" y="972"/>
                    </a:lnTo>
                    <a:lnTo>
                      <a:pt x="214" y="974"/>
                    </a:lnTo>
                    <a:lnTo>
                      <a:pt x="212" y="974"/>
                    </a:lnTo>
                    <a:lnTo>
                      <a:pt x="210" y="976"/>
                    </a:lnTo>
                    <a:lnTo>
                      <a:pt x="210" y="976"/>
                    </a:lnTo>
                    <a:lnTo>
                      <a:pt x="206" y="976"/>
                    </a:lnTo>
                    <a:lnTo>
                      <a:pt x="202" y="976"/>
                    </a:lnTo>
                    <a:lnTo>
                      <a:pt x="200" y="978"/>
                    </a:lnTo>
                    <a:lnTo>
                      <a:pt x="200" y="980"/>
                    </a:lnTo>
                    <a:lnTo>
                      <a:pt x="200" y="980"/>
                    </a:lnTo>
                    <a:lnTo>
                      <a:pt x="198" y="984"/>
                    </a:lnTo>
                    <a:lnTo>
                      <a:pt x="200" y="988"/>
                    </a:lnTo>
                    <a:lnTo>
                      <a:pt x="200" y="990"/>
                    </a:lnTo>
                    <a:lnTo>
                      <a:pt x="202" y="992"/>
                    </a:lnTo>
                    <a:lnTo>
                      <a:pt x="204" y="994"/>
                    </a:lnTo>
                    <a:lnTo>
                      <a:pt x="208" y="996"/>
                    </a:lnTo>
                    <a:lnTo>
                      <a:pt x="210" y="998"/>
                    </a:lnTo>
                    <a:lnTo>
                      <a:pt x="214" y="1000"/>
                    </a:lnTo>
                    <a:lnTo>
                      <a:pt x="216" y="1002"/>
                    </a:lnTo>
                    <a:lnTo>
                      <a:pt x="218" y="1002"/>
                    </a:lnTo>
                    <a:lnTo>
                      <a:pt x="218" y="1004"/>
                    </a:lnTo>
                    <a:lnTo>
                      <a:pt x="220" y="1008"/>
                    </a:lnTo>
                    <a:lnTo>
                      <a:pt x="222" y="1010"/>
                    </a:lnTo>
                    <a:lnTo>
                      <a:pt x="224" y="1012"/>
                    </a:lnTo>
                    <a:lnTo>
                      <a:pt x="226" y="1014"/>
                    </a:lnTo>
                    <a:lnTo>
                      <a:pt x="228" y="1014"/>
                    </a:lnTo>
                    <a:lnTo>
                      <a:pt x="228" y="1016"/>
                    </a:lnTo>
                    <a:lnTo>
                      <a:pt x="232" y="1018"/>
                    </a:lnTo>
                    <a:lnTo>
                      <a:pt x="236" y="1020"/>
                    </a:lnTo>
                    <a:lnTo>
                      <a:pt x="242" y="1024"/>
                    </a:lnTo>
                    <a:lnTo>
                      <a:pt x="246" y="1028"/>
                    </a:lnTo>
                    <a:lnTo>
                      <a:pt x="250" y="1030"/>
                    </a:lnTo>
                    <a:lnTo>
                      <a:pt x="254" y="1032"/>
                    </a:lnTo>
                    <a:lnTo>
                      <a:pt x="254" y="1032"/>
                    </a:lnTo>
                    <a:lnTo>
                      <a:pt x="256" y="1040"/>
                    </a:lnTo>
                    <a:lnTo>
                      <a:pt x="256" y="1046"/>
                    </a:lnTo>
                    <a:lnTo>
                      <a:pt x="256" y="1052"/>
                    </a:lnTo>
                    <a:lnTo>
                      <a:pt x="252" y="1058"/>
                    </a:lnTo>
                    <a:lnTo>
                      <a:pt x="250" y="1062"/>
                    </a:lnTo>
                    <a:lnTo>
                      <a:pt x="250" y="1062"/>
                    </a:lnTo>
                    <a:lnTo>
                      <a:pt x="252" y="1064"/>
                    </a:lnTo>
                    <a:lnTo>
                      <a:pt x="256" y="1066"/>
                    </a:lnTo>
                    <a:lnTo>
                      <a:pt x="260" y="1068"/>
                    </a:lnTo>
                    <a:lnTo>
                      <a:pt x="264" y="1070"/>
                    </a:lnTo>
                    <a:lnTo>
                      <a:pt x="266" y="1072"/>
                    </a:lnTo>
                    <a:lnTo>
                      <a:pt x="268" y="1072"/>
                    </a:lnTo>
                    <a:lnTo>
                      <a:pt x="270" y="1074"/>
                    </a:lnTo>
                    <a:lnTo>
                      <a:pt x="274" y="1076"/>
                    </a:lnTo>
                    <a:lnTo>
                      <a:pt x="278" y="1080"/>
                    </a:lnTo>
                    <a:lnTo>
                      <a:pt x="282" y="1086"/>
                    </a:lnTo>
                    <a:lnTo>
                      <a:pt x="304" y="1090"/>
                    </a:lnTo>
                    <a:lnTo>
                      <a:pt x="306" y="1092"/>
                    </a:lnTo>
                    <a:lnTo>
                      <a:pt x="310" y="1094"/>
                    </a:lnTo>
                    <a:lnTo>
                      <a:pt x="312" y="1094"/>
                    </a:lnTo>
                    <a:lnTo>
                      <a:pt x="316" y="1092"/>
                    </a:lnTo>
                    <a:lnTo>
                      <a:pt x="318" y="1092"/>
                    </a:lnTo>
                    <a:lnTo>
                      <a:pt x="320" y="1092"/>
                    </a:lnTo>
                    <a:lnTo>
                      <a:pt x="334" y="1076"/>
                    </a:lnTo>
                    <a:lnTo>
                      <a:pt x="336" y="1080"/>
                    </a:lnTo>
                    <a:lnTo>
                      <a:pt x="338" y="1082"/>
                    </a:lnTo>
                    <a:lnTo>
                      <a:pt x="340" y="1086"/>
                    </a:lnTo>
                    <a:lnTo>
                      <a:pt x="344" y="1088"/>
                    </a:lnTo>
                    <a:lnTo>
                      <a:pt x="344" y="1088"/>
                    </a:lnTo>
                    <a:lnTo>
                      <a:pt x="350" y="1098"/>
                    </a:lnTo>
                    <a:lnTo>
                      <a:pt x="350" y="1096"/>
                    </a:lnTo>
                    <a:lnTo>
                      <a:pt x="348" y="1088"/>
                    </a:lnTo>
                    <a:lnTo>
                      <a:pt x="346" y="1078"/>
                    </a:lnTo>
                    <a:lnTo>
                      <a:pt x="346" y="1070"/>
                    </a:lnTo>
                    <a:lnTo>
                      <a:pt x="346" y="1064"/>
                    </a:lnTo>
                    <a:lnTo>
                      <a:pt x="352" y="1062"/>
                    </a:lnTo>
                    <a:lnTo>
                      <a:pt x="352" y="1062"/>
                    </a:lnTo>
                    <a:lnTo>
                      <a:pt x="350" y="1060"/>
                    </a:lnTo>
                    <a:lnTo>
                      <a:pt x="348" y="1056"/>
                    </a:lnTo>
                    <a:lnTo>
                      <a:pt x="346" y="1052"/>
                    </a:lnTo>
                    <a:lnTo>
                      <a:pt x="346" y="1048"/>
                    </a:lnTo>
                    <a:lnTo>
                      <a:pt x="344" y="1044"/>
                    </a:lnTo>
                    <a:lnTo>
                      <a:pt x="346" y="1040"/>
                    </a:lnTo>
                    <a:lnTo>
                      <a:pt x="348" y="1036"/>
                    </a:lnTo>
                    <a:lnTo>
                      <a:pt x="350" y="1034"/>
                    </a:lnTo>
                    <a:lnTo>
                      <a:pt x="350" y="1034"/>
                    </a:lnTo>
                    <a:lnTo>
                      <a:pt x="348" y="1034"/>
                    </a:lnTo>
                    <a:lnTo>
                      <a:pt x="346" y="1032"/>
                    </a:lnTo>
                    <a:lnTo>
                      <a:pt x="342" y="1030"/>
                    </a:lnTo>
                    <a:lnTo>
                      <a:pt x="338" y="1028"/>
                    </a:lnTo>
                    <a:lnTo>
                      <a:pt x="334" y="1022"/>
                    </a:lnTo>
                    <a:lnTo>
                      <a:pt x="332" y="1016"/>
                    </a:lnTo>
                    <a:lnTo>
                      <a:pt x="330" y="1008"/>
                    </a:lnTo>
                    <a:lnTo>
                      <a:pt x="326" y="992"/>
                    </a:lnTo>
                    <a:lnTo>
                      <a:pt x="330" y="976"/>
                    </a:lnTo>
                    <a:lnTo>
                      <a:pt x="334" y="972"/>
                    </a:lnTo>
                    <a:lnTo>
                      <a:pt x="344" y="964"/>
                    </a:lnTo>
                    <a:lnTo>
                      <a:pt x="358" y="956"/>
                    </a:lnTo>
                    <a:lnTo>
                      <a:pt x="378" y="952"/>
                    </a:lnTo>
                    <a:lnTo>
                      <a:pt x="382" y="954"/>
                    </a:lnTo>
                    <a:lnTo>
                      <a:pt x="390" y="956"/>
                    </a:lnTo>
                    <a:lnTo>
                      <a:pt x="400" y="960"/>
                    </a:lnTo>
                    <a:lnTo>
                      <a:pt x="408" y="966"/>
                    </a:lnTo>
                    <a:lnTo>
                      <a:pt x="410" y="976"/>
                    </a:lnTo>
                    <a:lnTo>
                      <a:pt x="410" y="976"/>
                    </a:lnTo>
                    <a:lnTo>
                      <a:pt x="410" y="978"/>
                    </a:lnTo>
                    <a:lnTo>
                      <a:pt x="408" y="982"/>
                    </a:lnTo>
                    <a:lnTo>
                      <a:pt x="406" y="984"/>
                    </a:lnTo>
                    <a:lnTo>
                      <a:pt x="404" y="988"/>
                    </a:lnTo>
                    <a:lnTo>
                      <a:pt x="400" y="990"/>
                    </a:lnTo>
                    <a:lnTo>
                      <a:pt x="394" y="992"/>
                    </a:lnTo>
                    <a:lnTo>
                      <a:pt x="392" y="992"/>
                    </a:lnTo>
                    <a:lnTo>
                      <a:pt x="390" y="992"/>
                    </a:lnTo>
                    <a:lnTo>
                      <a:pt x="384" y="992"/>
                    </a:lnTo>
                    <a:lnTo>
                      <a:pt x="380" y="992"/>
                    </a:lnTo>
                    <a:lnTo>
                      <a:pt x="374" y="994"/>
                    </a:lnTo>
                    <a:lnTo>
                      <a:pt x="372" y="996"/>
                    </a:lnTo>
                    <a:lnTo>
                      <a:pt x="370" y="998"/>
                    </a:lnTo>
                    <a:lnTo>
                      <a:pt x="370" y="1000"/>
                    </a:lnTo>
                    <a:lnTo>
                      <a:pt x="368" y="1004"/>
                    </a:lnTo>
                    <a:lnTo>
                      <a:pt x="368" y="1008"/>
                    </a:lnTo>
                    <a:lnTo>
                      <a:pt x="378" y="1026"/>
                    </a:lnTo>
                    <a:lnTo>
                      <a:pt x="384" y="1028"/>
                    </a:lnTo>
                    <a:lnTo>
                      <a:pt x="386" y="1028"/>
                    </a:lnTo>
                    <a:lnTo>
                      <a:pt x="388" y="1030"/>
                    </a:lnTo>
                    <a:lnTo>
                      <a:pt x="390" y="1032"/>
                    </a:lnTo>
                    <a:lnTo>
                      <a:pt x="390" y="1036"/>
                    </a:lnTo>
                    <a:lnTo>
                      <a:pt x="390" y="1050"/>
                    </a:lnTo>
                    <a:lnTo>
                      <a:pt x="390" y="1050"/>
                    </a:lnTo>
                    <a:lnTo>
                      <a:pt x="392" y="1052"/>
                    </a:lnTo>
                    <a:lnTo>
                      <a:pt x="394" y="1054"/>
                    </a:lnTo>
                    <a:lnTo>
                      <a:pt x="396" y="1054"/>
                    </a:lnTo>
                    <a:lnTo>
                      <a:pt x="398" y="1052"/>
                    </a:lnTo>
                    <a:lnTo>
                      <a:pt x="400" y="1050"/>
                    </a:lnTo>
                    <a:lnTo>
                      <a:pt x="402" y="1050"/>
                    </a:lnTo>
                    <a:lnTo>
                      <a:pt x="404" y="1050"/>
                    </a:lnTo>
                    <a:lnTo>
                      <a:pt x="406" y="1052"/>
                    </a:lnTo>
                    <a:lnTo>
                      <a:pt x="408" y="1054"/>
                    </a:lnTo>
                    <a:lnTo>
                      <a:pt x="410" y="1058"/>
                    </a:lnTo>
                    <a:lnTo>
                      <a:pt x="412" y="1060"/>
                    </a:lnTo>
                    <a:lnTo>
                      <a:pt x="412" y="1062"/>
                    </a:lnTo>
                    <a:lnTo>
                      <a:pt x="410" y="1070"/>
                    </a:lnTo>
                    <a:lnTo>
                      <a:pt x="410" y="1070"/>
                    </a:lnTo>
                    <a:lnTo>
                      <a:pt x="406" y="1070"/>
                    </a:lnTo>
                    <a:lnTo>
                      <a:pt x="402" y="1070"/>
                    </a:lnTo>
                    <a:lnTo>
                      <a:pt x="402" y="1070"/>
                    </a:lnTo>
                    <a:lnTo>
                      <a:pt x="400" y="1070"/>
                    </a:lnTo>
                    <a:lnTo>
                      <a:pt x="398" y="1072"/>
                    </a:lnTo>
                    <a:lnTo>
                      <a:pt x="396" y="1072"/>
                    </a:lnTo>
                    <a:lnTo>
                      <a:pt x="394" y="1076"/>
                    </a:lnTo>
                    <a:lnTo>
                      <a:pt x="394" y="1078"/>
                    </a:lnTo>
                    <a:lnTo>
                      <a:pt x="396" y="1084"/>
                    </a:lnTo>
                    <a:lnTo>
                      <a:pt x="398" y="1086"/>
                    </a:lnTo>
                    <a:lnTo>
                      <a:pt x="400" y="1088"/>
                    </a:lnTo>
                    <a:lnTo>
                      <a:pt x="400" y="1088"/>
                    </a:lnTo>
                    <a:lnTo>
                      <a:pt x="402" y="1104"/>
                    </a:lnTo>
                    <a:lnTo>
                      <a:pt x="402" y="1104"/>
                    </a:lnTo>
                    <a:lnTo>
                      <a:pt x="404" y="1106"/>
                    </a:lnTo>
                    <a:lnTo>
                      <a:pt x="406" y="1108"/>
                    </a:lnTo>
                    <a:lnTo>
                      <a:pt x="408" y="1110"/>
                    </a:lnTo>
                    <a:lnTo>
                      <a:pt x="408" y="1114"/>
                    </a:lnTo>
                    <a:lnTo>
                      <a:pt x="408" y="1130"/>
                    </a:lnTo>
                    <a:lnTo>
                      <a:pt x="426" y="1120"/>
                    </a:lnTo>
                    <a:lnTo>
                      <a:pt x="442" y="1120"/>
                    </a:lnTo>
                    <a:lnTo>
                      <a:pt x="452" y="1122"/>
                    </a:lnTo>
                    <a:lnTo>
                      <a:pt x="454" y="1124"/>
                    </a:lnTo>
                    <a:lnTo>
                      <a:pt x="458" y="1124"/>
                    </a:lnTo>
                    <a:lnTo>
                      <a:pt x="462" y="1126"/>
                    </a:lnTo>
                    <a:lnTo>
                      <a:pt x="464" y="1126"/>
                    </a:lnTo>
                    <a:lnTo>
                      <a:pt x="466" y="1128"/>
                    </a:lnTo>
                    <a:lnTo>
                      <a:pt x="478" y="1130"/>
                    </a:lnTo>
                    <a:lnTo>
                      <a:pt x="488" y="1138"/>
                    </a:lnTo>
                    <a:lnTo>
                      <a:pt x="494" y="1146"/>
                    </a:lnTo>
                    <a:lnTo>
                      <a:pt x="496" y="1152"/>
                    </a:lnTo>
                    <a:lnTo>
                      <a:pt x="498" y="1156"/>
                    </a:lnTo>
                    <a:lnTo>
                      <a:pt x="498" y="1160"/>
                    </a:lnTo>
                    <a:lnTo>
                      <a:pt x="508" y="1160"/>
                    </a:lnTo>
                    <a:lnTo>
                      <a:pt x="516" y="1158"/>
                    </a:lnTo>
                    <a:lnTo>
                      <a:pt x="520" y="1150"/>
                    </a:lnTo>
                    <a:lnTo>
                      <a:pt x="522" y="1148"/>
                    </a:lnTo>
                    <a:lnTo>
                      <a:pt x="524" y="1148"/>
                    </a:lnTo>
                    <a:lnTo>
                      <a:pt x="530" y="1144"/>
                    </a:lnTo>
                    <a:lnTo>
                      <a:pt x="534" y="1142"/>
                    </a:lnTo>
                    <a:lnTo>
                      <a:pt x="540" y="1138"/>
                    </a:lnTo>
                    <a:lnTo>
                      <a:pt x="542" y="1132"/>
                    </a:lnTo>
                    <a:lnTo>
                      <a:pt x="546" y="1126"/>
                    </a:lnTo>
                    <a:lnTo>
                      <a:pt x="546" y="1126"/>
                    </a:lnTo>
                    <a:lnTo>
                      <a:pt x="550" y="1126"/>
                    </a:lnTo>
                    <a:lnTo>
                      <a:pt x="554" y="1128"/>
                    </a:lnTo>
                    <a:lnTo>
                      <a:pt x="556" y="1128"/>
                    </a:lnTo>
                    <a:lnTo>
                      <a:pt x="560" y="1128"/>
                    </a:lnTo>
                    <a:lnTo>
                      <a:pt x="566" y="1128"/>
                    </a:lnTo>
                    <a:lnTo>
                      <a:pt x="580" y="1130"/>
                    </a:lnTo>
                    <a:lnTo>
                      <a:pt x="594" y="1128"/>
                    </a:lnTo>
                    <a:lnTo>
                      <a:pt x="610" y="1118"/>
                    </a:lnTo>
                    <a:lnTo>
                      <a:pt x="618" y="1118"/>
                    </a:lnTo>
                    <a:lnTo>
                      <a:pt x="626" y="1126"/>
                    </a:lnTo>
                    <a:lnTo>
                      <a:pt x="628" y="1126"/>
                    </a:lnTo>
                    <a:lnTo>
                      <a:pt x="630" y="1128"/>
                    </a:lnTo>
                    <a:lnTo>
                      <a:pt x="632" y="1130"/>
                    </a:lnTo>
                    <a:lnTo>
                      <a:pt x="636" y="1134"/>
                    </a:lnTo>
                    <a:lnTo>
                      <a:pt x="640" y="1136"/>
                    </a:lnTo>
                    <a:lnTo>
                      <a:pt x="644" y="1138"/>
                    </a:lnTo>
                    <a:lnTo>
                      <a:pt x="650" y="1138"/>
                    </a:lnTo>
                    <a:lnTo>
                      <a:pt x="682" y="1138"/>
                    </a:lnTo>
                    <a:lnTo>
                      <a:pt x="680" y="1138"/>
                    </a:lnTo>
                    <a:lnTo>
                      <a:pt x="678" y="1136"/>
                    </a:lnTo>
                    <a:lnTo>
                      <a:pt x="676" y="1132"/>
                    </a:lnTo>
                    <a:lnTo>
                      <a:pt x="674" y="1128"/>
                    </a:lnTo>
                    <a:lnTo>
                      <a:pt x="672" y="1124"/>
                    </a:lnTo>
                    <a:lnTo>
                      <a:pt x="670" y="1118"/>
                    </a:lnTo>
                    <a:lnTo>
                      <a:pt x="672" y="1114"/>
                    </a:lnTo>
                    <a:lnTo>
                      <a:pt x="670" y="1114"/>
                    </a:lnTo>
                    <a:lnTo>
                      <a:pt x="670" y="1110"/>
                    </a:lnTo>
                    <a:lnTo>
                      <a:pt x="666" y="1108"/>
                    </a:lnTo>
                    <a:lnTo>
                      <a:pt x="664" y="1106"/>
                    </a:lnTo>
                    <a:lnTo>
                      <a:pt x="660" y="1104"/>
                    </a:lnTo>
                    <a:lnTo>
                      <a:pt x="658" y="1104"/>
                    </a:lnTo>
                    <a:lnTo>
                      <a:pt x="656" y="1102"/>
                    </a:lnTo>
                    <a:lnTo>
                      <a:pt x="654" y="1096"/>
                    </a:lnTo>
                    <a:lnTo>
                      <a:pt x="654" y="1096"/>
                    </a:lnTo>
                    <a:lnTo>
                      <a:pt x="654" y="1094"/>
                    </a:lnTo>
                    <a:lnTo>
                      <a:pt x="654" y="1090"/>
                    </a:lnTo>
                    <a:lnTo>
                      <a:pt x="654" y="1088"/>
                    </a:lnTo>
                    <a:lnTo>
                      <a:pt x="656" y="1084"/>
                    </a:lnTo>
                    <a:lnTo>
                      <a:pt x="658" y="1080"/>
                    </a:lnTo>
                    <a:lnTo>
                      <a:pt x="662" y="1078"/>
                    </a:lnTo>
                    <a:lnTo>
                      <a:pt x="666" y="1076"/>
                    </a:lnTo>
                    <a:lnTo>
                      <a:pt x="672" y="1076"/>
                    </a:lnTo>
                    <a:lnTo>
                      <a:pt x="682" y="1078"/>
                    </a:lnTo>
                    <a:lnTo>
                      <a:pt x="694" y="1070"/>
                    </a:lnTo>
                    <a:lnTo>
                      <a:pt x="694" y="1070"/>
                    </a:lnTo>
                    <a:lnTo>
                      <a:pt x="696" y="1068"/>
                    </a:lnTo>
                    <a:lnTo>
                      <a:pt x="700" y="1066"/>
                    </a:lnTo>
                    <a:lnTo>
                      <a:pt x="704" y="1064"/>
                    </a:lnTo>
                    <a:lnTo>
                      <a:pt x="708" y="1064"/>
                    </a:lnTo>
                    <a:lnTo>
                      <a:pt x="708" y="1064"/>
                    </a:lnTo>
                    <a:lnTo>
                      <a:pt x="712" y="1064"/>
                    </a:lnTo>
                    <a:lnTo>
                      <a:pt x="714" y="1064"/>
                    </a:lnTo>
                    <a:lnTo>
                      <a:pt x="720" y="1062"/>
                    </a:lnTo>
                    <a:lnTo>
                      <a:pt x="724" y="1060"/>
                    </a:lnTo>
                    <a:lnTo>
                      <a:pt x="728" y="1056"/>
                    </a:lnTo>
                    <a:lnTo>
                      <a:pt x="732" y="1050"/>
                    </a:lnTo>
                    <a:lnTo>
                      <a:pt x="736" y="1044"/>
                    </a:lnTo>
                    <a:lnTo>
                      <a:pt x="736" y="1042"/>
                    </a:lnTo>
                    <a:lnTo>
                      <a:pt x="736" y="1040"/>
                    </a:lnTo>
                    <a:lnTo>
                      <a:pt x="738" y="1038"/>
                    </a:lnTo>
                    <a:lnTo>
                      <a:pt x="738" y="1034"/>
                    </a:lnTo>
                    <a:lnTo>
                      <a:pt x="740" y="1032"/>
                    </a:lnTo>
                    <a:lnTo>
                      <a:pt x="738" y="1028"/>
                    </a:lnTo>
                    <a:lnTo>
                      <a:pt x="738" y="1026"/>
                    </a:lnTo>
                    <a:lnTo>
                      <a:pt x="734" y="1026"/>
                    </a:lnTo>
                    <a:lnTo>
                      <a:pt x="732" y="1022"/>
                    </a:lnTo>
                    <a:lnTo>
                      <a:pt x="730" y="1020"/>
                    </a:lnTo>
                    <a:lnTo>
                      <a:pt x="728" y="1016"/>
                    </a:lnTo>
                    <a:lnTo>
                      <a:pt x="728" y="1012"/>
                    </a:lnTo>
                    <a:lnTo>
                      <a:pt x="728" y="1010"/>
                    </a:lnTo>
                    <a:lnTo>
                      <a:pt x="734" y="1006"/>
                    </a:lnTo>
                    <a:lnTo>
                      <a:pt x="738" y="1006"/>
                    </a:lnTo>
                    <a:lnTo>
                      <a:pt x="740" y="1006"/>
                    </a:lnTo>
                    <a:lnTo>
                      <a:pt x="742" y="1004"/>
                    </a:lnTo>
                    <a:lnTo>
                      <a:pt x="742" y="1004"/>
                    </a:lnTo>
                    <a:lnTo>
                      <a:pt x="744" y="1002"/>
                    </a:lnTo>
                    <a:lnTo>
                      <a:pt x="744" y="1000"/>
                    </a:lnTo>
                    <a:lnTo>
                      <a:pt x="744" y="998"/>
                    </a:lnTo>
                    <a:lnTo>
                      <a:pt x="744" y="996"/>
                    </a:lnTo>
                    <a:lnTo>
                      <a:pt x="746" y="996"/>
                    </a:lnTo>
                    <a:lnTo>
                      <a:pt x="748" y="994"/>
                    </a:lnTo>
                    <a:lnTo>
                      <a:pt x="752" y="994"/>
                    </a:lnTo>
                    <a:lnTo>
                      <a:pt x="756" y="994"/>
                    </a:lnTo>
                    <a:lnTo>
                      <a:pt x="760" y="992"/>
                    </a:lnTo>
                    <a:lnTo>
                      <a:pt x="764" y="988"/>
                    </a:lnTo>
                    <a:lnTo>
                      <a:pt x="768" y="982"/>
                    </a:lnTo>
                    <a:lnTo>
                      <a:pt x="770" y="976"/>
                    </a:lnTo>
                    <a:lnTo>
                      <a:pt x="770" y="970"/>
                    </a:lnTo>
                    <a:lnTo>
                      <a:pt x="772" y="964"/>
                    </a:lnTo>
                    <a:lnTo>
                      <a:pt x="774" y="960"/>
                    </a:lnTo>
                    <a:lnTo>
                      <a:pt x="778" y="956"/>
                    </a:lnTo>
                    <a:lnTo>
                      <a:pt x="784" y="954"/>
                    </a:lnTo>
                    <a:lnTo>
                      <a:pt x="788" y="954"/>
                    </a:lnTo>
                    <a:lnTo>
                      <a:pt x="794" y="954"/>
                    </a:lnTo>
                    <a:lnTo>
                      <a:pt x="798" y="952"/>
                    </a:lnTo>
                    <a:lnTo>
                      <a:pt x="800" y="948"/>
                    </a:lnTo>
                    <a:lnTo>
                      <a:pt x="802" y="942"/>
                    </a:lnTo>
                    <a:lnTo>
                      <a:pt x="804" y="938"/>
                    </a:lnTo>
                    <a:lnTo>
                      <a:pt x="808" y="934"/>
                    </a:lnTo>
                    <a:lnTo>
                      <a:pt x="814" y="928"/>
                    </a:lnTo>
                    <a:lnTo>
                      <a:pt x="818" y="926"/>
                    </a:lnTo>
                    <a:lnTo>
                      <a:pt x="826" y="924"/>
                    </a:lnTo>
                    <a:lnTo>
                      <a:pt x="830" y="924"/>
                    </a:lnTo>
                    <a:lnTo>
                      <a:pt x="832" y="922"/>
                    </a:lnTo>
                    <a:lnTo>
                      <a:pt x="834" y="920"/>
                    </a:lnTo>
                    <a:lnTo>
                      <a:pt x="834" y="918"/>
                    </a:lnTo>
                    <a:lnTo>
                      <a:pt x="834" y="914"/>
                    </a:lnTo>
                    <a:lnTo>
                      <a:pt x="834" y="912"/>
                    </a:lnTo>
                    <a:lnTo>
                      <a:pt x="836" y="910"/>
                    </a:lnTo>
                    <a:lnTo>
                      <a:pt x="836" y="908"/>
                    </a:lnTo>
                    <a:lnTo>
                      <a:pt x="838" y="904"/>
                    </a:lnTo>
                    <a:lnTo>
                      <a:pt x="840" y="902"/>
                    </a:lnTo>
                    <a:lnTo>
                      <a:pt x="844" y="900"/>
                    </a:lnTo>
                    <a:lnTo>
                      <a:pt x="850" y="898"/>
                    </a:lnTo>
                    <a:lnTo>
                      <a:pt x="872" y="898"/>
                    </a:lnTo>
                    <a:lnTo>
                      <a:pt x="872" y="898"/>
                    </a:lnTo>
                    <a:lnTo>
                      <a:pt x="872" y="896"/>
                    </a:lnTo>
                    <a:lnTo>
                      <a:pt x="874" y="894"/>
                    </a:lnTo>
                    <a:lnTo>
                      <a:pt x="876" y="892"/>
                    </a:lnTo>
                    <a:lnTo>
                      <a:pt x="878" y="890"/>
                    </a:lnTo>
                    <a:lnTo>
                      <a:pt x="882" y="888"/>
                    </a:lnTo>
                    <a:lnTo>
                      <a:pt x="886" y="888"/>
                    </a:lnTo>
                    <a:lnTo>
                      <a:pt x="894" y="890"/>
                    </a:lnTo>
                    <a:lnTo>
                      <a:pt x="902" y="892"/>
                    </a:lnTo>
                    <a:lnTo>
                      <a:pt x="904" y="892"/>
                    </a:lnTo>
                    <a:lnTo>
                      <a:pt x="914" y="892"/>
                    </a:lnTo>
                    <a:lnTo>
                      <a:pt x="924" y="896"/>
                    </a:lnTo>
                    <a:lnTo>
                      <a:pt x="934" y="902"/>
                    </a:lnTo>
                    <a:lnTo>
                      <a:pt x="952" y="920"/>
                    </a:lnTo>
                    <a:lnTo>
                      <a:pt x="952" y="920"/>
                    </a:lnTo>
                    <a:lnTo>
                      <a:pt x="954" y="918"/>
                    </a:lnTo>
                    <a:lnTo>
                      <a:pt x="958" y="918"/>
                    </a:lnTo>
                    <a:lnTo>
                      <a:pt x="960" y="914"/>
                    </a:lnTo>
                    <a:lnTo>
                      <a:pt x="964" y="912"/>
                    </a:lnTo>
                    <a:lnTo>
                      <a:pt x="966" y="906"/>
                    </a:lnTo>
                    <a:lnTo>
                      <a:pt x="966" y="900"/>
                    </a:lnTo>
                    <a:lnTo>
                      <a:pt x="968" y="898"/>
                    </a:lnTo>
                    <a:lnTo>
                      <a:pt x="972" y="896"/>
                    </a:lnTo>
                    <a:lnTo>
                      <a:pt x="974" y="896"/>
                    </a:lnTo>
                    <a:lnTo>
                      <a:pt x="978" y="896"/>
                    </a:lnTo>
                    <a:lnTo>
                      <a:pt x="982" y="892"/>
                    </a:lnTo>
                    <a:lnTo>
                      <a:pt x="990" y="884"/>
                    </a:lnTo>
                    <a:lnTo>
                      <a:pt x="1000" y="878"/>
                    </a:lnTo>
                    <a:lnTo>
                      <a:pt x="1012" y="878"/>
                    </a:lnTo>
                    <a:lnTo>
                      <a:pt x="1024" y="882"/>
                    </a:lnTo>
                    <a:lnTo>
                      <a:pt x="1036" y="882"/>
                    </a:lnTo>
                    <a:lnTo>
                      <a:pt x="1046" y="880"/>
                    </a:lnTo>
                    <a:lnTo>
                      <a:pt x="1062" y="882"/>
                    </a:lnTo>
                    <a:lnTo>
                      <a:pt x="1080" y="890"/>
                    </a:lnTo>
                    <a:lnTo>
                      <a:pt x="1100" y="902"/>
                    </a:lnTo>
                    <a:lnTo>
                      <a:pt x="1102" y="902"/>
                    </a:lnTo>
                    <a:lnTo>
                      <a:pt x="1108" y="904"/>
                    </a:lnTo>
                    <a:lnTo>
                      <a:pt x="1120" y="904"/>
                    </a:lnTo>
                    <a:lnTo>
                      <a:pt x="1138" y="900"/>
                    </a:lnTo>
                    <a:lnTo>
                      <a:pt x="1150" y="896"/>
                    </a:lnTo>
                    <a:lnTo>
                      <a:pt x="1158" y="892"/>
                    </a:lnTo>
                    <a:lnTo>
                      <a:pt x="1164" y="888"/>
                    </a:lnTo>
                    <a:lnTo>
                      <a:pt x="1166" y="884"/>
                    </a:lnTo>
                    <a:lnTo>
                      <a:pt x="1168" y="882"/>
                    </a:lnTo>
                    <a:lnTo>
                      <a:pt x="1168" y="880"/>
                    </a:lnTo>
                    <a:lnTo>
                      <a:pt x="1168" y="880"/>
                    </a:lnTo>
                    <a:lnTo>
                      <a:pt x="1176" y="880"/>
                    </a:lnTo>
                    <a:lnTo>
                      <a:pt x="1188" y="884"/>
                    </a:lnTo>
                    <a:lnTo>
                      <a:pt x="1202" y="892"/>
                    </a:lnTo>
                    <a:lnTo>
                      <a:pt x="1224" y="900"/>
                    </a:lnTo>
                    <a:lnTo>
                      <a:pt x="1244" y="884"/>
                    </a:lnTo>
                    <a:lnTo>
                      <a:pt x="1244" y="880"/>
                    </a:lnTo>
                    <a:lnTo>
                      <a:pt x="1244" y="870"/>
                    </a:lnTo>
                    <a:lnTo>
                      <a:pt x="1244" y="858"/>
                    </a:lnTo>
                    <a:lnTo>
                      <a:pt x="1250" y="844"/>
                    </a:lnTo>
                    <a:lnTo>
                      <a:pt x="1256" y="832"/>
                    </a:lnTo>
                    <a:lnTo>
                      <a:pt x="1270" y="826"/>
                    </a:lnTo>
                    <a:lnTo>
                      <a:pt x="1288" y="824"/>
                    </a:lnTo>
                    <a:lnTo>
                      <a:pt x="1304" y="826"/>
                    </a:lnTo>
                    <a:lnTo>
                      <a:pt x="1312" y="832"/>
                    </a:lnTo>
                    <a:lnTo>
                      <a:pt x="1320" y="844"/>
                    </a:lnTo>
                    <a:lnTo>
                      <a:pt x="1320" y="844"/>
                    </a:lnTo>
                    <a:lnTo>
                      <a:pt x="1322" y="848"/>
                    </a:lnTo>
                    <a:lnTo>
                      <a:pt x="1324" y="852"/>
                    </a:lnTo>
                    <a:lnTo>
                      <a:pt x="1326" y="858"/>
                    </a:lnTo>
                    <a:lnTo>
                      <a:pt x="1328" y="866"/>
                    </a:lnTo>
                    <a:lnTo>
                      <a:pt x="1330" y="874"/>
                    </a:lnTo>
                    <a:lnTo>
                      <a:pt x="1332" y="876"/>
                    </a:lnTo>
                    <a:lnTo>
                      <a:pt x="1340" y="884"/>
                    </a:lnTo>
                    <a:lnTo>
                      <a:pt x="1348" y="894"/>
                    </a:lnTo>
                    <a:lnTo>
                      <a:pt x="1354" y="904"/>
                    </a:lnTo>
                    <a:lnTo>
                      <a:pt x="1358" y="916"/>
                    </a:lnTo>
                    <a:lnTo>
                      <a:pt x="1358" y="916"/>
                    </a:lnTo>
                    <a:lnTo>
                      <a:pt x="1360" y="914"/>
                    </a:lnTo>
                    <a:lnTo>
                      <a:pt x="1364" y="914"/>
                    </a:lnTo>
                    <a:lnTo>
                      <a:pt x="1368" y="914"/>
                    </a:lnTo>
                    <a:lnTo>
                      <a:pt x="1372" y="914"/>
                    </a:lnTo>
                    <a:lnTo>
                      <a:pt x="1376" y="914"/>
                    </a:lnTo>
                    <a:lnTo>
                      <a:pt x="1380" y="918"/>
                    </a:lnTo>
                    <a:lnTo>
                      <a:pt x="1384" y="922"/>
                    </a:lnTo>
                    <a:lnTo>
                      <a:pt x="1388" y="928"/>
                    </a:lnTo>
                    <a:lnTo>
                      <a:pt x="1388" y="928"/>
                    </a:lnTo>
                    <a:lnTo>
                      <a:pt x="1388" y="930"/>
                    </a:lnTo>
                    <a:lnTo>
                      <a:pt x="1388" y="932"/>
                    </a:lnTo>
                    <a:lnTo>
                      <a:pt x="1390" y="934"/>
                    </a:lnTo>
                    <a:lnTo>
                      <a:pt x="1392" y="936"/>
                    </a:lnTo>
                    <a:lnTo>
                      <a:pt x="1394" y="938"/>
                    </a:lnTo>
                    <a:lnTo>
                      <a:pt x="1398" y="938"/>
                    </a:lnTo>
                    <a:lnTo>
                      <a:pt x="1402" y="938"/>
                    </a:lnTo>
                    <a:lnTo>
                      <a:pt x="1408" y="936"/>
                    </a:lnTo>
                    <a:lnTo>
                      <a:pt x="1414" y="932"/>
                    </a:lnTo>
                    <a:lnTo>
                      <a:pt x="1414" y="930"/>
                    </a:lnTo>
                    <a:lnTo>
                      <a:pt x="1416" y="928"/>
                    </a:lnTo>
                    <a:lnTo>
                      <a:pt x="1418" y="924"/>
                    </a:lnTo>
                    <a:lnTo>
                      <a:pt x="1422" y="918"/>
                    </a:lnTo>
                    <a:lnTo>
                      <a:pt x="1428" y="914"/>
                    </a:lnTo>
                    <a:lnTo>
                      <a:pt x="1432" y="908"/>
                    </a:lnTo>
                    <a:lnTo>
                      <a:pt x="1438" y="904"/>
                    </a:lnTo>
                    <a:lnTo>
                      <a:pt x="1444" y="902"/>
                    </a:lnTo>
                    <a:lnTo>
                      <a:pt x="1444" y="902"/>
                    </a:lnTo>
                    <a:lnTo>
                      <a:pt x="1444" y="902"/>
                    </a:lnTo>
                    <a:lnTo>
                      <a:pt x="1444" y="904"/>
                    </a:lnTo>
                    <a:lnTo>
                      <a:pt x="1444" y="906"/>
                    </a:lnTo>
                    <a:lnTo>
                      <a:pt x="1444" y="908"/>
                    </a:lnTo>
                    <a:lnTo>
                      <a:pt x="1444" y="914"/>
                    </a:lnTo>
                    <a:lnTo>
                      <a:pt x="1442" y="920"/>
                    </a:lnTo>
                    <a:lnTo>
                      <a:pt x="1440" y="928"/>
                    </a:lnTo>
                    <a:lnTo>
                      <a:pt x="1438" y="932"/>
                    </a:lnTo>
                    <a:lnTo>
                      <a:pt x="1432" y="944"/>
                    </a:lnTo>
                    <a:lnTo>
                      <a:pt x="1426" y="956"/>
                    </a:lnTo>
                    <a:lnTo>
                      <a:pt x="1418" y="968"/>
                    </a:lnTo>
                    <a:lnTo>
                      <a:pt x="1400" y="988"/>
                    </a:lnTo>
                    <a:lnTo>
                      <a:pt x="1396" y="998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39" name="Freeform 197">
                <a:extLst>
                  <a:ext uri="{FF2B5EF4-FFF2-40B4-BE49-F238E27FC236}">
                    <a16:creationId xmlns:a16="http://schemas.microsoft.com/office/drawing/2014/main" id="{929DA596-68A5-44EF-8D5A-B8B3F08590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107" y="2818"/>
                <a:ext cx="86" cy="116"/>
              </a:xfrm>
              <a:custGeom>
                <a:avLst/>
                <a:gdLst>
                  <a:gd name="T0" fmla="*/ 2 w 86"/>
                  <a:gd name="T1" fmla="*/ 26 h 116"/>
                  <a:gd name="T2" fmla="*/ 8 w 86"/>
                  <a:gd name="T3" fmla="*/ 28 h 116"/>
                  <a:gd name="T4" fmla="*/ 10 w 86"/>
                  <a:gd name="T5" fmla="*/ 32 h 116"/>
                  <a:gd name="T6" fmla="*/ 10 w 86"/>
                  <a:gd name="T7" fmla="*/ 36 h 116"/>
                  <a:gd name="T8" fmla="*/ 22 w 86"/>
                  <a:gd name="T9" fmla="*/ 40 h 116"/>
                  <a:gd name="T10" fmla="*/ 22 w 86"/>
                  <a:gd name="T11" fmla="*/ 48 h 116"/>
                  <a:gd name="T12" fmla="*/ 20 w 86"/>
                  <a:gd name="T13" fmla="*/ 58 h 116"/>
                  <a:gd name="T14" fmla="*/ 18 w 86"/>
                  <a:gd name="T15" fmla="*/ 60 h 116"/>
                  <a:gd name="T16" fmla="*/ 20 w 86"/>
                  <a:gd name="T17" fmla="*/ 62 h 116"/>
                  <a:gd name="T18" fmla="*/ 26 w 86"/>
                  <a:gd name="T19" fmla="*/ 60 h 116"/>
                  <a:gd name="T20" fmla="*/ 32 w 86"/>
                  <a:gd name="T21" fmla="*/ 56 h 116"/>
                  <a:gd name="T22" fmla="*/ 38 w 86"/>
                  <a:gd name="T23" fmla="*/ 56 h 116"/>
                  <a:gd name="T24" fmla="*/ 42 w 86"/>
                  <a:gd name="T25" fmla="*/ 58 h 116"/>
                  <a:gd name="T26" fmla="*/ 50 w 86"/>
                  <a:gd name="T27" fmla="*/ 66 h 116"/>
                  <a:gd name="T28" fmla="*/ 58 w 86"/>
                  <a:gd name="T29" fmla="*/ 78 h 116"/>
                  <a:gd name="T30" fmla="*/ 60 w 86"/>
                  <a:gd name="T31" fmla="*/ 86 h 116"/>
                  <a:gd name="T32" fmla="*/ 62 w 86"/>
                  <a:gd name="T33" fmla="*/ 94 h 116"/>
                  <a:gd name="T34" fmla="*/ 62 w 86"/>
                  <a:gd name="T35" fmla="*/ 104 h 116"/>
                  <a:gd name="T36" fmla="*/ 60 w 86"/>
                  <a:gd name="T37" fmla="*/ 110 h 116"/>
                  <a:gd name="T38" fmla="*/ 70 w 86"/>
                  <a:gd name="T39" fmla="*/ 114 h 116"/>
                  <a:gd name="T40" fmla="*/ 78 w 86"/>
                  <a:gd name="T41" fmla="*/ 114 h 116"/>
                  <a:gd name="T42" fmla="*/ 86 w 86"/>
                  <a:gd name="T43" fmla="*/ 114 h 116"/>
                  <a:gd name="T44" fmla="*/ 86 w 86"/>
                  <a:gd name="T45" fmla="*/ 100 h 116"/>
                  <a:gd name="T46" fmla="*/ 80 w 86"/>
                  <a:gd name="T47" fmla="*/ 78 h 116"/>
                  <a:gd name="T48" fmla="*/ 72 w 86"/>
                  <a:gd name="T49" fmla="*/ 70 h 116"/>
                  <a:gd name="T50" fmla="*/ 64 w 86"/>
                  <a:gd name="T51" fmla="*/ 62 h 116"/>
                  <a:gd name="T52" fmla="*/ 60 w 86"/>
                  <a:gd name="T53" fmla="*/ 58 h 116"/>
                  <a:gd name="T54" fmla="*/ 58 w 86"/>
                  <a:gd name="T55" fmla="*/ 56 h 116"/>
                  <a:gd name="T56" fmla="*/ 52 w 86"/>
                  <a:gd name="T57" fmla="*/ 50 h 116"/>
                  <a:gd name="T58" fmla="*/ 46 w 86"/>
                  <a:gd name="T59" fmla="*/ 44 h 116"/>
                  <a:gd name="T60" fmla="*/ 50 w 86"/>
                  <a:gd name="T61" fmla="*/ 38 h 116"/>
                  <a:gd name="T62" fmla="*/ 52 w 86"/>
                  <a:gd name="T63" fmla="*/ 36 h 116"/>
                  <a:gd name="T64" fmla="*/ 54 w 86"/>
                  <a:gd name="T65" fmla="*/ 30 h 116"/>
                  <a:gd name="T66" fmla="*/ 52 w 86"/>
                  <a:gd name="T67" fmla="*/ 24 h 116"/>
                  <a:gd name="T68" fmla="*/ 40 w 86"/>
                  <a:gd name="T69" fmla="*/ 16 h 116"/>
                  <a:gd name="T70" fmla="*/ 36 w 86"/>
                  <a:gd name="T71" fmla="*/ 4 h 116"/>
                  <a:gd name="T72" fmla="*/ 34 w 86"/>
                  <a:gd name="T73" fmla="*/ 0 h 116"/>
                  <a:gd name="T74" fmla="*/ 28 w 86"/>
                  <a:gd name="T75" fmla="*/ 0 h 116"/>
                  <a:gd name="T76" fmla="*/ 24 w 86"/>
                  <a:gd name="T77" fmla="*/ 4 h 116"/>
                  <a:gd name="T78" fmla="*/ 24 w 86"/>
                  <a:gd name="T79" fmla="*/ 10 h 116"/>
                  <a:gd name="T80" fmla="*/ 24 w 86"/>
                  <a:gd name="T81" fmla="*/ 18 h 116"/>
                  <a:gd name="T82" fmla="*/ 22 w 86"/>
                  <a:gd name="T83" fmla="*/ 20 h 116"/>
                  <a:gd name="T84" fmla="*/ 18 w 86"/>
                  <a:gd name="T85" fmla="*/ 20 h 116"/>
                  <a:gd name="T86" fmla="*/ 12 w 86"/>
                  <a:gd name="T87" fmla="*/ 22 h 116"/>
                  <a:gd name="T88" fmla="*/ 0 w 86"/>
                  <a:gd name="T89" fmla="*/ 2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6" h="116">
                    <a:moveTo>
                      <a:pt x="0" y="26"/>
                    </a:moveTo>
                    <a:lnTo>
                      <a:pt x="2" y="26"/>
                    </a:lnTo>
                    <a:lnTo>
                      <a:pt x="4" y="26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20" y="36"/>
                    </a:lnTo>
                    <a:lnTo>
                      <a:pt x="22" y="40"/>
                    </a:lnTo>
                    <a:lnTo>
                      <a:pt x="22" y="44"/>
                    </a:lnTo>
                    <a:lnTo>
                      <a:pt x="22" y="48"/>
                    </a:lnTo>
                    <a:lnTo>
                      <a:pt x="20" y="54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2"/>
                    </a:lnTo>
                    <a:lnTo>
                      <a:pt x="20" y="62"/>
                    </a:lnTo>
                    <a:lnTo>
                      <a:pt x="24" y="62"/>
                    </a:lnTo>
                    <a:lnTo>
                      <a:pt x="26" y="60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58"/>
                    </a:lnTo>
                    <a:lnTo>
                      <a:pt x="44" y="60"/>
                    </a:lnTo>
                    <a:lnTo>
                      <a:pt x="50" y="66"/>
                    </a:lnTo>
                    <a:lnTo>
                      <a:pt x="54" y="72"/>
                    </a:lnTo>
                    <a:lnTo>
                      <a:pt x="58" y="78"/>
                    </a:lnTo>
                    <a:lnTo>
                      <a:pt x="60" y="84"/>
                    </a:lnTo>
                    <a:lnTo>
                      <a:pt x="60" y="86"/>
                    </a:lnTo>
                    <a:lnTo>
                      <a:pt x="60" y="88"/>
                    </a:lnTo>
                    <a:lnTo>
                      <a:pt x="62" y="94"/>
                    </a:lnTo>
                    <a:lnTo>
                      <a:pt x="62" y="100"/>
                    </a:lnTo>
                    <a:lnTo>
                      <a:pt x="62" y="104"/>
                    </a:lnTo>
                    <a:lnTo>
                      <a:pt x="62" y="108"/>
                    </a:lnTo>
                    <a:lnTo>
                      <a:pt x="60" y="110"/>
                    </a:lnTo>
                    <a:lnTo>
                      <a:pt x="68" y="116"/>
                    </a:lnTo>
                    <a:lnTo>
                      <a:pt x="70" y="114"/>
                    </a:lnTo>
                    <a:lnTo>
                      <a:pt x="72" y="114"/>
                    </a:lnTo>
                    <a:lnTo>
                      <a:pt x="78" y="114"/>
                    </a:lnTo>
                    <a:lnTo>
                      <a:pt x="82" y="114"/>
                    </a:lnTo>
                    <a:lnTo>
                      <a:pt x="86" y="114"/>
                    </a:lnTo>
                    <a:lnTo>
                      <a:pt x="86" y="110"/>
                    </a:lnTo>
                    <a:lnTo>
                      <a:pt x="86" y="100"/>
                    </a:lnTo>
                    <a:lnTo>
                      <a:pt x="84" y="88"/>
                    </a:lnTo>
                    <a:lnTo>
                      <a:pt x="80" y="78"/>
                    </a:lnTo>
                    <a:lnTo>
                      <a:pt x="76" y="74"/>
                    </a:lnTo>
                    <a:lnTo>
                      <a:pt x="72" y="70"/>
                    </a:lnTo>
                    <a:lnTo>
                      <a:pt x="68" y="66"/>
                    </a:lnTo>
                    <a:lnTo>
                      <a:pt x="64" y="62"/>
                    </a:lnTo>
                    <a:lnTo>
                      <a:pt x="62" y="60"/>
                    </a:lnTo>
                    <a:lnTo>
                      <a:pt x="60" y="58"/>
                    </a:lnTo>
                    <a:lnTo>
                      <a:pt x="60" y="58"/>
                    </a:lnTo>
                    <a:lnTo>
                      <a:pt x="58" y="56"/>
                    </a:lnTo>
                    <a:lnTo>
                      <a:pt x="54" y="54"/>
                    </a:lnTo>
                    <a:lnTo>
                      <a:pt x="52" y="50"/>
                    </a:lnTo>
                    <a:lnTo>
                      <a:pt x="48" y="48"/>
                    </a:lnTo>
                    <a:lnTo>
                      <a:pt x="46" y="44"/>
                    </a:lnTo>
                    <a:lnTo>
                      <a:pt x="48" y="40"/>
                    </a:lnTo>
                    <a:lnTo>
                      <a:pt x="50" y="38"/>
                    </a:lnTo>
                    <a:lnTo>
                      <a:pt x="50" y="38"/>
                    </a:lnTo>
                    <a:lnTo>
                      <a:pt x="52" y="36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6"/>
                    </a:lnTo>
                    <a:lnTo>
                      <a:pt x="52" y="24"/>
                    </a:lnTo>
                    <a:lnTo>
                      <a:pt x="50" y="20"/>
                    </a:lnTo>
                    <a:lnTo>
                      <a:pt x="40" y="16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10"/>
                    </a:lnTo>
                    <a:lnTo>
                      <a:pt x="24" y="14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0" y="2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0" name="Freeform 198">
                <a:extLst>
                  <a:ext uri="{FF2B5EF4-FFF2-40B4-BE49-F238E27FC236}">
                    <a16:creationId xmlns:a16="http://schemas.microsoft.com/office/drawing/2014/main" id="{ABCB01DE-091B-4758-B9E8-ED16075BED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621" y="2626"/>
                <a:ext cx="200" cy="174"/>
              </a:xfrm>
              <a:custGeom>
                <a:avLst/>
                <a:gdLst>
                  <a:gd name="T0" fmla="*/ 150 w 200"/>
                  <a:gd name="T1" fmla="*/ 2 h 174"/>
                  <a:gd name="T2" fmla="*/ 142 w 200"/>
                  <a:gd name="T3" fmla="*/ 10 h 174"/>
                  <a:gd name="T4" fmla="*/ 122 w 200"/>
                  <a:gd name="T5" fmla="*/ 28 h 174"/>
                  <a:gd name="T6" fmla="*/ 118 w 200"/>
                  <a:gd name="T7" fmla="*/ 30 h 174"/>
                  <a:gd name="T8" fmla="*/ 110 w 200"/>
                  <a:gd name="T9" fmla="*/ 36 h 174"/>
                  <a:gd name="T10" fmla="*/ 92 w 200"/>
                  <a:gd name="T11" fmla="*/ 66 h 174"/>
                  <a:gd name="T12" fmla="*/ 82 w 200"/>
                  <a:gd name="T13" fmla="*/ 66 h 174"/>
                  <a:gd name="T14" fmla="*/ 66 w 200"/>
                  <a:gd name="T15" fmla="*/ 70 h 174"/>
                  <a:gd name="T16" fmla="*/ 56 w 200"/>
                  <a:gd name="T17" fmla="*/ 82 h 174"/>
                  <a:gd name="T18" fmla="*/ 46 w 200"/>
                  <a:gd name="T19" fmla="*/ 90 h 174"/>
                  <a:gd name="T20" fmla="*/ 40 w 200"/>
                  <a:gd name="T21" fmla="*/ 94 h 174"/>
                  <a:gd name="T22" fmla="*/ 8 w 200"/>
                  <a:gd name="T23" fmla="*/ 98 h 174"/>
                  <a:gd name="T24" fmla="*/ 14 w 200"/>
                  <a:gd name="T25" fmla="*/ 120 h 174"/>
                  <a:gd name="T26" fmla="*/ 12 w 200"/>
                  <a:gd name="T27" fmla="*/ 132 h 174"/>
                  <a:gd name="T28" fmla="*/ 4 w 200"/>
                  <a:gd name="T29" fmla="*/ 144 h 174"/>
                  <a:gd name="T30" fmla="*/ 4 w 200"/>
                  <a:gd name="T31" fmla="*/ 154 h 174"/>
                  <a:gd name="T32" fmla="*/ 8 w 200"/>
                  <a:gd name="T33" fmla="*/ 162 h 174"/>
                  <a:gd name="T34" fmla="*/ 18 w 200"/>
                  <a:gd name="T35" fmla="*/ 158 h 174"/>
                  <a:gd name="T36" fmla="*/ 30 w 200"/>
                  <a:gd name="T37" fmla="*/ 156 h 174"/>
                  <a:gd name="T38" fmla="*/ 44 w 200"/>
                  <a:gd name="T39" fmla="*/ 158 h 174"/>
                  <a:gd name="T40" fmla="*/ 48 w 200"/>
                  <a:gd name="T41" fmla="*/ 158 h 174"/>
                  <a:gd name="T42" fmla="*/ 60 w 200"/>
                  <a:gd name="T43" fmla="*/ 160 h 174"/>
                  <a:gd name="T44" fmla="*/ 76 w 200"/>
                  <a:gd name="T45" fmla="*/ 174 h 174"/>
                  <a:gd name="T46" fmla="*/ 94 w 200"/>
                  <a:gd name="T47" fmla="*/ 156 h 174"/>
                  <a:gd name="T48" fmla="*/ 114 w 200"/>
                  <a:gd name="T49" fmla="*/ 154 h 174"/>
                  <a:gd name="T50" fmla="*/ 114 w 200"/>
                  <a:gd name="T51" fmla="*/ 130 h 174"/>
                  <a:gd name="T52" fmla="*/ 116 w 200"/>
                  <a:gd name="T53" fmla="*/ 112 h 174"/>
                  <a:gd name="T54" fmla="*/ 152 w 200"/>
                  <a:gd name="T55" fmla="*/ 82 h 174"/>
                  <a:gd name="T56" fmla="*/ 156 w 200"/>
                  <a:gd name="T57" fmla="*/ 76 h 174"/>
                  <a:gd name="T58" fmla="*/ 164 w 200"/>
                  <a:gd name="T59" fmla="*/ 66 h 174"/>
                  <a:gd name="T60" fmla="*/ 172 w 200"/>
                  <a:gd name="T61" fmla="*/ 60 h 174"/>
                  <a:gd name="T62" fmla="*/ 172 w 200"/>
                  <a:gd name="T63" fmla="*/ 52 h 174"/>
                  <a:gd name="T64" fmla="*/ 178 w 200"/>
                  <a:gd name="T65" fmla="*/ 46 h 174"/>
                  <a:gd name="T66" fmla="*/ 188 w 200"/>
                  <a:gd name="T67" fmla="*/ 44 h 174"/>
                  <a:gd name="T68" fmla="*/ 200 w 200"/>
                  <a:gd name="T69" fmla="*/ 46 h 174"/>
                  <a:gd name="T70" fmla="*/ 198 w 200"/>
                  <a:gd name="T71" fmla="*/ 42 h 174"/>
                  <a:gd name="T72" fmla="*/ 192 w 200"/>
                  <a:gd name="T73" fmla="*/ 38 h 174"/>
                  <a:gd name="T74" fmla="*/ 184 w 200"/>
                  <a:gd name="T75" fmla="*/ 36 h 174"/>
                  <a:gd name="T76" fmla="*/ 180 w 200"/>
                  <a:gd name="T77" fmla="*/ 32 h 174"/>
                  <a:gd name="T78" fmla="*/ 172 w 200"/>
                  <a:gd name="T79" fmla="*/ 26 h 174"/>
                  <a:gd name="T80" fmla="*/ 160 w 200"/>
                  <a:gd name="T81" fmla="*/ 28 h 174"/>
                  <a:gd name="T82" fmla="*/ 156 w 200"/>
                  <a:gd name="T83" fmla="*/ 18 h 174"/>
                  <a:gd name="T84" fmla="*/ 154 w 200"/>
                  <a:gd name="T85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174">
                    <a:moveTo>
                      <a:pt x="154" y="0"/>
                    </a:moveTo>
                    <a:lnTo>
                      <a:pt x="154" y="2"/>
                    </a:lnTo>
                    <a:lnTo>
                      <a:pt x="150" y="2"/>
                    </a:lnTo>
                    <a:lnTo>
                      <a:pt x="148" y="4"/>
                    </a:lnTo>
                    <a:lnTo>
                      <a:pt x="144" y="8"/>
                    </a:lnTo>
                    <a:lnTo>
                      <a:pt x="142" y="10"/>
                    </a:lnTo>
                    <a:lnTo>
                      <a:pt x="142" y="14"/>
                    </a:lnTo>
                    <a:lnTo>
                      <a:pt x="126" y="18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20" y="28"/>
                    </a:lnTo>
                    <a:lnTo>
                      <a:pt x="118" y="30"/>
                    </a:lnTo>
                    <a:lnTo>
                      <a:pt x="116" y="30"/>
                    </a:lnTo>
                    <a:lnTo>
                      <a:pt x="112" y="32"/>
                    </a:lnTo>
                    <a:lnTo>
                      <a:pt x="110" y="36"/>
                    </a:lnTo>
                    <a:lnTo>
                      <a:pt x="110" y="40"/>
                    </a:lnTo>
                    <a:lnTo>
                      <a:pt x="110" y="46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6" y="66"/>
                    </a:lnTo>
                    <a:lnTo>
                      <a:pt x="82" y="66"/>
                    </a:lnTo>
                    <a:lnTo>
                      <a:pt x="76" y="66"/>
                    </a:lnTo>
                    <a:lnTo>
                      <a:pt x="72" y="68"/>
                    </a:lnTo>
                    <a:lnTo>
                      <a:pt x="66" y="70"/>
                    </a:lnTo>
                    <a:lnTo>
                      <a:pt x="62" y="74"/>
                    </a:lnTo>
                    <a:lnTo>
                      <a:pt x="60" y="78"/>
                    </a:lnTo>
                    <a:lnTo>
                      <a:pt x="56" y="82"/>
                    </a:lnTo>
                    <a:lnTo>
                      <a:pt x="52" y="86"/>
                    </a:lnTo>
                    <a:lnTo>
                      <a:pt x="48" y="88"/>
                    </a:lnTo>
                    <a:lnTo>
                      <a:pt x="46" y="90"/>
                    </a:lnTo>
                    <a:lnTo>
                      <a:pt x="44" y="92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32" y="96"/>
                    </a:lnTo>
                    <a:lnTo>
                      <a:pt x="20" y="98"/>
                    </a:lnTo>
                    <a:lnTo>
                      <a:pt x="8" y="98"/>
                    </a:lnTo>
                    <a:lnTo>
                      <a:pt x="0" y="96"/>
                    </a:lnTo>
                    <a:lnTo>
                      <a:pt x="12" y="116"/>
                    </a:lnTo>
                    <a:lnTo>
                      <a:pt x="14" y="120"/>
                    </a:lnTo>
                    <a:lnTo>
                      <a:pt x="14" y="130"/>
                    </a:lnTo>
                    <a:lnTo>
                      <a:pt x="14" y="130"/>
                    </a:lnTo>
                    <a:lnTo>
                      <a:pt x="12" y="132"/>
                    </a:lnTo>
                    <a:lnTo>
                      <a:pt x="8" y="134"/>
                    </a:lnTo>
                    <a:lnTo>
                      <a:pt x="6" y="138"/>
                    </a:lnTo>
                    <a:lnTo>
                      <a:pt x="4" y="144"/>
                    </a:lnTo>
                    <a:lnTo>
                      <a:pt x="4" y="146"/>
                    </a:lnTo>
                    <a:lnTo>
                      <a:pt x="4" y="150"/>
                    </a:lnTo>
                    <a:lnTo>
                      <a:pt x="4" y="154"/>
                    </a:lnTo>
                    <a:lnTo>
                      <a:pt x="6" y="158"/>
                    </a:lnTo>
                    <a:lnTo>
                      <a:pt x="8" y="162"/>
                    </a:lnTo>
                    <a:lnTo>
                      <a:pt x="8" y="162"/>
                    </a:lnTo>
                    <a:lnTo>
                      <a:pt x="10" y="160"/>
                    </a:lnTo>
                    <a:lnTo>
                      <a:pt x="14" y="160"/>
                    </a:lnTo>
                    <a:lnTo>
                      <a:pt x="18" y="158"/>
                    </a:lnTo>
                    <a:lnTo>
                      <a:pt x="22" y="158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34" y="158"/>
                    </a:lnTo>
                    <a:lnTo>
                      <a:pt x="40" y="158"/>
                    </a:lnTo>
                    <a:lnTo>
                      <a:pt x="44" y="158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2" y="158"/>
                    </a:lnTo>
                    <a:lnTo>
                      <a:pt x="56" y="160"/>
                    </a:lnTo>
                    <a:lnTo>
                      <a:pt x="60" y="160"/>
                    </a:lnTo>
                    <a:lnTo>
                      <a:pt x="64" y="162"/>
                    </a:lnTo>
                    <a:lnTo>
                      <a:pt x="66" y="166"/>
                    </a:lnTo>
                    <a:lnTo>
                      <a:pt x="76" y="174"/>
                    </a:lnTo>
                    <a:lnTo>
                      <a:pt x="92" y="156"/>
                    </a:lnTo>
                    <a:lnTo>
                      <a:pt x="92" y="156"/>
                    </a:lnTo>
                    <a:lnTo>
                      <a:pt x="94" y="156"/>
                    </a:lnTo>
                    <a:lnTo>
                      <a:pt x="96" y="154"/>
                    </a:lnTo>
                    <a:lnTo>
                      <a:pt x="100" y="154"/>
                    </a:lnTo>
                    <a:lnTo>
                      <a:pt x="114" y="154"/>
                    </a:lnTo>
                    <a:lnTo>
                      <a:pt x="120" y="154"/>
                    </a:lnTo>
                    <a:lnTo>
                      <a:pt x="122" y="134"/>
                    </a:lnTo>
                    <a:lnTo>
                      <a:pt x="114" y="130"/>
                    </a:lnTo>
                    <a:lnTo>
                      <a:pt x="114" y="128"/>
                    </a:lnTo>
                    <a:lnTo>
                      <a:pt x="114" y="122"/>
                    </a:lnTo>
                    <a:lnTo>
                      <a:pt x="116" y="112"/>
                    </a:lnTo>
                    <a:lnTo>
                      <a:pt x="120" y="102"/>
                    </a:lnTo>
                    <a:lnTo>
                      <a:pt x="132" y="92"/>
                    </a:lnTo>
                    <a:lnTo>
                      <a:pt x="152" y="82"/>
                    </a:lnTo>
                    <a:lnTo>
                      <a:pt x="152" y="82"/>
                    </a:lnTo>
                    <a:lnTo>
                      <a:pt x="154" y="80"/>
                    </a:lnTo>
                    <a:lnTo>
                      <a:pt x="156" y="76"/>
                    </a:lnTo>
                    <a:lnTo>
                      <a:pt x="160" y="72"/>
                    </a:lnTo>
                    <a:lnTo>
                      <a:pt x="162" y="70"/>
                    </a:lnTo>
                    <a:lnTo>
                      <a:pt x="164" y="66"/>
                    </a:lnTo>
                    <a:lnTo>
                      <a:pt x="164" y="62"/>
                    </a:lnTo>
                    <a:lnTo>
                      <a:pt x="172" y="62"/>
                    </a:lnTo>
                    <a:lnTo>
                      <a:pt x="172" y="60"/>
                    </a:lnTo>
                    <a:lnTo>
                      <a:pt x="170" y="58"/>
                    </a:lnTo>
                    <a:lnTo>
                      <a:pt x="170" y="56"/>
                    </a:lnTo>
                    <a:lnTo>
                      <a:pt x="172" y="52"/>
                    </a:lnTo>
                    <a:lnTo>
                      <a:pt x="174" y="50"/>
                    </a:lnTo>
                    <a:lnTo>
                      <a:pt x="176" y="46"/>
                    </a:lnTo>
                    <a:lnTo>
                      <a:pt x="178" y="46"/>
                    </a:lnTo>
                    <a:lnTo>
                      <a:pt x="180" y="46"/>
                    </a:lnTo>
                    <a:lnTo>
                      <a:pt x="184" y="44"/>
                    </a:lnTo>
                    <a:lnTo>
                      <a:pt x="188" y="44"/>
                    </a:lnTo>
                    <a:lnTo>
                      <a:pt x="192" y="44"/>
                    </a:lnTo>
                    <a:lnTo>
                      <a:pt x="196" y="46"/>
                    </a:lnTo>
                    <a:lnTo>
                      <a:pt x="200" y="46"/>
                    </a:lnTo>
                    <a:lnTo>
                      <a:pt x="200" y="46"/>
                    </a:lnTo>
                    <a:lnTo>
                      <a:pt x="200" y="44"/>
                    </a:lnTo>
                    <a:lnTo>
                      <a:pt x="198" y="42"/>
                    </a:lnTo>
                    <a:lnTo>
                      <a:pt x="196" y="40"/>
                    </a:lnTo>
                    <a:lnTo>
                      <a:pt x="192" y="38"/>
                    </a:lnTo>
                    <a:lnTo>
                      <a:pt x="192" y="38"/>
                    </a:lnTo>
                    <a:lnTo>
                      <a:pt x="190" y="38"/>
                    </a:lnTo>
                    <a:lnTo>
                      <a:pt x="186" y="36"/>
                    </a:lnTo>
                    <a:lnTo>
                      <a:pt x="184" y="36"/>
                    </a:lnTo>
                    <a:lnTo>
                      <a:pt x="182" y="34"/>
                    </a:lnTo>
                    <a:lnTo>
                      <a:pt x="182" y="32"/>
                    </a:lnTo>
                    <a:lnTo>
                      <a:pt x="180" y="32"/>
                    </a:lnTo>
                    <a:lnTo>
                      <a:pt x="178" y="30"/>
                    </a:lnTo>
                    <a:lnTo>
                      <a:pt x="176" y="28"/>
                    </a:lnTo>
                    <a:lnTo>
                      <a:pt x="172" y="26"/>
                    </a:lnTo>
                    <a:lnTo>
                      <a:pt x="166" y="26"/>
                    </a:lnTo>
                    <a:lnTo>
                      <a:pt x="160" y="28"/>
                    </a:lnTo>
                    <a:lnTo>
                      <a:pt x="160" y="28"/>
                    </a:lnTo>
                    <a:lnTo>
                      <a:pt x="158" y="26"/>
                    </a:lnTo>
                    <a:lnTo>
                      <a:pt x="156" y="22"/>
                    </a:lnTo>
                    <a:lnTo>
                      <a:pt x="156" y="18"/>
                    </a:lnTo>
                    <a:lnTo>
                      <a:pt x="156" y="14"/>
                    </a:lnTo>
                    <a:lnTo>
                      <a:pt x="172" y="0"/>
                    </a:lnTo>
                    <a:lnTo>
                      <a:pt x="15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1" name="Freeform 199">
                <a:extLst>
                  <a:ext uri="{FF2B5EF4-FFF2-40B4-BE49-F238E27FC236}">
                    <a16:creationId xmlns:a16="http://schemas.microsoft.com/office/drawing/2014/main" id="{1796EB0C-F9F3-4A6B-9387-55A48DA532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099" y="3038"/>
                <a:ext cx="68" cy="66"/>
              </a:xfrm>
              <a:custGeom>
                <a:avLst/>
                <a:gdLst>
                  <a:gd name="T0" fmla="*/ 0 w 68"/>
                  <a:gd name="T1" fmla="*/ 0 h 66"/>
                  <a:gd name="T2" fmla="*/ 16 w 68"/>
                  <a:gd name="T3" fmla="*/ 26 h 66"/>
                  <a:gd name="T4" fmla="*/ 18 w 68"/>
                  <a:gd name="T5" fmla="*/ 28 h 66"/>
                  <a:gd name="T6" fmla="*/ 28 w 68"/>
                  <a:gd name="T7" fmla="*/ 36 h 66"/>
                  <a:gd name="T8" fmla="*/ 38 w 68"/>
                  <a:gd name="T9" fmla="*/ 44 h 66"/>
                  <a:gd name="T10" fmla="*/ 50 w 68"/>
                  <a:gd name="T11" fmla="*/ 54 h 66"/>
                  <a:gd name="T12" fmla="*/ 60 w 68"/>
                  <a:gd name="T13" fmla="*/ 62 h 66"/>
                  <a:gd name="T14" fmla="*/ 66 w 68"/>
                  <a:gd name="T15" fmla="*/ 66 h 66"/>
                  <a:gd name="T16" fmla="*/ 68 w 68"/>
                  <a:gd name="T17" fmla="*/ 66 h 66"/>
                  <a:gd name="T18" fmla="*/ 68 w 68"/>
                  <a:gd name="T19" fmla="*/ 62 h 66"/>
                  <a:gd name="T20" fmla="*/ 68 w 68"/>
                  <a:gd name="T21" fmla="*/ 60 h 66"/>
                  <a:gd name="T22" fmla="*/ 68 w 68"/>
                  <a:gd name="T23" fmla="*/ 58 h 66"/>
                  <a:gd name="T24" fmla="*/ 66 w 68"/>
                  <a:gd name="T25" fmla="*/ 56 h 66"/>
                  <a:gd name="T26" fmla="*/ 66 w 68"/>
                  <a:gd name="T27" fmla="*/ 54 h 66"/>
                  <a:gd name="T28" fmla="*/ 58 w 68"/>
                  <a:gd name="T29" fmla="*/ 42 h 66"/>
                  <a:gd name="T30" fmla="*/ 58 w 68"/>
                  <a:gd name="T31" fmla="*/ 40 h 66"/>
                  <a:gd name="T32" fmla="*/ 58 w 68"/>
                  <a:gd name="T33" fmla="*/ 36 h 66"/>
                  <a:gd name="T34" fmla="*/ 56 w 68"/>
                  <a:gd name="T35" fmla="*/ 32 h 66"/>
                  <a:gd name="T36" fmla="*/ 56 w 68"/>
                  <a:gd name="T37" fmla="*/ 26 h 66"/>
                  <a:gd name="T38" fmla="*/ 54 w 68"/>
                  <a:gd name="T39" fmla="*/ 24 h 66"/>
                  <a:gd name="T40" fmla="*/ 46 w 68"/>
                  <a:gd name="T41" fmla="*/ 12 h 66"/>
                  <a:gd name="T42" fmla="*/ 38 w 68"/>
                  <a:gd name="T43" fmla="*/ 14 h 66"/>
                  <a:gd name="T44" fmla="*/ 30 w 68"/>
                  <a:gd name="T45" fmla="*/ 4 h 66"/>
                  <a:gd name="T46" fmla="*/ 12 w 68"/>
                  <a:gd name="T47" fmla="*/ 6 h 66"/>
                  <a:gd name="T48" fmla="*/ 0 w 68"/>
                  <a:gd name="T4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66">
                    <a:moveTo>
                      <a:pt x="0" y="0"/>
                    </a:moveTo>
                    <a:lnTo>
                      <a:pt x="16" y="26"/>
                    </a:lnTo>
                    <a:lnTo>
                      <a:pt x="18" y="28"/>
                    </a:lnTo>
                    <a:lnTo>
                      <a:pt x="28" y="36"/>
                    </a:lnTo>
                    <a:lnTo>
                      <a:pt x="38" y="44"/>
                    </a:lnTo>
                    <a:lnTo>
                      <a:pt x="50" y="54"/>
                    </a:lnTo>
                    <a:lnTo>
                      <a:pt x="60" y="62"/>
                    </a:lnTo>
                    <a:lnTo>
                      <a:pt x="66" y="66"/>
                    </a:lnTo>
                    <a:lnTo>
                      <a:pt x="68" y="66"/>
                    </a:lnTo>
                    <a:lnTo>
                      <a:pt x="68" y="62"/>
                    </a:lnTo>
                    <a:lnTo>
                      <a:pt x="68" y="60"/>
                    </a:lnTo>
                    <a:lnTo>
                      <a:pt x="68" y="58"/>
                    </a:lnTo>
                    <a:lnTo>
                      <a:pt x="66" y="56"/>
                    </a:lnTo>
                    <a:lnTo>
                      <a:pt x="66" y="54"/>
                    </a:lnTo>
                    <a:lnTo>
                      <a:pt x="58" y="42"/>
                    </a:lnTo>
                    <a:lnTo>
                      <a:pt x="58" y="40"/>
                    </a:lnTo>
                    <a:lnTo>
                      <a:pt x="58" y="36"/>
                    </a:lnTo>
                    <a:lnTo>
                      <a:pt x="56" y="32"/>
                    </a:lnTo>
                    <a:lnTo>
                      <a:pt x="56" y="26"/>
                    </a:lnTo>
                    <a:lnTo>
                      <a:pt x="54" y="24"/>
                    </a:lnTo>
                    <a:lnTo>
                      <a:pt x="46" y="12"/>
                    </a:lnTo>
                    <a:lnTo>
                      <a:pt x="38" y="14"/>
                    </a:lnTo>
                    <a:lnTo>
                      <a:pt x="30" y="4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2" name="Freeform 200">
                <a:extLst>
                  <a:ext uri="{FF2B5EF4-FFF2-40B4-BE49-F238E27FC236}">
                    <a16:creationId xmlns:a16="http://schemas.microsoft.com/office/drawing/2014/main" id="{4CA1A62C-DF4F-4DBA-8F7A-32003B6F213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61" y="2784"/>
                <a:ext cx="54" cy="56"/>
              </a:xfrm>
              <a:custGeom>
                <a:avLst/>
                <a:gdLst>
                  <a:gd name="T0" fmla="*/ 54 w 54"/>
                  <a:gd name="T1" fmla="*/ 56 h 56"/>
                  <a:gd name="T2" fmla="*/ 48 w 54"/>
                  <a:gd name="T3" fmla="*/ 44 h 56"/>
                  <a:gd name="T4" fmla="*/ 48 w 54"/>
                  <a:gd name="T5" fmla="*/ 44 h 56"/>
                  <a:gd name="T6" fmla="*/ 48 w 54"/>
                  <a:gd name="T7" fmla="*/ 42 h 56"/>
                  <a:gd name="T8" fmla="*/ 44 w 54"/>
                  <a:gd name="T9" fmla="*/ 40 h 56"/>
                  <a:gd name="T10" fmla="*/ 40 w 54"/>
                  <a:gd name="T11" fmla="*/ 38 h 56"/>
                  <a:gd name="T12" fmla="*/ 40 w 54"/>
                  <a:gd name="T13" fmla="*/ 38 h 56"/>
                  <a:gd name="T14" fmla="*/ 38 w 54"/>
                  <a:gd name="T15" fmla="*/ 36 h 56"/>
                  <a:gd name="T16" fmla="*/ 34 w 54"/>
                  <a:gd name="T17" fmla="*/ 36 h 56"/>
                  <a:gd name="T18" fmla="*/ 28 w 54"/>
                  <a:gd name="T19" fmla="*/ 36 h 56"/>
                  <a:gd name="T20" fmla="*/ 24 w 54"/>
                  <a:gd name="T21" fmla="*/ 38 h 56"/>
                  <a:gd name="T22" fmla="*/ 20 w 54"/>
                  <a:gd name="T23" fmla="*/ 40 h 56"/>
                  <a:gd name="T24" fmla="*/ 20 w 54"/>
                  <a:gd name="T25" fmla="*/ 42 h 56"/>
                  <a:gd name="T26" fmla="*/ 18 w 54"/>
                  <a:gd name="T27" fmla="*/ 42 h 56"/>
                  <a:gd name="T28" fmla="*/ 18 w 54"/>
                  <a:gd name="T29" fmla="*/ 44 h 56"/>
                  <a:gd name="T30" fmla="*/ 16 w 54"/>
                  <a:gd name="T31" fmla="*/ 44 h 56"/>
                  <a:gd name="T32" fmla="*/ 12 w 54"/>
                  <a:gd name="T33" fmla="*/ 46 h 56"/>
                  <a:gd name="T34" fmla="*/ 6 w 54"/>
                  <a:gd name="T35" fmla="*/ 46 h 56"/>
                  <a:gd name="T36" fmla="*/ 6 w 54"/>
                  <a:gd name="T37" fmla="*/ 32 h 56"/>
                  <a:gd name="T38" fmla="*/ 6 w 54"/>
                  <a:gd name="T39" fmla="*/ 32 h 56"/>
                  <a:gd name="T40" fmla="*/ 6 w 54"/>
                  <a:gd name="T41" fmla="*/ 30 h 56"/>
                  <a:gd name="T42" fmla="*/ 4 w 54"/>
                  <a:gd name="T43" fmla="*/ 26 h 56"/>
                  <a:gd name="T44" fmla="*/ 2 w 54"/>
                  <a:gd name="T45" fmla="*/ 26 h 56"/>
                  <a:gd name="T46" fmla="*/ 2 w 54"/>
                  <a:gd name="T47" fmla="*/ 24 h 56"/>
                  <a:gd name="T48" fmla="*/ 0 w 54"/>
                  <a:gd name="T49" fmla="*/ 22 h 56"/>
                  <a:gd name="T50" fmla="*/ 0 w 54"/>
                  <a:gd name="T51" fmla="*/ 18 h 56"/>
                  <a:gd name="T52" fmla="*/ 0 w 54"/>
                  <a:gd name="T53" fmla="*/ 14 h 56"/>
                  <a:gd name="T54" fmla="*/ 2 w 54"/>
                  <a:gd name="T55" fmla="*/ 12 h 56"/>
                  <a:gd name="T56" fmla="*/ 2 w 54"/>
                  <a:gd name="T57" fmla="*/ 10 h 56"/>
                  <a:gd name="T58" fmla="*/ 2 w 54"/>
                  <a:gd name="T59" fmla="*/ 8 h 56"/>
                  <a:gd name="T60" fmla="*/ 4 w 54"/>
                  <a:gd name="T61" fmla="*/ 4 h 56"/>
                  <a:gd name="T62" fmla="*/ 4 w 54"/>
                  <a:gd name="T63" fmla="*/ 2 h 56"/>
                  <a:gd name="T64" fmla="*/ 6 w 54"/>
                  <a:gd name="T65" fmla="*/ 0 h 56"/>
                  <a:gd name="T66" fmla="*/ 10 w 54"/>
                  <a:gd name="T67" fmla="*/ 0 h 56"/>
                  <a:gd name="T68" fmla="*/ 18 w 54"/>
                  <a:gd name="T69" fmla="*/ 0 h 56"/>
                  <a:gd name="T70" fmla="*/ 24 w 54"/>
                  <a:gd name="T71" fmla="*/ 0 h 56"/>
                  <a:gd name="T72" fmla="*/ 24 w 54"/>
                  <a:gd name="T73" fmla="*/ 0 h 56"/>
                  <a:gd name="T74" fmla="*/ 26 w 54"/>
                  <a:gd name="T75" fmla="*/ 0 h 56"/>
                  <a:gd name="T76" fmla="*/ 26 w 54"/>
                  <a:gd name="T77" fmla="*/ 0 h 56"/>
                  <a:gd name="T78" fmla="*/ 28 w 54"/>
                  <a:gd name="T79" fmla="*/ 2 h 56"/>
                  <a:gd name="T80" fmla="*/ 30 w 54"/>
                  <a:gd name="T81" fmla="*/ 6 h 56"/>
                  <a:gd name="T82" fmla="*/ 30 w 54"/>
                  <a:gd name="T83" fmla="*/ 14 h 56"/>
                  <a:gd name="T84" fmla="*/ 34 w 54"/>
                  <a:gd name="T85" fmla="*/ 28 h 56"/>
                  <a:gd name="T86" fmla="*/ 36 w 54"/>
                  <a:gd name="T87" fmla="*/ 26 h 56"/>
                  <a:gd name="T88" fmla="*/ 36 w 54"/>
                  <a:gd name="T89" fmla="*/ 26 h 56"/>
                  <a:gd name="T90" fmla="*/ 38 w 54"/>
                  <a:gd name="T91" fmla="*/ 24 h 56"/>
                  <a:gd name="T92" fmla="*/ 40 w 54"/>
                  <a:gd name="T93" fmla="*/ 20 h 56"/>
                  <a:gd name="T94" fmla="*/ 40 w 54"/>
                  <a:gd name="T95" fmla="*/ 18 h 56"/>
                  <a:gd name="T96" fmla="*/ 42 w 54"/>
                  <a:gd name="T97" fmla="*/ 14 h 56"/>
                  <a:gd name="T98" fmla="*/ 44 w 54"/>
                  <a:gd name="T99" fmla="*/ 12 h 56"/>
                  <a:gd name="T100" fmla="*/ 44 w 54"/>
                  <a:gd name="T101" fmla="*/ 12 h 56"/>
                  <a:gd name="T102" fmla="*/ 46 w 54"/>
                  <a:gd name="T103" fmla="*/ 12 h 56"/>
                  <a:gd name="T104" fmla="*/ 48 w 54"/>
                  <a:gd name="T105" fmla="*/ 14 h 56"/>
                  <a:gd name="T106" fmla="*/ 48 w 54"/>
                  <a:gd name="T107" fmla="*/ 18 h 56"/>
                  <a:gd name="T108" fmla="*/ 52 w 54"/>
                  <a:gd name="T109" fmla="*/ 34 h 56"/>
                  <a:gd name="T110" fmla="*/ 54 w 54"/>
                  <a:gd name="T111" fmla="*/ 46 h 56"/>
                  <a:gd name="T112" fmla="*/ 54 w 54"/>
                  <a:gd name="T1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" h="56">
                    <a:moveTo>
                      <a:pt x="54" y="56"/>
                    </a:moveTo>
                    <a:lnTo>
                      <a:pt x="48" y="44"/>
                    </a:lnTo>
                    <a:lnTo>
                      <a:pt x="48" y="44"/>
                    </a:lnTo>
                    <a:lnTo>
                      <a:pt x="48" y="42"/>
                    </a:lnTo>
                    <a:lnTo>
                      <a:pt x="44" y="40"/>
                    </a:lnTo>
                    <a:lnTo>
                      <a:pt x="40" y="38"/>
                    </a:lnTo>
                    <a:lnTo>
                      <a:pt x="40" y="38"/>
                    </a:lnTo>
                    <a:lnTo>
                      <a:pt x="38" y="36"/>
                    </a:lnTo>
                    <a:lnTo>
                      <a:pt x="34" y="36"/>
                    </a:lnTo>
                    <a:lnTo>
                      <a:pt x="28" y="36"/>
                    </a:lnTo>
                    <a:lnTo>
                      <a:pt x="24" y="38"/>
                    </a:lnTo>
                    <a:lnTo>
                      <a:pt x="20" y="40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2" y="46"/>
                    </a:lnTo>
                    <a:lnTo>
                      <a:pt x="6" y="46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4" y="26"/>
                    </a:lnTo>
                    <a:lnTo>
                      <a:pt x="2" y="26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8" y="2"/>
                    </a:lnTo>
                    <a:lnTo>
                      <a:pt x="30" y="6"/>
                    </a:lnTo>
                    <a:lnTo>
                      <a:pt x="30" y="14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38" y="24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2" y="14"/>
                    </a:lnTo>
                    <a:lnTo>
                      <a:pt x="44" y="12"/>
                    </a:lnTo>
                    <a:lnTo>
                      <a:pt x="44" y="12"/>
                    </a:lnTo>
                    <a:lnTo>
                      <a:pt x="46" y="12"/>
                    </a:lnTo>
                    <a:lnTo>
                      <a:pt x="48" y="14"/>
                    </a:lnTo>
                    <a:lnTo>
                      <a:pt x="48" y="18"/>
                    </a:lnTo>
                    <a:lnTo>
                      <a:pt x="52" y="34"/>
                    </a:lnTo>
                    <a:lnTo>
                      <a:pt x="54" y="46"/>
                    </a:lnTo>
                    <a:lnTo>
                      <a:pt x="54" y="5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3" name="Freeform 201">
                <a:extLst>
                  <a:ext uri="{FF2B5EF4-FFF2-40B4-BE49-F238E27FC236}">
                    <a16:creationId xmlns:a16="http://schemas.microsoft.com/office/drawing/2014/main" id="{346C64E5-7D00-4EA5-909C-73903F215C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011" y="2746"/>
                <a:ext cx="100" cy="272"/>
              </a:xfrm>
              <a:custGeom>
                <a:avLst/>
                <a:gdLst>
                  <a:gd name="T0" fmla="*/ 40 w 100"/>
                  <a:gd name="T1" fmla="*/ 170 h 272"/>
                  <a:gd name="T2" fmla="*/ 26 w 100"/>
                  <a:gd name="T3" fmla="*/ 166 h 272"/>
                  <a:gd name="T4" fmla="*/ 26 w 100"/>
                  <a:gd name="T5" fmla="*/ 156 h 272"/>
                  <a:gd name="T6" fmla="*/ 26 w 100"/>
                  <a:gd name="T7" fmla="*/ 142 h 272"/>
                  <a:gd name="T8" fmla="*/ 24 w 100"/>
                  <a:gd name="T9" fmla="*/ 136 h 272"/>
                  <a:gd name="T10" fmla="*/ 20 w 100"/>
                  <a:gd name="T11" fmla="*/ 130 h 272"/>
                  <a:gd name="T12" fmla="*/ 16 w 100"/>
                  <a:gd name="T13" fmla="*/ 120 h 272"/>
                  <a:gd name="T14" fmla="*/ 10 w 100"/>
                  <a:gd name="T15" fmla="*/ 112 h 272"/>
                  <a:gd name="T16" fmla="*/ 8 w 100"/>
                  <a:gd name="T17" fmla="*/ 108 h 272"/>
                  <a:gd name="T18" fmla="*/ 4 w 100"/>
                  <a:gd name="T19" fmla="*/ 102 h 272"/>
                  <a:gd name="T20" fmla="*/ 2 w 100"/>
                  <a:gd name="T21" fmla="*/ 94 h 272"/>
                  <a:gd name="T22" fmla="*/ 2 w 100"/>
                  <a:gd name="T23" fmla="*/ 90 h 272"/>
                  <a:gd name="T24" fmla="*/ 4 w 100"/>
                  <a:gd name="T25" fmla="*/ 82 h 272"/>
                  <a:gd name="T26" fmla="*/ 2 w 100"/>
                  <a:gd name="T27" fmla="*/ 78 h 272"/>
                  <a:gd name="T28" fmla="*/ 0 w 100"/>
                  <a:gd name="T29" fmla="*/ 74 h 272"/>
                  <a:gd name="T30" fmla="*/ 2 w 100"/>
                  <a:gd name="T31" fmla="*/ 70 h 272"/>
                  <a:gd name="T32" fmla="*/ 4 w 100"/>
                  <a:gd name="T33" fmla="*/ 72 h 272"/>
                  <a:gd name="T34" fmla="*/ 6 w 100"/>
                  <a:gd name="T35" fmla="*/ 72 h 272"/>
                  <a:gd name="T36" fmla="*/ 8 w 100"/>
                  <a:gd name="T37" fmla="*/ 74 h 272"/>
                  <a:gd name="T38" fmla="*/ 10 w 100"/>
                  <a:gd name="T39" fmla="*/ 70 h 272"/>
                  <a:gd name="T40" fmla="*/ 6 w 100"/>
                  <a:gd name="T41" fmla="*/ 56 h 272"/>
                  <a:gd name="T42" fmla="*/ 8 w 100"/>
                  <a:gd name="T43" fmla="*/ 56 h 272"/>
                  <a:gd name="T44" fmla="*/ 10 w 100"/>
                  <a:gd name="T45" fmla="*/ 58 h 272"/>
                  <a:gd name="T46" fmla="*/ 16 w 100"/>
                  <a:gd name="T47" fmla="*/ 60 h 272"/>
                  <a:gd name="T48" fmla="*/ 22 w 100"/>
                  <a:gd name="T49" fmla="*/ 58 h 272"/>
                  <a:gd name="T50" fmla="*/ 22 w 100"/>
                  <a:gd name="T51" fmla="*/ 56 h 272"/>
                  <a:gd name="T52" fmla="*/ 26 w 100"/>
                  <a:gd name="T53" fmla="*/ 54 h 272"/>
                  <a:gd name="T54" fmla="*/ 28 w 100"/>
                  <a:gd name="T55" fmla="*/ 48 h 272"/>
                  <a:gd name="T56" fmla="*/ 32 w 100"/>
                  <a:gd name="T57" fmla="*/ 40 h 272"/>
                  <a:gd name="T58" fmla="*/ 36 w 100"/>
                  <a:gd name="T59" fmla="*/ 34 h 272"/>
                  <a:gd name="T60" fmla="*/ 36 w 100"/>
                  <a:gd name="T61" fmla="*/ 30 h 272"/>
                  <a:gd name="T62" fmla="*/ 40 w 100"/>
                  <a:gd name="T63" fmla="*/ 26 h 272"/>
                  <a:gd name="T64" fmla="*/ 66 w 100"/>
                  <a:gd name="T65" fmla="*/ 0 h 272"/>
                  <a:gd name="T66" fmla="*/ 74 w 100"/>
                  <a:gd name="T67" fmla="*/ 8 h 272"/>
                  <a:gd name="T68" fmla="*/ 84 w 100"/>
                  <a:gd name="T69" fmla="*/ 34 h 272"/>
                  <a:gd name="T70" fmla="*/ 82 w 100"/>
                  <a:gd name="T71" fmla="*/ 36 h 272"/>
                  <a:gd name="T72" fmla="*/ 76 w 100"/>
                  <a:gd name="T73" fmla="*/ 52 h 272"/>
                  <a:gd name="T74" fmla="*/ 72 w 100"/>
                  <a:gd name="T75" fmla="*/ 72 h 272"/>
                  <a:gd name="T76" fmla="*/ 76 w 100"/>
                  <a:gd name="T77" fmla="*/ 76 h 272"/>
                  <a:gd name="T78" fmla="*/ 80 w 100"/>
                  <a:gd name="T79" fmla="*/ 80 h 272"/>
                  <a:gd name="T80" fmla="*/ 90 w 100"/>
                  <a:gd name="T81" fmla="*/ 78 h 272"/>
                  <a:gd name="T82" fmla="*/ 96 w 100"/>
                  <a:gd name="T83" fmla="*/ 98 h 272"/>
                  <a:gd name="T84" fmla="*/ 90 w 100"/>
                  <a:gd name="T85" fmla="*/ 102 h 272"/>
                  <a:gd name="T86" fmla="*/ 82 w 100"/>
                  <a:gd name="T87" fmla="*/ 112 h 272"/>
                  <a:gd name="T88" fmla="*/ 84 w 100"/>
                  <a:gd name="T89" fmla="*/ 138 h 272"/>
                  <a:gd name="T90" fmla="*/ 82 w 100"/>
                  <a:gd name="T91" fmla="*/ 138 h 272"/>
                  <a:gd name="T92" fmla="*/ 80 w 100"/>
                  <a:gd name="T93" fmla="*/ 142 h 272"/>
                  <a:gd name="T94" fmla="*/ 80 w 100"/>
                  <a:gd name="T95" fmla="*/ 150 h 272"/>
                  <a:gd name="T96" fmla="*/ 80 w 100"/>
                  <a:gd name="T97" fmla="*/ 158 h 272"/>
                  <a:gd name="T98" fmla="*/ 80 w 100"/>
                  <a:gd name="T99" fmla="*/ 168 h 272"/>
                  <a:gd name="T100" fmla="*/ 84 w 100"/>
                  <a:gd name="T101" fmla="*/ 182 h 272"/>
                  <a:gd name="T102" fmla="*/ 84 w 100"/>
                  <a:gd name="T103" fmla="*/ 210 h 272"/>
                  <a:gd name="T104" fmla="*/ 84 w 100"/>
                  <a:gd name="T105" fmla="*/ 224 h 272"/>
                  <a:gd name="T106" fmla="*/ 82 w 100"/>
                  <a:gd name="T107" fmla="*/ 244 h 272"/>
                  <a:gd name="T108" fmla="*/ 76 w 100"/>
                  <a:gd name="T109" fmla="*/ 272 h 272"/>
                  <a:gd name="T110" fmla="*/ 72 w 100"/>
                  <a:gd name="T111" fmla="*/ 262 h 272"/>
                  <a:gd name="T112" fmla="*/ 74 w 100"/>
                  <a:gd name="T113" fmla="*/ 226 h 272"/>
                  <a:gd name="T114" fmla="*/ 74 w 100"/>
                  <a:gd name="T115" fmla="*/ 206 h 272"/>
                  <a:gd name="T116" fmla="*/ 70 w 100"/>
                  <a:gd name="T117" fmla="*/ 168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0" h="272">
                    <a:moveTo>
                      <a:pt x="62" y="154"/>
                    </a:moveTo>
                    <a:lnTo>
                      <a:pt x="40" y="170"/>
                    </a:lnTo>
                    <a:lnTo>
                      <a:pt x="26" y="168"/>
                    </a:lnTo>
                    <a:lnTo>
                      <a:pt x="26" y="166"/>
                    </a:lnTo>
                    <a:lnTo>
                      <a:pt x="26" y="162"/>
                    </a:lnTo>
                    <a:lnTo>
                      <a:pt x="26" y="156"/>
                    </a:lnTo>
                    <a:lnTo>
                      <a:pt x="26" y="148"/>
                    </a:lnTo>
                    <a:lnTo>
                      <a:pt x="26" y="142"/>
                    </a:lnTo>
                    <a:lnTo>
                      <a:pt x="24" y="138"/>
                    </a:lnTo>
                    <a:lnTo>
                      <a:pt x="24" y="136"/>
                    </a:lnTo>
                    <a:lnTo>
                      <a:pt x="22" y="134"/>
                    </a:lnTo>
                    <a:lnTo>
                      <a:pt x="20" y="130"/>
                    </a:lnTo>
                    <a:lnTo>
                      <a:pt x="18" y="126"/>
                    </a:lnTo>
                    <a:lnTo>
                      <a:pt x="16" y="120"/>
                    </a:lnTo>
                    <a:lnTo>
                      <a:pt x="12" y="116"/>
                    </a:lnTo>
                    <a:lnTo>
                      <a:pt x="10" y="112"/>
                    </a:lnTo>
                    <a:lnTo>
                      <a:pt x="10" y="108"/>
                    </a:lnTo>
                    <a:lnTo>
                      <a:pt x="8" y="108"/>
                    </a:lnTo>
                    <a:lnTo>
                      <a:pt x="6" y="106"/>
                    </a:lnTo>
                    <a:lnTo>
                      <a:pt x="4" y="102"/>
                    </a:lnTo>
                    <a:lnTo>
                      <a:pt x="4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2" y="90"/>
                    </a:lnTo>
                    <a:lnTo>
                      <a:pt x="4" y="86"/>
                    </a:lnTo>
                    <a:lnTo>
                      <a:pt x="4" y="82"/>
                    </a:lnTo>
                    <a:lnTo>
                      <a:pt x="2" y="78"/>
                    </a:lnTo>
                    <a:lnTo>
                      <a:pt x="2" y="78"/>
                    </a:lnTo>
                    <a:lnTo>
                      <a:pt x="2" y="76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6" y="72"/>
                    </a:lnTo>
                    <a:lnTo>
                      <a:pt x="6" y="72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6" y="5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10" y="58"/>
                    </a:lnTo>
                    <a:lnTo>
                      <a:pt x="14" y="60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22" y="58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0"/>
                    </a:lnTo>
                    <a:lnTo>
                      <a:pt x="34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6" y="30"/>
                    </a:lnTo>
                    <a:lnTo>
                      <a:pt x="38" y="28"/>
                    </a:lnTo>
                    <a:lnTo>
                      <a:pt x="40" y="26"/>
                    </a:lnTo>
                    <a:lnTo>
                      <a:pt x="54" y="24"/>
                    </a:lnTo>
                    <a:lnTo>
                      <a:pt x="66" y="0"/>
                    </a:lnTo>
                    <a:lnTo>
                      <a:pt x="68" y="2"/>
                    </a:lnTo>
                    <a:lnTo>
                      <a:pt x="74" y="8"/>
                    </a:lnTo>
                    <a:lnTo>
                      <a:pt x="80" y="20"/>
                    </a:lnTo>
                    <a:lnTo>
                      <a:pt x="84" y="34"/>
                    </a:lnTo>
                    <a:lnTo>
                      <a:pt x="84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6" y="52"/>
                    </a:lnTo>
                    <a:lnTo>
                      <a:pt x="72" y="70"/>
                    </a:lnTo>
                    <a:lnTo>
                      <a:pt x="72" y="72"/>
                    </a:lnTo>
                    <a:lnTo>
                      <a:pt x="74" y="74"/>
                    </a:lnTo>
                    <a:lnTo>
                      <a:pt x="76" y="76"/>
                    </a:lnTo>
                    <a:lnTo>
                      <a:pt x="78" y="78"/>
                    </a:lnTo>
                    <a:lnTo>
                      <a:pt x="80" y="80"/>
                    </a:lnTo>
                    <a:lnTo>
                      <a:pt x="84" y="80"/>
                    </a:lnTo>
                    <a:lnTo>
                      <a:pt x="90" y="78"/>
                    </a:lnTo>
                    <a:lnTo>
                      <a:pt x="100" y="84"/>
                    </a:lnTo>
                    <a:lnTo>
                      <a:pt x="96" y="98"/>
                    </a:lnTo>
                    <a:lnTo>
                      <a:pt x="94" y="100"/>
                    </a:lnTo>
                    <a:lnTo>
                      <a:pt x="90" y="102"/>
                    </a:lnTo>
                    <a:lnTo>
                      <a:pt x="86" y="104"/>
                    </a:lnTo>
                    <a:lnTo>
                      <a:pt x="82" y="112"/>
                    </a:lnTo>
                    <a:lnTo>
                      <a:pt x="80" y="122"/>
                    </a:lnTo>
                    <a:lnTo>
                      <a:pt x="84" y="138"/>
                    </a:lnTo>
                    <a:lnTo>
                      <a:pt x="82" y="138"/>
                    </a:lnTo>
                    <a:lnTo>
                      <a:pt x="82" y="138"/>
                    </a:lnTo>
                    <a:lnTo>
                      <a:pt x="80" y="140"/>
                    </a:lnTo>
                    <a:lnTo>
                      <a:pt x="80" y="142"/>
                    </a:lnTo>
                    <a:lnTo>
                      <a:pt x="78" y="146"/>
                    </a:lnTo>
                    <a:lnTo>
                      <a:pt x="80" y="150"/>
                    </a:lnTo>
                    <a:lnTo>
                      <a:pt x="80" y="156"/>
                    </a:lnTo>
                    <a:lnTo>
                      <a:pt x="80" y="158"/>
                    </a:lnTo>
                    <a:lnTo>
                      <a:pt x="80" y="162"/>
                    </a:lnTo>
                    <a:lnTo>
                      <a:pt x="80" y="168"/>
                    </a:lnTo>
                    <a:lnTo>
                      <a:pt x="82" y="174"/>
                    </a:lnTo>
                    <a:lnTo>
                      <a:pt x="84" y="182"/>
                    </a:lnTo>
                    <a:lnTo>
                      <a:pt x="88" y="188"/>
                    </a:lnTo>
                    <a:lnTo>
                      <a:pt x="84" y="210"/>
                    </a:lnTo>
                    <a:lnTo>
                      <a:pt x="84" y="218"/>
                    </a:lnTo>
                    <a:lnTo>
                      <a:pt x="84" y="224"/>
                    </a:lnTo>
                    <a:lnTo>
                      <a:pt x="84" y="230"/>
                    </a:lnTo>
                    <a:lnTo>
                      <a:pt x="82" y="244"/>
                    </a:lnTo>
                    <a:lnTo>
                      <a:pt x="80" y="260"/>
                    </a:lnTo>
                    <a:lnTo>
                      <a:pt x="76" y="272"/>
                    </a:lnTo>
                    <a:lnTo>
                      <a:pt x="74" y="270"/>
                    </a:lnTo>
                    <a:lnTo>
                      <a:pt x="72" y="262"/>
                    </a:lnTo>
                    <a:lnTo>
                      <a:pt x="72" y="248"/>
                    </a:lnTo>
                    <a:lnTo>
                      <a:pt x="74" y="226"/>
                    </a:lnTo>
                    <a:lnTo>
                      <a:pt x="74" y="220"/>
                    </a:lnTo>
                    <a:lnTo>
                      <a:pt x="74" y="206"/>
                    </a:lnTo>
                    <a:lnTo>
                      <a:pt x="74" y="188"/>
                    </a:lnTo>
                    <a:lnTo>
                      <a:pt x="70" y="168"/>
                    </a:lnTo>
                    <a:lnTo>
                      <a:pt x="62" y="15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4" name="Freeform 202">
                <a:extLst>
                  <a:ext uri="{FF2B5EF4-FFF2-40B4-BE49-F238E27FC236}">
                    <a16:creationId xmlns:a16="http://schemas.microsoft.com/office/drawing/2014/main" id="{9898F38C-4AA7-4C42-A5CB-6152738114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137" y="2808"/>
                <a:ext cx="90" cy="168"/>
              </a:xfrm>
              <a:custGeom>
                <a:avLst/>
                <a:gdLst>
                  <a:gd name="T0" fmla="*/ 58 w 90"/>
                  <a:gd name="T1" fmla="*/ 124 h 168"/>
                  <a:gd name="T2" fmla="*/ 62 w 90"/>
                  <a:gd name="T3" fmla="*/ 128 h 168"/>
                  <a:gd name="T4" fmla="*/ 64 w 90"/>
                  <a:gd name="T5" fmla="*/ 132 h 168"/>
                  <a:gd name="T6" fmla="*/ 50 w 90"/>
                  <a:gd name="T7" fmla="*/ 154 h 168"/>
                  <a:gd name="T8" fmla="*/ 42 w 90"/>
                  <a:gd name="T9" fmla="*/ 158 h 168"/>
                  <a:gd name="T10" fmla="*/ 46 w 90"/>
                  <a:gd name="T11" fmla="*/ 166 h 168"/>
                  <a:gd name="T12" fmla="*/ 64 w 90"/>
                  <a:gd name="T13" fmla="*/ 164 h 168"/>
                  <a:gd name="T14" fmla="*/ 78 w 90"/>
                  <a:gd name="T15" fmla="*/ 150 h 168"/>
                  <a:gd name="T16" fmla="*/ 88 w 90"/>
                  <a:gd name="T17" fmla="*/ 134 h 168"/>
                  <a:gd name="T18" fmla="*/ 90 w 90"/>
                  <a:gd name="T19" fmla="*/ 126 h 168"/>
                  <a:gd name="T20" fmla="*/ 84 w 90"/>
                  <a:gd name="T21" fmla="*/ 102 h 168"/>
                  <a:gd name="T22" fmla="*/ 84 w 90"/>
                  <a:gd name="T23" fmla="*/ 98 h 168"/>
                  <a:gd name="T24" fmla="*/ 82 w 90"/>
                  <a:gd name="T25" fmla="*/ 90 h 168"/>
                  <a:gd name="T26" fmla="*/ 76 w 90"/>
                  <a:gd name="T27" fmla="*/ 82 h 168"/>
                  <a:gd name="T28" fmla="*/ 60 w 90"/>
                  <a:gd name="T29" fmla="*/ 74 h 168"/>
                  <a:gd name="T30" fmla="*/ 46 w 90"/>
                  <a:gd name="T31" fmla="*/ 46 h 168"/>
                  <a:gd name="T32" fmla="*/ 48 w 90"/>
                  <a:gd name="T33" fmla="*/ 42 h 168"/>
                  <a:gd name="T34" fmla="*/ 52 w 90"/>
                  <a:gd name="T35" fmla="*/ 36 h 168"/>
                  <a:gd name="T36" fmla="*/ 60 w 90"/>
                  <a:gd name="T37" fmla="*/ 32 h 168"/>
                  <a:gd name="T38" fmla="*/ 64 w 90"/>
                  <a:gd name="T39" fmla="*/ 30 h 168"/>
                  <a:gd name="T40" fmla="*/ 72 w 90"/>
                  <a:gd name="T41" fmla="*/ 26 h 168"/>
                  <a:gd name="T42" fmla="*/ 70 w 90"/>
                  <a:gd name="T43" fmla="*/ 22 h 168"/>
                  <a:gd name="T44" fmla="*/ 68 w 90"/>
                  <a:gd name="T45" fmla="*/ 16 h 168"/>
                  <a:gd name="T46" fmla="*/ 64 w 90"/>
                  <a:gd name="T47" fmla="*/ 12 h 168"/>
                  <a:gd name="T48" fmla="*/ 60 w 90"/>
                  <a:gd name="T49" fmla="*/ 6 h 168"/>
                  <a:gd name="T50" fmla="*/ 50 w 90"/>
                  <a:gd name="T51" fmla="*/ 2 h 168"/>
                  <a:gd name="T52" fmla="*/ 48 w 90"/>
                  <a:gd name="T53" fmla="*/ 4 h 168"/>
                  <a:gd name="T54" fmla="*/ 40 w 90"/>
                  <a:gd name="T55" fmla="*/ 4 h 168"/>
                  <a:gd name="T56" fmla="*/ 28 w 90"/>
                  <a:gd name="T57" fmla="*/ 2 h 168"/>
                  <a:gd name="T58" fmla="*/ 20 w 90"/>
                  <a:gd name="T59" fmla="*/ 0 h 168"/>
                  <a:gd name="T60" fmla="*/ 14 w 90"/>
                  <a:gd name="T61" fmla="*/ 2 h 168"/>
                  <a:gd name="T62" fmla="*/ 8 w 90"/>
                  <a:gd name="T63" fmla="*/ 2 h 168"/>
                  <a:gd name="T64" fmla="*/ 2 w 90"/>
                  <a:gd name="T65" fmla="*/ 4 h 168"/>
                  <a:gd name="T66" fmla="*/ 0 w 90"/>
                  <a:gd name="T67" fmla="*/ 10 h 168"/>
                  <a:gd name="T68" fmla="*/ 4 w 90"/>
                  <a:gd name="T69" fmla="*/ 10 h 168"/>
                  <a:gd name="T70" fmla="*/ 8 w 90"/>
                  <a:gd name="T71" fmla="*/ 14 h 168"/>
                  <a:gd name="T72" fmla="*/ 20 w 90"/>
                  <a:gd name="T73" fmla="*/ 30 h 168"/>
                  <a:gd name="T74" fmla="*/ 24 w 90"/>
                  <a:gd name="T75" fmla="*/ 36 h 168"/>
                  <a:gd name="T76" fmla="*/ 22 w 90"/>
                  <a:gd name="T77" fmla="*/ 44 h 168"/>
                  <a:gd name="T78" fmla="*/ 20 w 90"/>
                  <a:gd name="T79" fmla="*/ 48 h 168"/>
                  <a:gd name="T80" fmla="*/ 18 w 90"/>
                  <a:gd name="T81" fmla="*/ 50 h 168"/>
                  <a:gd name="T82" fmla="*/ 18 w 90"/>
                  <a:gd name="T83" fmla="*/ 58 h 168"/>
                  <a:gd name="T84" fmla="*/ 24 w 90"/>
                  <a:gd name="T85" fmla="*/ 64 h 168"/>
                  <a:gd name="T86" fmla="*/ 30 w 90"/>
                  <a:gd name="T87" fmla="*/ 68 h 168"/>
                  <a:gd name="T88" fmla="*/ 32 w 90"/>
                  <a:gd name="T89" fmla="*/ 70 h 168"/>
                  <a:gd name="T90" fmla="*/ 38 w 90"/>
                  <a:gd name="T91" fmla="*/ 76 h 168"/>
                  <a:gd name="T92" fmla="*/ 46 w 90"/>
                  <a:gd name="T93" fmla="*/ 84 h 168"/>
                  <a:gd name="T94" fmla="*/ 52 w 90"/>
                  <a:gd name="T95" fmla="*/ 94 h 168"/>
                  <a:gd name="T96" fmla="*/ 56 w 90"/>
                  <a:gd name="T97" fmla="*/ 106 h 168"/>
                  <a:gd name="T98" fmla="*/ 56 w 90"/>
                  <a:gd name="T99" fmla="*/ 116 h 168"/>
                  <a:gd name="T100" fmla="*/ 56 w 90"/>
                  <a:gd name="T101" fmla="*/ 12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0" h="168">
                    <a:moveTo>
                      <a:pt x="56" y="124"/>
                    </a:moveTo>
                    <a:lnTo>
                      <a:pt x="58" y="124"/>
                    </a:lnTo>
                    <a:lnTo>
                      <a:pt x="60" y="126"/>
                    </a:lnTo>
                    <a:lnTo>
                      <a:pt x="62" y="128"/>
                    </a:lnTo>
                    <a:lnTo>
                      <a:pt x="64" y="132"/>
                    </a:lnTo>
                    <a:lnTo>
                      <a:pt x="64" y="132"/>
                    </a:lnTo>
                    <a:lnTo>
                      <a:pt x="60" y="150"/>
                    </a:lnTo>
                    <a:lnTo>
                      <a:pt x="50" y="154"/>
                    </a:lnTo>
                    <a:lnTo>
                      <a:pt x="46" y="158"/>
                    </a:lnTo>
                    <a:lnTo>
                      <a:pt x="42" y="158"/>
                    </a:lnTo>
                    <a:lnTo>
                      <a:pt x="38" y="168"/>
                    </a:lnTo>
                    <a:lnTo>
                      <a:pt x="46" y="166"/>
                    </a:lnTo>
                    <a:lnTo>
                      <a:pt x="62" y="168"/>
                    </a:lnTo>
                    <a:lnTo>
                      <a:pt x="64" y="164"/>
                    </a:lnTo>
                    <a:lnTo>
                      <a:pt x="70" y="158"/>
                    </a:lnTo>
                    <a:lnTo>
                      <a:pt x="78" y="150"/>
                    </a:lnTo>
                    <a:lnTo>
                      <a:pt x="86" y="140"/>
                    </a:lnTo>
                    <a:lnTo>
                      <a:pt x="88" y="134"/>
                    </a:lnTo>
                    <a:lnTo>
                      <a:pt x="90" y="130"/>
                    </a:lnTo>
                    <a:lnTo>
                      <a:pt x="90" y="126"/>
                    </a:lnTo>
                    <a:lnTo>
                      <a:pt x="88" y="124"/>
                    </a:lnTo>
                    <a:lnTo>
                      <a:pt x="84" y="102"/>
                    </a:lnTo>
                    <a:lnTo>
                      <a:pt x="84" y="100"/>
                    </a:lnTo>
                    <a:lnTo>
                      <a:pt x="84" y="98"/>
                    </a:lnTo>
                    <a:lnTo>
                      <a:pt x="84" y="94"/>
                    </a:lnTo>
                    <a:lnTo>
                      <a:pt x="82" y="90"/>
                    </a:lnTo>
                    <a:lnTo>
                      <a:pt x="80" y="86"/>
                    </a:lnTo>
                    <a:lnTo>
                      <a:pt x="76" y="82"/>
                    </a:lnTo>
                    <a:lnTo>
                      <a:pt x="70" y="78"/>
                    </a:lnTo>
                    <a:lnTo>
                      <a:pt x="60" y="74"/>
                    </a:lnTo>
                    <a:lnTo>
                      <a:pt x="46" y="54"/>
                    </a:lnTo>
                    <a:lnTo>
                      <a:pt x="46" y="46"/>
                    </a:lnTo>
                    <a:lnTo>
                      <a:pt x="48" y="44"/>
                    </a:lnTo>
                    <a:lnTo>
                      <a:pt x="48" y="42"/>
                    </a:lnTo>
                    <a:lnTo>
                      <a:pt x="50" y="40"/>
                    </a:lnTo>
                    <a:lnTo>
                      <a:pt x="52" y="36"/>
                    </a:lnTo>
                    <a:lnTo>
                      <a:pt x="56" y="34"/>
                    </a:lnTo>
                    <a:lnTo>
                      <a:pt x="60" y="32"/>
                    </a:lnTo>
                    <a:lnTo>
                      <a:pt x="60" y="32"/>
                    </a:lnTo>
                    <a:lnTo>
                      <a:pt x="64" y="30"/>
                    </a:lnTo>
                    <a:lnTo>
                      <a:pt x="68" y="28"/>
                    </a:lnTo>
                    <a:lnTo>
                      <a:pt x="72" y="26"/>
                    </a:lnTo>
                    <a:lnTo>
                      <a:pt x="70" y="24"/>
                    </a:lnTo>
                    <a:lnTo>
                      <a:pt x="70" y="22"/>
                    </a:lnTo>
                    <a:lnTo>
                      <a:pt x="68" y="18"/>
                    </a:lnTo>
                    <a:lnTo>
                      <a:pt x="68" y="16"/>
                    </a:lnTo>
                    <a:lnTo>
                      <a:pt x="64" y="12"/>
                    </a:lnTo>
                    <a:lnTo>
                      <a:pt x="64" y="12"/>
                    </a:lnTo>
                    <a:lnTo>
                      <a:pt x="62" y="10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0" y="2"/>
                    </a:lnTo>
                    <a:lnTo>
                      <a:pt x="50" y="2"/>
                    </a:lnTo>
                    <a:lnTo>
                      <a:pt x="48" y="4"/>
                    </a:lnTo>
                    <a:lnTo>
                      <a:pt x="46" y="4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2"/>
                    </a:lnTo>
                    <a:lnTo>
                      <a:pt x="8" y="14"/>
                    </a:lnTo>
                    <a:lnTo>
                      <a:pt x="10" y="26"/>
                    </a:lnTo>
                    <a:lnTo>
                      <a:pt x="20" y="30"/>
                    </a:lnTo>
                    <a:lnTo>
                      <a:pt x="22" y="34"/>
                    </a:lnTo>
                    <a:lnTo>
                      <a:pt x="24" y="36"/>
                    </a:lnTo>
                    <a:lnTo>
                      <a:pt x="24" y="40"/>
                    </a:lnTo>
                    <a:lnTo>
                      <a:pt x="22" y="44"/>
                    </a:lnTo>
                    <a:lnTo>
                      <a:pt x="22" y="46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18" y="50"/>
                    </a:lnTo>
                    <a:lnTo>
                      <a:pt x="16" y="54"/>
                    </a:lnTo>
                    <a:lnTo>
                      <a:pt x="18" y="58"/>
                    </a:lnTo>
                    <a:lnTo>
                      <a:pt x="22" y="60"/>
                    </a:lnTo>
                    <a:lnTo>
                      <a:pt x="24" y="64"/>
                    </a:lnTo>
                    <a:lnTo>
                      <a:pt x="28" y="66"/>
                    </a:lnTo>
                    <a:lnTo>
                      <a:pt x="30" y="68"/>
                    </a:lnTo>
                    <a:lnTo>
                      <a:pt x="30" y="68"/>
                    </a:lnTo>
                    <a:lnTo>
                      <a:pt x="32" y="70"/>
                    </a:lnTo>
                    <a:lnTo>
                      <a:pt x="34" y="72"/>
                    </a:lnTo>
                    <a:lnTo>
                      <a:pt x="38" y="76"/>
                    </a:lnTo>
                    <a:lnTo>
                      <a:pt x="42" y="80"/>
                    </a:lnTo>
                    <a:lnTo>
                      <a:pt x="46" y="84"/>
                    </a:lnTo>
                    <a:lnTo>
                      <a:pt x="50" y="88"/>
                    </a:lnTo>
                    <a:lnTo>
                      <a:pt x="52" y="94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56" y="112"/>
                    </a:lnTo>
                    <a:lnTo>
                      <a:pt x="56" y="116"/>
                    </a:lnTo>
                    <a:lnTo>
                      <a:pt x="56" y="118"/>
                    </a:lnTo>
                    <a:lnTo>
                      <a:pt x="56" y="12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5" name="Freeform 203">
                <a:extLst>
                  <a:ext uri="{FF2B5EF4-FFF2-40B4-BE49-F238E27FC236}">
                    <a16:creationId xmlns:a16="http://schemas.microsoft.com/office/drawing/2014/main" id="{3FEFF632-1F1E-4A7B-B448-BF77DD5A72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087" y="2844"/>
                <a:ext cx="82" cy="208"/>
              </a:xfrm>
              <a:custGeom>
                <a:avLst/>
                <a:gdLst>
                  <a:gd name="T0" fmla="*/ 18 w 82"/>
                  <a:gd name="T1" fmla="*/ 2 h 208"/>
                  <a:gd name="T2" fmla="*/ 10 w 82"/>
                  <a:gd name="T3" fmla="*/ 6 h 208"/>
                  <a:gd name="T4" fmla="*/ 4 w 82"/>
                  <a:gd name="T5" fmla="*/ 24 h 208"/>
                  <a:gd name="T6" fmla="*/ 6 w 82"/>
                  <a:gd name="T7" fmla="*/ 40 h 208"/>
                  <a:gd name="T8" fmla="*/ 4 w 82"/>
                  <a:gd name="T9" fmla="*/ 42 h 208"/>
                  <a:gd name="T10" fmla="*/ 2 w 82"/>
                  <a:gd name="T11" fmla="*/ 48 h 208"/>
                  <a:gd name="T12" fmla="*/ 4 w 82"/>
                  <a:gd name="T13" fmla="*/ 58 h 208"/>
                  <a:gd name="T14" fmla="*/ 4 w 82"/>
                  <a:gd name="T15" fmla="*/ 64 h 208"/>
                  <a:gd name="T16" fmla="*/ 6 w 82"/>
                  <a:gd name="T17" fmla="*/ 76 h 208"/>
                  <a:gd name="T18" fmla="*/ 12 w 82"/>
                  <a:gd name="T19" fmla="*/ 90 h 208"/>
                  <a:gd name="T20" fmla="*/ 8 w 82"/>
                  <a:gd name="T21" fmla="*/ 120 h 208"/>
                  <a:gd name="T22" fmla="*/ 8 w 82"/>
                  <a:gd name="T23" fmla="*/ 132 h 208"/>
                  <a:gd name="T24" fmla="*/ 4 w 82"/>
                  <a:gd name="T25" fmla="*/ 162 h 208"/>
                  <a:gd name="T26" fmla="*/ 0 w 82"/>
                  <a:gd name="T27" fmla="*/ 174 h 208"/>
                  <a:gd name="T28" fmla="*/ 0 w 82"/>
                  <a:gd name="T29" fmla="*/ 176 h 208"/>
                  <a:gd name="T30" fmla="*/ 2 w 82"/>
                  <a:gd name="T31" fmla="*/ 178 h 208"/>
                  <a:gd name="T32" fmla="*/ 8 w 82"/>
                  <a:gd name="T33" fmla="*/ 186 h 208"/>
                  <a:gd name="T34" fmla="*/ 24 w 82"/>
                  <a:gd name="T35" fmla="*/ 200 h 208"/>
                  <a:gd name="T36" fmla="*/ 50 w 82"/>
                  <a:gd name="T37" fmla="*/ 208 h 208"/>
                  <a:gd name="T38" fmla="*/ 46 w 82"/>
                  <a:gd name="T39" fmla="*/ 192 h 208"/>
                  <a:gd name="T40" fmla="*/ 20 w 82"/>
                  <a:gd name="T41" fmla="*/ 166 h 208"/>
                  <a:gd name="T42" fmla="*/ 14 w 82"/>
                  <a:gd name="T43" fmla="*/ 148 h 208"/>
                  <a:gd name="T44" fmla="*/ 18 w 82"/>
                  <a:gd name="T45" fmla="*/ 128 h 208"/>
                  <a:gd name="T46" fmla="*/ 22 w 82"/>
                  <a:gd name="T47" fmla="*/ 108 h 208"/>
                  <a:gd name="T48" fmla="*/ 24 w 82"/>
                  <a:gd name="T49" fmla="*/ 90 h 208"/>
                  <a:gd name="T50" fmla="*/ 26 w 82"/>
                  <a:gd name="T51" fmla="*/ 86 h 208"/>
                  <a:gd name="T52" fmla="*/ 28 w 82"/>
                  <a:gd name="T53" fmla="*/ 82 h 208"/>
                  <a:gd name="T54" fmla="*/ 32 w 82"/>
                  <a:gd name="T55" fmla="*/ 84 h 208"/>
                  <a:gd name="T56" fmla="*/ 34 w 82"/>
                  <a:gd name="T57" fmla="*/ 90 h 208"/>
                  <a:gd name="T58" fmla="*/ 42 w 82"/>
                  <a:gd name="T59" fmla="*/ 110 h 208"/>
                  <a:gd name="T60" fmla="*/ 48 w 82"/>
                  <a:gd name="T61" fmla="*/ 112 h 208"/>
                  <a:gd name="T62" fmla="*/ 48 w 82"/>
                  <a:gd name="T63" fmla="*/ 92 h 208"/>
                  <a:gd name="T64" fmla="*/ 56 w 82"/>
                  <a:gd name="T65" fmla="*/ 82 h 208"/>
                  <a:gd name="T66" fmla="*/ 64 w 82"/>
                  <a:gd name="T67" fmla="*/ 80 h 208"/>
                  <a:gd name="T68" fmla="*/ 74 w 82"/>
                  <a:gd name="T69" fmla="*/ 82 h 208"/>
                  <a:gd name="T70" fmla="*/ 82 w 82"/>
                  <a:gd name="T71" fmla="*/ 82 h 208"/>
                  <a:gd name="T72" fmla="*/ 82 w 82"/>
                  <a:gd name="T73" fmla="*/ 74 h 208"/>
                  <a:gd name="T74" fmla="*/ 80 w 82"/>
                  <a:gd name="T75" fmla="*/ 62 h 208"/>
                  <a:gd name="T76" fmla="*/ 80 w 82"/>
                  <a:gd name="T77" fmla="*/ 58 h 208"/>
                  <a:gd name="T78" fmla="*/ 74 w 82"/>
                  <a:gd name="T79" fmla="*/ 46 h 208"/>
                  <a:gd name="T80" fmla="*/ 64 w 82"/>
                  <a:gd name="T81" fmla="*/ 34 h 208"/>
                  <a:gd name="T82" fmla="*/ 60 w 82"/>
                  <a:gd name="T83" fmla="*/ 32 h 208"/>
                  <a:gd name="T84" fmla="*/ 54 w 82"/>
                  <a:gd name="T85" fmla="*/ 30 h 208"/>
                  <a:gd name="T86" fmla="*/ 50 w 82"/>
                  <a:gd name="T87" fmla="*/ 32 h 208"/>
                  <a:gd name="T88" fmla="*/ 44 w 82"/>
                  <a:gd name="T89" fmla="*/ 36 h 208"/>
                  <a:gd name="T90" fmla="*/ 38 w 82"/>
                  <a:gd name="T91" fmla="*/ 36 h 208"/>
                  <a:gd name="T92" fmla="*/ 38 w 82"/>
                  <a:gd name="T93" fmla="*/ 34 h 208"/>
                  <a:gd name="T94" fmla="*/ 40 w 82"/>
                  <a:gd name="T95" fmla="*/ 28 h 208"/>
                  <a:gd name="T96" fmla="*/ 42 w 82"/>
                  <a:gd name="T97" fmla="*/ 18 h 208"/>
                  <a:gd name="T98" fmla="*/ 40 w 82"/>
                  <a:gd name="T99" fmla="*/ 10 h 208"/>
                  <a:gd name="T100" fmla="*/ 30 w 82"/>
                  <a:gd name="T101" fmla="*/ 10 h 208"/>
                  <a:gd name="T102" fmla="*/ 28 w 82"/>
                  <a:gd name="T103" fmla="*/ 4 h 208"/>
                  <a:gd name="T104" fmla="*/ 24 w 82"/>
                  <a:gd name="T105" fmla="*/ 0 h 208"/>
                  <a:gd name="T106" fmla="*/ 20 w 82"/>
                  <a:gd name="T107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2" h="208">
                    <a:moveTo>
                      <a:pt x="20" y="0"/>
                    </a:moveTo>
                    <a:lnTo>
                      <a:pt x="18" y="2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6" y="14"/>
                    </a:lnTo>
                    <a:lnTo>
                      <a:pt x="4" y="24"/>
                    </a:lnTo>
                    <a:lnTo>
                      <a:pt x="8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2" y="48"/>
                    </a:lnTo>
                    <a:lnTo>
                      <a:pt x="4" y="52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4" y="64"/>
                    </a:lnTo>
                    <a:lnTo>
                      <a:pt x="4" y="70"/>
                    </a:lnTo>
                    <a:lnTo>
                      <a:pt x="6" y="76"/>
                    </a:lnTo>
                    <a:lnTo>
                      <a:pt x="8" y="84"/>
                    </a:lnTo>
                    <a:lnTo>
                      <a:pt x="12" y="90"/>
                    </a:lnTo>
                    <a:lnTo>
                      <a:pt x="8" y="112"/>
                    </a:lnTo>
                    <a:lnTo>
                      <a:pt x="8" y="120"/>
                    </a:lnTo>
                    <a:lnTo>
                      <a:pt x="8" y="126"/>
                    </a:lnTo>
                    <a:lnTo>
                      <a:pt x="8" y="132"/>
                    </a:lnTo>
                    <a:lnTo>
                      <a:pt x="6" y="146"/>
                    </a:lnTo>
                    <a:lnTo>
                      <a:pt x="4" y="162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0" y="176"/>
                    </a:lnTo>
                    <a:lnTo>
                      <a:pt x="2" y="178"/>
                    </a:lnTo>
                    <a:lnTo>
                      <a:pt x="4" y="182"/>
                    </a:lnTo>
                    <a:lnTo>
                      <a:pt x="8" y="186"/>
                    </a:lnTo>
                    <a:lnTo>
                      <a:pt x="12" y="192"/>
                    </a:lnTo>
                    <a:lnTo>
                      <a:pt x="24" y="200"/>
                    </a:lnTo>
                    <a:lnTo>
                      <a:pt x="42" y="198"/>
                    </a:lnTo>
                    <a:lnTo>
                      <a:pt x="50" y="208"/>
                    </a:lnTo>
                    <a:lnTo>
                      <a:pt x="58" y="206"/>
                    </a:lnTo>
                    <a:lnTo>
                      <a:pt x="46" y="192"/>
                    </a:lnTo>
                    <a:lnTo>
                      <a:pt x="22" y="168"/>
                    </a:lnTo>
                    <a:lnTo>
                      <a:pt x="20" y="166"/>
                    </a:lnTo>
                    <a:lnTo>
                      <a:pt x="16" y="158"/>
                    </a:lnTo>
                    <a:lnTo>
                      <a:pt x="14" y="148"/>
                    </a:lnTo>
                    <a:lnTo>
                      <a:pt x="16" y="132"/>
                    </a:lnTo>
                    <a:lnTo>
                      <a:pt x="18" y="128"/>
                    </a:lnTo>
                    <a:lnTo>
                      <a:pt x="20" y="120"/>
                    </a:lnTo>
                    <a:lnTo>
                      <a:pt x="22" y="108"/>
                    </a:lnTo>
                    <a:lnTo>
                      <a:pt x="24" y="98"/>
                    </a:lnTo>
                    <a:lnTo>
                      <a:pt x="24" y="90"/>
                    </a:lnTo>
                    <a:lnTo>
                      <a:pt x="26" y="88"/>
                    </a:lnTo>
                    <a:lnTo>
                      <a:pt x="26" y="86"/>
                    </a:lnTo>
                    <a:lnTo>
                      <a:pt x="26" y="84"/>
                    </a:lnTo>
                    <a:lnTo>
                      <a:pt x="28" y="82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2" y="86"/>
                    </a:lnTo>
                    <a:lnTo>
                      <a:pt x="34" y="90"/>
                    </a:lnTo>
                    <a:lnTo>
                      <a:pt x="34" y="94"/>
                    </a:lnTo>
                    <a:lnTo>
                      <a:pt x="42" y="110"/>
                    </a:lnTo>
                    <a:lnTo>
                      <a:pt x="48" y="116"/>
                    </a:lnTo>
                    <a:lnTo>
                      <a:pt x="48" y="112"/>
                    </a:lnTo>
                    <a:lnTo>
                      <a:pt x="46" y="102"/>
                    </a:lnTo>
                    <a:lnTo>
                      <a:pt x="48" y="92"/>
                    </a:lnTo>
                    <a:lnTo>
                      <a:pt x="56" y="84"/>
                    </a:lnTo>
                    <a:lnTo>
                      <a:pt x="56" y="82"/>
                    </a:lnTo>
                    <a:lnTo>
                      <a:pt x="60" y="82"/>
                    </a:lnTo>
                    <a:lnTo>
                      <a:pt x="64" y="80"/>
                    </a:lnTo>
                    <a:lnTo>
                      <a:pt x="68" y="80"/>
                    </a:lnTo>
                    <a:lnTo>
                      <a:pt x="74" y="82"/>
                    </a:lnTo>
                    <a:lnTo>
                      <a:pt x="80" y="84"/>
                    </a:lnTo>
                    <a:lnTo>
                      <a:pt x="82" y="82"/>
                    </a:lnTo>
                    <a:lnTo>
                      <a:pt x="82" y="78"/>
                    </a:lnTo>
                    <a:lnTo>
                      <a:pt x="82" y="74"/>
                    </a:lnTo>
                    <a:lnTo>
                      <a:pt x="82" y="68"/>
                    </a:lnTo>
                    <a:lnTo>
                      <a:pt x="80" y="62"/>
                    </a:lnTo>
                    <a:lnTo>
                      <a:pt x="80" y="60"/>
                    </a:lnTo>
                    <a:lnTo>
                      <a:pt x="80" y="58"/>
                    </a:lnTo>
                    <a:lnTo>
                      <a:pt x="78" y="52"/>
                    </a:lnTo>
                    <a:lnTo>
                      <a:pt x="74" y="46"/>
                    </a:lnTo>
                    <a:lnTo>
                      <a:pt x="70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0" y="32"/>
                    </a:lnTo>
                    <a:lnTo>
                      <a:pt x="58" y="30"/>
                    </a:lnTo>
                    <a:lnTo>
                      <a:pt x="54" y="30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0" y="36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42" y="22"/>
                    </a:lnTo>
                    <a:lnTo>
                      <a:pt x="42" y="18"/>
                    </a:lnTo>
                    <a:lnTo>
                      <a:pt x="42" y="14"/>
                    </a:lnTo>
                    <a:lnTo>
                      <a:pt x="40" y="10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6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6" name="Freeform 204">
                <a:extLst>
                  <a:ext uri="{FF2B5EF4-FFF2-40B4-BE49-F238E27FC236}">
                    <a16:creationId xmlns:a16="http://schemas.microsoft.com/office/drawing/2014/main" id="{10806F84-14C4-4ADA-9434-2D9985D6C3D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57" y="2734"/>
                <a:ext cx="70" cy="38"/>
              </a:xfrm>
              <a:custGeom>
                <a:avLst/>
                <a:gdLst>
                  <a:gd name="T0" fmla="*/ 58 w 70"/>
                  <a:gd name="T1" fmla="*/ 38 h 38"/>
                  <a:gd name="T2" fmla="*/ 34 w 70"/>
                  <a:gd name="T3" fmla="*/ 36 h 38"/>
                  <a:gd name="T4" fmla="*/ 34 w 70"/>
                  <a:gd name="T5" fmla="*/ 36 h 38"/>
                  <a:gd name="T6" fmla="*/ 30 w 70"/>
                  <a:gd name="T7" fmla="*/ 36 h 38"/>
                  <a:gd name="T8" fmla="*/ 26 w 70"/>
                  <a:gd name="T9" fmla="*/ 36 h 38"/>
                  <a:gd name="T10" fmla="*/ 18 w 70"/>
                  <a:gd name="T11" fmla="*/ 36 h 38"/>
                  <a:gd name="T12" fmla="*/ 10 w 70"/>
                  <a:gd name="T13" fmla="*/ 38 h 38"/>
                  <a:gd name="T14" fmla="*/ 8 w 70"/>
                  <a:gd name="T15" fmla="*/ 38 h 38"/>
                  <a:gd name="T16" fmla="*/ 8 w 70"/>
                  <a:gd name="T17" fmla="*/ 38 h 38"/>
                  <a:gd name="T18" fmla="*/ 4 w 70"/>
                  <a:gd name="T19" fmla="*/ 38 h 38"/>
                  <a:gd name="T20" fmla="*/ 2 w 70"/>
                  <a:gd name="T21" fmla="*/ 38 h 38"/>
                  <a:gd name="T22" fmla="*/ 0 w 70"/>
                  <a:gd name="T23" fmla="*/ 36 h 38"/>
                  <a:gd name="T24" fmla="*/ 0 w 70"/>
                  <a:gd name="T25" fmla="*/ 34 h 38"/>
                  <a:gd name="T26" fmla="*/ 0 w 70"/>
                  <a:gd name="T27" fmla="*/ 32 h 38"/>
                  <a:gd name="T28" fmla="*/ 4 w 70"/>
                  <a:gd name="T29" fmla="*/ 16 h 38"/>
                  <a:gd name="T30" fmla="*/ 4 w 70"/>
                  <a:gd name="T31" fmla="*/ 16 h 38"/>
                  <a:gd name="T32" fmla="*/ 8 w 70"/>
                  <a:gd name="T33" fmla="*/ 14 h 38"/>
                  <a:gd name="T34" fmla="*/ 10 w 70"/>
                  <a:gd name="T35" fmla="*/ 10 h 38"/>
                  <a:gd name="T36" fmla="*/ 16 w 70"/>
                  <a:gd name="T37" fmla="*/ 6 h 38"/>
                  <a:gd name="T38" fmla="*/ 20 w 70"/>
                  <a:gd name="T39" fmla="*/ 4 h 38"/>
                  <a:gd name="T40" fmla="*/ 26 w 70"/>
                  <a:gd name="T41" fmla="*/ 2 h 38"/>
                  <a:gd name="T42" fmla="*/ 32 w 70"/>
                  <a:gd name="T43" fmla="*/ 0 h 38"/>
                  <a:gd name="T44" fmla="*/ 50 w 70"/>
                  <a:gd name="T45" fmla="*/ 2 h 38"/>
                  <a:gd name="T46" fmla="*/ 64 w 70"/>
                  <a:gd name="T47" fmla="*/ 4 h 38"/>
                  <a:gd name="T48" fmla="*/ 70 w 70"/>
                  <a:gd name="T49" fmla="*/ 12 h 38"/>
                  <a:gd name="T50" fmla="*/ 58 w 70"/>
                  <a:gd name="T5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38">
                    <a:moveTo>
                      <a:pt x="58" y="38"/>
                    </a:moveTo>
                    <a:lnTo>
                      <a:pt x="34" y="36"/>
                    </a:lnTo>
                    <a:lnTo>
                      <a:pt x="34" y="36"/>
                    </a:lnTo>
                    <a:lnTo>
                      <a:pt x="30" y="36"/>
                    </a:lnTo>
                    <a:lnTo>
                      <a:pt x="26" y="36"/>
                    </a:lnTo>
                    <a:lnTo>
                      <a:pt x="18" y="36"/>
                    </a:lnTo>
                    <a:lnTo>
                      <a:pt x="10" y="38"/>
                    </a:lnTo>
                    <a:lnTo>
                      <a:pt x="8" y="38"/>
                    </a:lnTo>
                    <a:lnTo>
                      <a:pt x="8" y="38"/>
                    </a:lnTo>
                    <a:lnTo>
                      <a:pt x="4" y="38"/>
                    </a:lnTo>
                    <a:lnTo>
                      <a:pt x="2" y="38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2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0" y="10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6" y="2"/>
                    </a:lnTo>
                    <a:lnTo>
                      <a:pt x="32" y="0"/>
                    </a:lnTo>
                    <a:lnTo>
                      <a:pt x="50" y="2"/>
                    </a:lnTo>
                    <a:lnTo>
                      <a:pt x="64" y="4"/>
                    </a:lnTo>
                    <a:lnTo>
                      <a:pt x="70" y="12"/>
                    </a:lnTo>
                    <a:lnTo>
                      <a:pt x="58" y="3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7" name="Freeform 205">
                <a:extLst>
                  <a:ext uri="{FF2B5EF4-FFF2-40B4-BE49-F238E27FC236}">
                    <a16:creationId xmlns:a16="http://schemas.microsoft.com/office/drawing/2014/main" id="{5327F2BA-0FF3-48FE-8FD3-52A41AF739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855" y="2712"/>
                <a:ext cx="98" cy="52"/>
              </a:xfrm>
              <a:custGeom>
                <a:avLst/>
                <a:gdLst>
                  <a:gd name="T0" fmla="*/ 8 w 98"/>
                  <a:gd name="T1" fmla="*/ 0 h 52"/>
                  <a:gd name="T2" fmla="*/ 8 w 98"/>
                  <a:gd name="T3" fmla="*/ 0 h 52"/>
                  <a:gd name="T4" fmla="*/ 6 w 98"/>
                  <a:gd name="T5" fmla="*/ 2 h 52"/>
                  <a:gd name="T6" fmla="*/ 4 w 98"/>
                  <a:gd name="T7" fmla="*/ 4 h 52"/>
                  <a:gd name="T8" fmla="*/ 2 w 98"/>
                  <a:gd name="T9" fmla="*/ 6 h 52"/>
                  <a:gd name="T10" fmla="*/ 0 w 98"/>
                  <a:gd name="T11" fmla="*/ 10 h 52"/>
                  <a:gd name="T12" fmla="*/ 0 w 98"/>
                  <a:gd name="T13" fmla="*/ 12 h 52"/>
                  <a:gd name="T14" fmla="*/ 2 w 98"/>
                  <a:gd name="T15" fmla="*/ 16 h 52"/>
                  <a:gd name="T16" fmla="*/ 8 w 98"/>
                  <a:gd name="T17" fmla="*/ 20 h 52"/>
                  <a:gd name="T18" fmla="*/ 8 w 98"/>
                  <a:gd name="T19" fmla="*/ 20 h 52"/>
                  <a:gd name="T20" fmla="*/ 8 w 98"/>
                  <a:gd name="T21" fmla="*/ 22 h 52"/>
                  <a:gd name="T22" fmla="*/ 10 w 98"/>
                  <a:gd name="T23" fmla="*/ 22 h 52"/>
                  <a:gd name="T24" fmla="*/ 10 w 98"/>
                  <a:gd name="T25" fmla="*/ 24 h 52"/>
                  <a:gd name="T26" fmla="*/ 14 w 98"/>
                  <a:gd name="T27" fmla="*/ 28 h 52"/>
                  <a:gd name="T28" fmla="*/ 18 w 98"/>
                  <a:gd name="T29" fmla="*/ 32 h 52"/>
                  <a:gd name="T30" fmla="*/ 26 w 98"/>
                  <a:gd name="T31" fmla="*/ 36 h 52"/>
                  <a:gd name="T32" fmla="*/ 42 w 98"/>
                  <a:gd name="T33" fmla="*/ 42 h 52"/>
                  <a:gd name="T34" fmla="*/ 64 w 98"/>
                  <a:gd name="T35" fmla="*/ 48 h 52"/>
                  <a:gd name="T36" fmla="*/ 96 w 98"/>
                  <a:gd name="T37" fmla="*/ 52 h 52"/>
                  <a:gd name="T38" fmla="*/ 98 w 98"/>
                  <a:gd name="T39" fmla="*/ 34 h 52"/>
                  <a:gd name="T40" fmla="*/ 82 w 98"/>
                  <a:gd name="T41" fmla="*/ 32 h 52"/>
                  <a:gd name="T42" fmla="*/ 36 w 98"/>
                  <a:gd name="T43" fmla="*/ 22 h 52"/>
                  <a:gd name="T44" fmla="*/ 24 w 98"/>
                  <a:gd name="T45" fmla="*/ 12 h 52"/>
                  <a:gd name="T46" fmla="*/ 8 w 98"/>
                  <a:gd name="T4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52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8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14" y="28"/>
                    </a:lnTo>
                    <a:lnTo>
                      <a:pt x="18" y="32"/>
                    </a:lnTo>
                    <a:lnTo>
                      <a:pt x="26" y="36"/>
                    </a:lnTo>
                    <a:lnTo>
                      <a:pt x="42" y="42"/>
                    </a:lnTo>
                    <a:lnTo>
                      <a:pt x="64" y="48"/>
                    </a:lnTo>
                    <a:lnTo>
                      <a:pt x="96" y="52"/>
                    </a:lnTo>
                    <a:lnTo>
                      <a:pt x="98" y="34"/>
                    </a:lnTo>
                    <a:lnTo>
                      <a:pt x="82" y="32"/>
                    </a:lnTo>
                    <a:lnTo>
                      <a:pt x="36" y="22"/>
                    </a:lnTo>
                    <a:lnTo>
                      <a:pt x="24" y="12"/>
                    </a:lnTo>
                    <a:lnTo>
                      <a:pt x="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8" name="Freeform 206">
                <a:extLst>
                  <a:ext uri="{FF2B5EF4-FFF2-40B4-BE49-F238E27FC236}">
                    <a16:creationId xmlns:a16="http://schemas.microsoft.com/office/drawing/2014/main" id="{AE8EB3AF-651D-4CC3-AE24-7636FB1FD0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697" y="2634"/>
                <a:ext cx="378" cy="372"/>
              </a:xfrm>
              <a:custGeom>
                <a:avLst/>
                <a:gdLst>
                  <a:gd name="T0" fmla="*/ 262 w 378"/>
                  <a:gd name="T1" fmla="*/ 126 h 372"/>
                  <a:gd name="T2" fmla="*/ 264 w 378"/>
                  <a:gd name="T3" fmla="*/ 110 h 372"/>
                  <a:gd name="T4" fmla="*/ 256 w 378"/>
                  <a:gd name="T5" fmla="*/ 114 h 372"/>
                  <a:gd name="T6" fmla="*/ 254 w 378"/>
                  <a:gd name="T7" fmla="*/ 130 h 372"/>
                  <a:gd name="T8" fmla="*/ 192 w 378"/>
                  <a:gd name="T9" fmla="*/ 116 h 372"/>
                  <a:gd name="T10" fmla="*/ 168 w 378"/>
                  <a:gd name="T11" fmla="*/ 98 h 372"/>
                  <a:gd name="T12" fmla="*/ 162 w 378"/>
                  <a:gd name="T13" fmla="*/ 82 h 372"/>
                  <a:gd name="T14" fmla="*/ 160 w 378"/>
                  <a:gd name="T15" fmla="*/ 58 h 372"/>
                  <a:gd name="T16" fmla="*/ 174 w 378"/>
                  <a:gd name="T17" fmla="*/ 40 h 372"/>
                  <a:gd name="T18" fmla="*/ 170 w 378"/>
                  <a:gd name="T19" fmla="*/ 6 h 372"/>
                  <a:gd name="T20" fmla="*/ 152 w 378"/>
                  <a:gd name="T21" fmla="*/ 0 h 372"/>
                  <a:gd name="T22" fmla="*/ 140 w 378"/>
                  <a:gd name="T23" fmla="*/ 8 h 372"/>
                  <a:gd name="T24" fmla="*/ 110 w 378"/>
                  <a:gd name="T25" fmla="*/ 18 h 372"/>
                  <a:gd name="T26" fmla="*/ 112 w 378"/>
                  <a:gd name="T27" fmla="*/ 28 h 372"/>
                  <a:gd name="T28" fmla="*/ 124 w 378"/>
                  <a:gd name="T29" fmla="*/ 34 h 372"/>
                  <a:gd name="T30" fmla="*/ 108 w 378"/>
                  <a:gd name="T31" fmla="*/ 36 h 372"/>
                  <a:gd name="T32" fmla="*/ 96 w 378"/>
                  <a:gd name="T33" fmla="*/ 48 h 372"/>
                  <a:gd name="T34" fmla="*/ 88 w 378"/>
                  <a:gd name="T35" fmla="*/ 60 h 372"/>
                  <a:gd name="T36" fmla="*/ 58 w 378"/>
                  <a:gd name="T37" fmla="*/ 84 h 372"/>
                  <a:gd name="T38" fmla="*/ 48 w 378"/>
                  <a:gd name="T39" fmla="*/ 126 h 372"/>
                  <a:gd name="T40" fmla="*/ 18 w 378"/>
                  <a:gd name="T41" fmla="*/ 148 h 372"/>
                  <a:gd name="T42" fmla="*/ 12 w 378"/>
                  <a:gd name="T43" fmla="*/ 170 h 372"/>
                  <a:gd name="T44" fmla="*/ 32 w 378"/>
                  <a:gd name="T45" fmla="*/ 166 h 372"/>
                  <a:gd name="T46" fmla="*/ 32 w 378"/>
                  <a:gd name="T47" fmla="*/ 176 h 372"/>
                  <a:gd name="T48" fmla="*/ 16 w 378"/>
                  <a:gd name="T49" fmla="*/ 192 h 372"/>
                  <a:gd name="T50" fmla="*/ 38 w 378"/>
                  <a:gd name="T51" fmla="*/ 214 h 372"/>
                  <a:gd name="T52" fmla="*/ 50 w 378"/>
                  <a:gd name="T53" fmla="*/ 206 h 372"/>
                  <a:gd name="T54" fmla="*/ 58 w 378"/>
                  <a:gd name="T55" fmla="*/ 194 h 372"/>
                  <a:gd name="T56" fmla="*/ 56 w 378"/>
                  <a:gd name="T57" fmla="*/ 210 h 372"/>
                  <a:gd name="T58" fmla="*/ 76 w 378"/>
                  <a:gd name="T59" fmla="*/ 308 h 372"/>
                  <a:gd name="T60" fmla="*/ 102 w 378"/>
                  <a:gd name="T61" fmla="*/ 352 h 372"/>
                  <a:gd name="T62" fmla="*/ 114 w 378"/>
                  <a:gd name="T63" fmla="*/ 370 h 372"/>
                  <a:gd name="T64" fmla="*/ 132 w 378"/>
                  <a:gd name="T65" fmla="*/ 370 h 372"/>
                  <a:gd name="T66" fmla="*/ 134 w 378"/>
                  <a:gd name="T67" fmla="*/ 362 h 372"/>
                  <a:gd name="T68" fmla="*/ 146 w 378"/>
                  <a:gd name="T69" fmla="*/ 348 h 372"/>
                  <a:gd name="T70" fmla="*/ 160 w 378"/>
                  <a:gd name="T71" fmla="*/ 318 h 372"/>
                  <a:gd name="T72" fmla="*/ 162 w 378"/>
                  <a:gd name="T73" fmla="*/ 280 h 372"/>
                  <a:gd name="T74" fmla="*/ 182 w 378"/>
                  <a:gd name="T75" fmla="*/ 268 h 372"/>
                  <a:gd name="T76" fmla="*/ 224 w 378"/>
                  <a:gd name="T77" fmla="*/ 232 h 372"/>
                  <a:gd name="T78" fmla="*/ 248 w 378"/>
                  <a:gd name="T79" fmla="*/ 202 h 372"/>
                  <a:gd name="T80" fmla="*/ 262 w 378"/>
                  <a:gd name="T81" fmla="*/ 194 h 372"/>
                  <a:gd name="T82" fmla="*/ 266 w 378"/>
                  <a:gd name="T83" fmla="*/ 176 h 372"/>
                  <a:gd name="T84" fmla="*/ 266 w 378"/>
                  <a:gd name="T85" fmla="*/ 160 h 372"/>
                  <a:gd name="T86" fmla="*/ 282 w 378"/>
                  <a:gd name="T87" fmla="*/ 150 h 372"/>
                  <a:gd name="T88" fmla="*/ 294 w 378"/>
                  <a:gd name="T89" fmla="*/ 156 h 372"/>
                  <a:gd name="T90" fmla="*/ 304 w 378"/>
                  <a:gd name="T91" fmla="*/ 170 h 372"/>
                  <a:gd name="T92" fmla="*/ 312 w 378"/>
                  <a:gd name="T93" fmla="*/ 164 h 372"/>
                  <a:gd name="T94" fmla="*/ 318 w 378"/>
                  <a:gd name="T95" fmla="*/ 182 h 372"/>
                  <a:gd name="T96" fmla="*/ 324 w 378"/>
                  <a:gd name="T97" fmla="*/ 184 h 372"/>
                  <a:gd name="T98" fmla="*/ 322 w 378"/>
                  <a:gd name="T99" fmla="*/ 168 h 372"/>
                  <a:gd name="T100" fmla="*/ 336 w 378"/>
                  <a:gd name="T101" fmla="*/ 168 h 372"/>
                  <a:gd name="T102" fmla="*/ 346 w 378"/>
                  <a:gd name="T103" fmla="*/ 152 h 372"/>
                  <a:gd name="T104" fmla="*/ 370 w 378"/>
                  <a:gd name="T105" fmla="*/ 130 h 372"/>
                  <a:gd name="T106" fmla="*/ 378 w 378"/>
                  <a:gd name="T107" fmla="*/ 114 h 372"/>
                  <a:gd name="T108" fmla="*/ 344 w 378"/>
                  <a:gd name="T109" fmla="*/ 114 h 372"/>
                  <a:gd name="T110" fmla="*/ 322 w 378"/>
                  <a:gd name="T111" fmla="*/ 130 h 372"/>
                  <a:gd name="T112" fmla="*/ 306 w 378"/>
                  <a:gd name="T113" fmla="*/ 136 h 372"/>
                  <a:gd name="T114" fmla="*/ 282 w 378"/>
                  <a:gd name="T115" fmla="*/ 136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8" h="372">
                    <a:moveTo>
                      <a:pt x="264" y="138"/>
                    </a:moveTo>
                    <a:lnTo>
                      <a:pt x="262" y="136"/>
                    </a:lnTo>
                    <a:lnTo>
                      <a:pt x="260" y="134"/>
                    </a:lnTo>
                    <a:lnTo>
                      <a:pt x="260" y="130"/>
                    </a:lnTo>
                    <a:lnTo>
                      <a:pt x="262" y="128"/>
                    </a:lnTo>
                    <a:lnTo>
                      <a:pt x="262" y="126"/>
                    </a:lnTo>
                    <a:lnTo>
                      <a:pt x="262" y="126"/>
                    </a:lnTo>
                    <a:lnTo>
                      <a:pt x="262" y="122"/>
                    </a:lnTo>
                    <a:lnTo>
                      <a:pt x="264" y="118"/>
                    </a:lnTo>
                    <a:lnTo>
                      <a:pt x="264" y="114"/>
                    </a:lnTo>
                    <a:lnTo>
                      <a:pt x="264" y="114"/>
                    </a:lnTo>
                    <a:lnTo>
                      <a:pt x="264" y="110"/>
                    </a:lnTo>
                    <a:lnTo>
                      <a:pt x="262" y="110"/>
                    </a:lnTo>
                    <a:lnTo>
                      <a:pt x="260" y="110"/>
                    </a:lnTo>
                    <a:lnTo>
                      <a:pt x="258" y="110"/>
                    </a:lnTo>
                    <a:lnTo>
                      <a:pt x="258" y="112"/>
                    </a:lnTo>
                    <a:lnTo>
                      <a:pt x="256" y="112"/>
                    </a:lnTo>
                    <a:lnTo>
                      <a:pt x="256" y="114"/>
                    </a:lnTo>
                    <a:lnTo>
                      <a:pt x="256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4" y="128"/>
                    </a:lnTo>
                    <a:lnTo>
                      <a:pt x="254" y="130"/>
                    </a:lnTo>
                    <a:lnTo>
                      <a:pt x="254" y="130"/>
                    </a:lnTo>
                    <a:lnTo>
                      <a:pt x="226" y="126"/>
                    </a:lnTo>
                    <a:lnTo>
                      <a:pt x="218" y="122"/>
                    </a:lnTo>
                    <a:lnTo>
                      <a:pt x="206" y="120"/>
                    </a:lnTo>
                    <a:lnTo>
                      <a:pt x="196" y="118"/>
                    </a:lnTo>
                    <a:lnTo>
                      <a:pt x="192" y="116"/>
                    </a:lnTo>
                    <a:lnTo>
                      <a:pt x="186" y="114"/>
                    </a:lnTo>
                    <a:lnTo>
                      <a:pt x="180" y="112"/>
                    </a:lnTo>
                    <a:lnTo>
                      <a:pt x="176" y="108"/>
                    </a:lnTo>
                    <a:lnTo>
                      <a:pt x="172" y="104"/>
                    </a:lnTo>
                    <a:lnTo>
                      <a:pt x="168" y="102"/>
                    </a:lnTo>
                    <a:lnTo>
                      <a:pt x="168" y="98"/>
                    </a:lnTo>
                    <a:lnTo>
                      <a:pt x="166" y="98"/>
                    </a:lnTo>
                    <a:lnTo>
                      <a:pt x="162" y="94"/>
                    </a:lnTo>
                    <a:lnTo>
                      <a:pt x="160" y="90"/>
                    </a:lnTo>
                    <a:lnTo>
                      <a:pt x="158" y="88"/>
                    </a:lnTo>
                    <a:lnTo>
                      <a:pt x="160" y="84"/>
                    </a:lnTo>
                    <a:lnTo>
                      <a:pt x="162" y="82"/>
                    </a:lnTo>
                    <a:lnTo>
                      <a:pt x="164" y="80"/>
                    </a:lnTo>
                    <a:lnTo>
                      <a:pt x="166" y="78"/>
                    </a:lnTo>
                    <a:lnTo>
                      <a:pt x="166" y="78"/>
                    </a:lnTo>
                    <a:lnTo>
                      <a:pt x="162" y="72"/>
                    </a:lnTo>
                    <a:lnTo>
                      <a:pt x="160" y="64"/>
                    </a:lnTo>
                    <a:lnTo>
                      <a:pt x="160" y="58"/>
                    </a:lnTo>
                    <a:lnTo>
                      <a:pt x="162" y="52"/>
                    </a:lnTo>
                    <a:lnTo>
                      <a:pt x="164" y="48"/>
                    </a:lnTo>
                    <a:lnTo>
                      <a:pt x="166" y="44"/>
                    </a:lnTo>
                    <a:lnTo>
                      <a:pt x="170" y="42"/>
                    </a:lnTo>
                    <a:lnTo>
                      <a:pt x="172" y="40"/>
                    </a:lnTo>
                    <a:lnTo>
                      <a:pt x="174" y="40"/>
                    </a:lnTo>
                    <a:lnTo>
                      <a:pt x="168" y="28"/>
                    </a:lnTo>
                    <a:lnTo>
                      <a:pt x="174" y="22"/>
                    </a:lnTo>
                    <a:lnTo>
                      <a:pt x="172" y="20"/>
                    </a:lnTo>
                    <a:lnTo>
                      <a:pt x="170" y="14"/>
                    </a:lnTo>
                    <a:lnTo>
                      <a:pt x="170" y="10"/>
                    </a:lnTo>
                    <a:lnTo>
                      <a:pt x="170" y="6"/>
                    </a:lnTo>
                    <a:lnTo>
                      <a:pt x="168" y="6"/>
                    </a:lnTo>
                    <a:lnTo>
                      <a:pt x="168" y="2"/>
                    </a:lnTo>
                    <a:lnTo>
                      <a:pt x="164" y="0"/>
                    </a:lnTo>
                    <a:lnTo>
                      <a:pt x="160" y="0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50" y="0"/>
                    </a:lnTo>
                    <a:lnTo>
                      <a:pt x="146" y="2"/>
                    </a:lnTo>
                    <a:lnTo>
                      <a:pt x="146" y="2"/>
                    </a:lnTo>
                    <a:lnTo>
                      <a:pt x="144" y="2"/>
                    </a:lnTo>
                    <a:lnTo>
                      <a:pt x="140" y="6"/>
                    </a:lnTo>
                    <a:lnTo>
                      <a:pt x="140" y="8"/>
                    </a:lnTo>
                    <a:lnTo>
                      <a:pt x="138" y="12"/>
                    </a:lnTo>
                    <a:lnTo>
                      <a:pt x="138" y="12"/>
                    </a:lnTo>
                    <a:lnTo>
                      <a:pt x="126" y="14"/>
                    </a:lnTo>
                    <a:lnTo>
                      <a:pt x="120" y="14"/>
                    </a:lnTo>
                    <a:lnTo>
                      <a:pt x="114" y="16"/>
                    </a:lnTo>
                    <a:lnTo>
                      <a:pt x="110" y="18"/>
                    </a:lnTo>
                    <a:lnTo>
                      <a:pt x="108" y="20"/>
                    </a:lnTo>
                    <a:lnTo>
                      <a:pt x="106" y="22"/>
                    </a:lnTo>
                    <a:lnTo>
                      <a:pt x="106" y="24"/>
                    </a:lnTo>
                    <a:lnTo>
                      <a:pt x="106" y="26"/>
                    </a:lnTo>
                    <a:lnTo>
                      <a:pt x="108" y="26"/>
                    </a:lnTo>
                    <a:lnTo>
                      <a:pt x="112" y="28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8" y="28"/>
                    </a:lnTo>
                    <a:lnTo>
                      <a:pt x="120" y="30"/>
                    </a:lnTo>
                    <a:lnTo>
                      <a:pt x="124" y="32"/>
                    </a:lnTo>
                    <a:lnTo>
                      <a:pt x="124" y="34"/>
                    </a:lnTo>
                    <a:lnTo>
                      <a:pt x="124" y="36"/>
                    </a:lnTo>
                    <a:lnTo>
                      <a:pt x="124" y="38"/>
                    </a:lnTo>
                    <a:lnTo>
                      <a:pt x="122" y="36"/>
                    </a:lnTo>
                    <a:lnTo>
                      <a:pt x="118" y="36"/>
                    </a:lnTo>
                    <a:lnTo>
                      <a:pt x="114" y="36"/>
                    </a:lnTo>
                    <a:lnTo>
                      <a:pt x="108" y="36"/>
                    </a:lnTo>
                    <a:lnTo>
                      <a:pt x="106" y="38"/>
                    </a:lnTo>
                    <a:lnTo>
                      <a:pt x="102" y="38"/>
                    </a:lnTo>
                    <a:lnTo>
                      <a:pt x="102" y="38"/>
                    </a:lnTo>
                    <a:lnTo>
                      <a:pt x="98" y="40"/>
                    </a:lnTo>
                    <a:lnTo>
                      <a:pt x="96" y="44"/>
                    </a:lnTo>
                    <a:lnTo>
                      <a:pt x="96" y="48"/>
                    </a:lnTo>
                    <a:lnTo>
                      <a:pt x="96" y="50"/>
                    </a:lnTo>
                    <a:lnTo>
                      <a:pt x="96" y="52"/>
                    </a:lnTo>
                    <a:lnTo>
                      <a:pt x="96" y="54"/>
                    </a:lnTo>
                    <a:lnTo>
                      <a:pt x="90" y="54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4" y="64"/>
                    </a:lnTo>
                    <a:lnTo>
                      <a:pt x="82" y="68"/>
                    </a:lnTo>
                    <a:lnTo>
                      <a:pt x="78" y="70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58" y="84"/>
                    </a:lnTo>
                    <a:lnTo>
                      <a:pt x="46" y="94"/>
                    </a:lnTo>
                    <a:lnTo>
                      <a:pt x="40" y="104"/>
                    </a:lnTo>
                    <a:lnTo>
                      <a:pt x="38" y="112"/>
                    </a:lnTo>
                    <a:lnTo>
                      <a:pt x="38" y="118"/>
                    </a:lnTo>
                    <a:lnTo>
                      <a:pt x="40" y="122"/>
                    </a:lnTo>
                    <a:lnTo>
                      <a:pt x="48" y="126"/>
                    </a:lnTo>
                    <a:lnTo>
                      <a:pt x="44" y="146"/>
                    </a:lnTo>
                    <a:lnTo>
                      <a:pt x="38" y="146"/>
                    </a:lnTo>
                    <a:lnTo>
                      <a:pt x="24" y="146"/>
                    </a:lnTo>
                    <a:lnTo>
                      <a:pt x="22" y="146"/>
                    </a:lnTo>
                    <a:lnTo>
                      <a:pt x="20" y="146"/>
                    </a:lnTo>
                    <a:lnTo>
                      <a:pt x="18" y="148"/>
                    </a:lnTo>
                    <a:lnTo>
                      <a:pt x="16" y="148"/>
                    </a:lnTo>
                    <a:lnTo>
                      <a:pt x="0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6" y="170"/>
                    </a:lnTo>
                    <a:lnTo>
                      <a:pt x="12" y="170"/>
                    </a:lnTo>
                    <a:lnTo>
                      <a:pt x="18" y="170"/>
                    </a:lnTo>
                    <a:lnTo>
                      <a:pt x="24" y="168"/>
                    </a:lnTo>
                    <a:lnTo>
                      <a:pt x="26" y="168"/>
                    </a:lnTo>
                    <a:lnTo>
                      <a:pt x="28" y="166"/>
                    </a:lnTo>
                    <a:lnTo>
                      <a:pt x="30" y="166"/>
                    </a:lnTo>
                    <a:lnTo>
                      <a:pt x="32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6"/>
                    </a:lnTo>
                    <a:lnTo>
                      <a:pt x="36" y="168"/>
                    </a:lnTo>
                    <a:lnTo>
                      <a:pt x="34" y="170"/>
                    </a:lnTo>
                    <a:lnTo>
                      <a:pt x="32" y="176"/>
                    </a:lnTo>
                    <a:lnTo>
                      <a:pt x="28" y="180"/>
                    </a:lnTo>
                    <a:lnTo>
                      <a:pt x="24" y="184"/>
                    </a:lnTo>
                    <a:lnTo>
                      <a:pt x="20" y="188"/>
                    </a:lnTo>
                    <a:lnTo>
                      <a:pt x="16" y="190"/>
                    </a:lnTo>
                    <a:lnTo>
                      <a:pt x="16" y="190"/>
                    </a:lnTo>
                    <a:lnTo>
                      <a:pt x="16" y="192"/>
                    </a:lnTo>
                    <a:lnTo>
                      <a:pt x="16" y="194"/>
                    </a:lnTo>
                    <a:lnTo>
                      <a:pt x="18" y="198"/>
                    </a:lnTo>
                    <a:lnTo>
                      <a:pt x="20" y="202"/>
                    </a:lnTo>
                    <a:lnTo>
                      <a:pt x="24" y="206"/>
                    </a:lnTo>
                    <a:lnTo>
                      <a:pt x="30" y="210"/>
                    </a:lnTo>
                    <a:lnTo>
                      <a:pt x="38" y="214"/>
                    </a:lnTo>
                    <a:lnTo>
                      <a:pt x="40" y="214"/>
                    </a:lnTo>
                    <a:lnTo>
                      <a:pt x="42" y="214"/>
                    </a:lnTo>
                    <a:lnTo>
                      <a:pt x="44" y="214"/>
                    </a:lnTo>
                    <a:lnTo>
                      <a:pt x="46" y="210"/>
                    </a:lnTo>
                    <a:lnTo>
                      <a:pt x="50" y="206"/>
                    </a:lnTo>
                    <a:lnTo>
                      <a:pt x="50" y="206"/>
                    </a:lnTo>
                    <a:lnTo>
                      <a:pt x="50" y="204"/>
                    </a:lnTo>
                    <a:lnTo>
                      <a:pt x="50" y="200"/>
                    </a:lnTo>
                    <a:lnTo>
                      <a:pt x="52" y="196"/>
                    </a:lnTo>
                    <a:lnTo>
                      <a:pt x="54" y="194"/>
                    </a:lnTo>
                    <a:lnTo>
                      <a:pt x="58" y="192"/>
                    </a:lnTo>
                    <a:lnTo>
                      <a:pt x="58" y="194"/>
                    </a:lnTo>
                    <a:lnTo>
                      <a:pt x="56" y="196"/>
                    </a:lnTo>
                    <a:lnTo>
                      <a:pt x="56" y="200"/>
                    </a:lnTo>
                    <a:lnTo>
                      <a:pt x="56" y="204"/>
                    </a:lnTo>
                    <a:lnTo>
                      <a:pt x="58" y="206"/>
                    </a:lnTo>
                    <a:lnTo>
                      <a:pt x="58" y="208"/>
                    </a:lnTo>
                    <a:lnTo>
                      <a:pt x="56" y="210"/>
                    </a:lnTo>
                    <a:lnTo>
                      <a:pt x="56" y="212"/>
                    </a:lnTo>
                    <a:lnTo>
                      <a:pt x="56" y="216"/>
                    </a:lnTo>
                    <a:lnTo>
                      <a:pt x="56" y="220"/>
                    </a:lnTo>
                    <a:lnTo>
                      <a:pt x="56" y="228"/>
                    </a:lnTo>
                    <a:lnTo>
                      <a:pt x="60" y="258"/>
                    </a:lnTo>
                    <a:lnTo>
                      <a:pt x="76" y="308"/>
                    </a:lnTo>
                    <a:lnTo>
                      <a:pt x="92" y="336"/>
                    </a:lnTo>
                    <a:lnTo>
                      <a:pt x="94" y="336"/>
                    </a:lnTo>
                    <a:lnTo>
                      <a:pt x="96" y="340"/>
                    </a:lnTo>
                    <a:lnTo>
                      <a:pt x="98" y="344"/>
                    </a:lnTo>
                    <a:lnTo>
                      <a:pt x="102" y="352"/>
                    </a:lnTo>
                    <a:lnTo>
                      <a:pt x="102" y="352"/>
                    </a:lnTo>
                    <a:lnTo>
                      <a:pt x="104" y="354"/>
                    </a:lnTo>
                    <a:lnTo>
                      <a:pt x="108" y="358"/>
                    </a:lnTo>
                    <a:lnTo>
                      <a:pt x="110" y="362"/>
                    </a:lnTo>
                    <a:lnTo>
                      <a:pt x="112" y="366"/>
                    </a:lnTo>
                    <a:lnTo>
                      <a:pt x="114" y="370"/>
                    </a:lnTo>
                    <a:lnTo>
                      <a:pt x="114" y="370"/>
                    </a:lnTo>
                    <a:lnTo>
                      <a:pt x="116" y="372"/>
                    </a:lnTo>
                    <a:lnTo>
                      <a:pt x="120" y="372"/>
                    </a:lnTo>
                    <a:lnTo>
                      <a:pt x="126" y="372"/>
                    </a:lnTo>
                    <a:lnTo>
                      <a:pt x="130" y="372"/>
                    </a:lnTo>
                    <a:lnTo>
                      <a:pt x="132" y="372"/>
                    </a:lnTo>
                    <a:lnTo>
                      <a:pt x="132" y="370"/>
                    </a:lnTo>
                    <a:lnTo>
                      <a:pt x="132" y="370"/>
                    </a:lnTo>
                    <a:lnTo>
                      <a:pt x="132" y="368"/>
                    </a:lnTo>
                    <a:lnTo>
                      <a:pt x="132" y="368"/>
                    </a:lnTo>
                    <a:lnTo>
                      <a:pt x="132" y="368"/>
                    </a:lnTo>
                    <a:lnTo>
                      <a:pt x="134" y="364"/>
                    </a:lnTo>
                    <a:lnTo>
                      <a:pt x="134" y="362"/>
                    </a:lnTo>
                    <a:lnTo>
                      <a:pt x="138" y="358"/>
                    </a:lnTo>
                    <a:lnTo>
                      <a:pt x="140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6" y="352"/>
                    </a:lnTo>
                    <a:lnTo>
                      <a:pt x="146" y="348"/>
                    </a:lnTo>
                    <a:lnTo>
                      <a:pt x="150" y="346"/>
                    </a:lnTo>
                    <a:lnTo>
                      <a:pt x="152" y="344"/>
                    </a:lnTo>
                    <a:lnTo>
                      <a:pt x="154" y="342"/>
                    </a:lnTo>
                    <a:lnTo>
                      <a:pt x="156" y="338"/>
                    </a:lnTo>
                    <a:lnTo>
                      <a:pt x="158" y="330"/>
                    </a:lnTo>
                    <a:lnTo>
                      <a:pt x="160" y="318"/>
                    </a:lnTo>
                    <a:lnTo>
                      <a:pt x="158" y="308"/>
                    </a:lnTo>
                    <a:lnTo>
                      <a:pt x="156" y="302"/>
                    </a:lnTo>
                    <a:lnTo>
                      <a:pt x="156" y="296"/>
                    </a:lnTo>
                    <a:lnTo>
                      <a:pt x="156" y="290"/>
                    </a:lnTo>
                    <a:lnTo>
                      <a:pt x="158" y="284"/>
                    </a:lnTo>
                    <a:lnTo>
                      <a:pt x="162" y="280"/>
                    </a:lnTo>
                    <a:lnTo>
                      <a:pt x="166" y="278"/>
                    </a:lnTo>
                    <a:lnTo>
                      <a:pt x="168" y="276"/>
                    </a:lnTo>
                    <a:lnTo>
                      <a:pt x="170" y="276"/>
                    </a:lnTo>
                    <a:lnTo>
                      <a:pt x="174" y="274"/>
                    </a:lnTo>
                    <a:lnTo>
                      <a:pt x="178" y="270"/>
                    </a:lnTo>
                    <a:lnTo>
                      <a:pt x="182" y="268"/>
                    </a:lnTo>
                    <a:lnTo>
                      <a:pt x="184" y="266"/>
                    </a:lnTo>
                    <a:lnTo>
                      <a:pt x="190" y="260"/>
                    </a:lnTo>
                    <a:lnTo>
                      <a:pt x="198" y="252"/>
                    </a:lnTo>
                    <a:lnTo>
                      <a:pt x="208" y="244"/>
                    </a:lnTo>
                    <a:lnTo>
                      <a:pt x="218" y="236"/>
                    </a:lnTo>
                    <a:lnTo>
                      <a:pt x="224" y="232"/>
                    </a:lnTo>
                    <a:lnTo>
                      <a:pt x="226" y="230"/>
                    </a:lnTo>
                    <a:lnTo>
                      <a:pt x="232" y="228"/>
                    </a:lnTo>
                    <a:lnTo>
                      <a:pt x="236" y="222"/>
                    </a:lnTo>
                    <a:lnTo>
                      <a:pt x="242" y="216"/>
                    </a:lnTo>
                    <a:lnTo>
                      <a:pt x="246" y="210"/>
                    </a:lnTo>
                    <a:lnTo>
                      <a:pt x="248" y="202"/>
                    </a:lnTo>
                    <a:lnTo>
                      <a:pt x="248" y="202"/>
                    </a:lnTo>
                    <a:lnTo>
                      <a:pt x="250" y="200"/>
                    </a:lnTo>
                    <a:lnTo>
                      <a:pt x="250" y="198"/>
                    </a:lnTo>
                    <a:lnTo>
                      <a:pt x="254" y="196"/>
                    </a:lnTo>
                    <a:lnTo>
                      <a:pt x="258" y="194"/>
                    </a:lnTo>
                    <a:lnTo>
                      <a:pt x="262" y="194"/>
                    </a:lnTo>
                    <a:lnTo>
                      <a:pt x="270" y="196"/>
                    </a:lnTo>
                    <a:lnTo>
                      <a:pt x="270" y="182"/>
                    </a:lnTo>
                    <a:lnTo>
                      <a:pt x="270" y="182"/>
                    </a:lnTo>
                    <a:lnTo>
                      <a:pt x="270" y="180"/>
                    </a:lnTo>
                    <a:lnTo>
                      <a:pt x="268" y="176"/>
                    </a:lnTo>
                    <a:lnTo>
                      <a:pt x="266" y="176"/>
                    </a:lnTo>
                    <a:lnTo>
                      <a:pt x="266" y="174"/>
                    </a:lnTo>
                    <a:lnTo>
                      <a:pt x="264" y="172"/>
                    </a:lnTo>
                    <a:lnTo>
                      <a:pt x="264" y="168"/>
                    </a:lnTo>
                    <a:lnTo>
                      <a:pt x="264" y="164"/>
                    </a:lnTo>
                    <a:lnTo>
                      <a:pt x="266" y="162"/>
                    </a:lnTo>
                    <a:lnTo>
                      <a:pt x="266" y="160"/>
                    </a:lnTo>
                    <a:lnTo>
                      <a:pt x="266" y="158"/>
                    </a:lnTo>
                    <a:lnTo>
                      <a:pt x="268" y="154"/>
                    </a:lnTo>
                    <a:lnTo>
                      <a:pt x="268" y="152"/>
                    </a:lnTo>
                    <a:lnTo>
                      <a:pt x="270" y="150"/>
                    </a:lnTo>
                    <a:lnTo>
                      <a:pt x="274" y="150"/>
                    </a:lnTo>
                    <a:lnTo>
                      <a:pt x="282" y="150"/>
                    </a:lnTo>
                    <a:lnTo>
                      <a:pt x="288" y="150"/>
                    </a:lnTo>
                    <a:lnTo>
                      <a:pt x="288" y="150"/>
                    </a:lnTo>
                    <a:lnTo>
                      <a:pt x="290" y="150"/>
                    </a:lnTo>
                    <a:lnTo>
                      <a:pt x="290" y="150"/>
                    </a:lnTo>
                    <a:lnTo>
                      <a:pt x="292" y="152"/>
                    </a:lnTo>
                    <a:lnTo>
                      <a:pt x="294" y="156"/>
                    </a:lnTo>
                    <a:lnTo>
                      <a:pt x="294" y="164"/>
                    </a:lnTo>
                    <a:lnTo>
                      <a:pt x="298" y="178"/>
                    </a:lnTo>
                    <a:lnTo>
                      <a:pt x="300" y="176"/>
                    </a:lnTo>
                    <a:lnTo>
                      <a:pt x="300" y="176"/>
                    </a:lnTo>
                    <a:lnTo>
                      <a:pt x="302" y="174"/>
                    </a:lnTo>
                    <a:lnTo>
                      <a:pt x="304" y="170"/>
                    </a:lnTo>
                    <a:lnTo>
                      <a:pt x="304" y="168"/>
                    </a:lnTo>
                    <a:lnTo>
                      <a:pt x="306" y="164"/>
                    </a:lnTo>
                    <a:lnTo>
                      <a:pt x="308" y="162"/>
                    </a:lnTo>
                    <a:lnTo>
                      <a:pt x="308" y="162"/>
                    </a:lnTo>
                    <a:lnTo>
                      <a:pt x="310" y="162"/>
                    </a:lnTo>
                    <a:lnTo>
                      <a:pt x="312" y="164"/>
                    </a:lnTo>
                    <a:lnTo>
                      <a:pt x="312" y="168"/>
                    </a:lnTo>
                    <a:lnTo>
                      <a:pt x="314" y="176"/>
                    </a:lnTo>
                    <a:lnTo>
                      <a:pt x="316" y="184"/>
                    </a:lnTo>
                    <a:lnTo>
                      <a:pt x="316" y="184"/>
                    </a:lnTo>
                    <a:lnTo>
                      <a:pt x="316" y="182"/>
                    </a:lnTo>
                    <a:lnTo>
                      <a:pt x="318" y="182"/>
                    </a:lnTo>
                    <a:lnTo>
                      <a:pt x="320" y="182"/>
                    </a:lnTo>
                    <a:lnTo>
                      <a:pt x="320" y="184"/>
                    </a:lnTo>
                    <a:lnTo>
                      <a:pt x="320" y="184"/>
                    </a:lnTo>
                    <a:lnTo>
                      <a:pt x="322" y="184"/>
                    </a:lnTo>
                    <a:lnTo>
                      <a:pt x="324" y="184"/>
                    </a:lnTo>
                    <a:lnTo>
                      <a:pt x="324" y="184"/>
                    </a:lnTo>
                    <a:lnTo>
                      <a:pt x="324" y="182"/>
                    </a:lnTo>
                    <a:lnTo>
                      <a:pt x="324" y="178"/>
                    </a:lnTo>
                    <a:lnTo>
                      <a:pt x="322" y="174"/>
                    </a:lnTo>
                    <a:lnTo>
                      <a:pt x="322" y="170"/>
                    </a:lnTo>
                    <a:lnTo>
                      <a:pt x="322" y="168"/>
                    </a:lnTo>
                    <a:lnTo>
                      <a:pt x="322" y="168"/>
                    </a:lnTo>
                    <a:lnTo>
                      <a:pt x="324" y="168"/>
                    </a:lnTo>
                    <a:lnTo>
                      <a:pt x="328" y="170"/>
                    </a:lnTo>
                    <a:lnTo>
                      <a:pt x="330" y="172"/>
                    </a:lnTo>
                    <a:lnTo>
                      <a:pt x="332" y="172"/>
                    </a:lnTo>
                    <a:lnTo>
                      <a:pt x="334" y="170"/>
                    </a:lnTo>
                    <a:lnTo>
                      <a:pt x="336" y="168"/>
                    </a:lnTo>
                    <a:lnTo>
                      <a:pt x="338" y="166"/>
                    </a:lnTo>
                    <a:lnTo>
                      <a:pt x="340" y="164"/>
                    </a:lnTo>
                    <a:lnTo>
                      <a:pt x="342" y="164"/>
                    </a:lnTo>
                    <a:lnTo>
                      <a:pt x="344" y="160"/>
                    </a:lnTo>
                    <a:lnTo>
                      <a:pt x="344" y="156"/>
                    </a:lnTo>
                    <a:lnTo>
                      <a:pt x="346" y="152"/>
                    </a:lnTo>
                    <a:lnTo>
                      <a:pt x="348" y="146"/>
                    </a:lnTo>
                    <a:lnTo>
                      <a:pt x="350" y="142"/>
                    </a:lnTo>
                    <a:lnTo>
                      <a:pt x="354" y="140"/>
                    </a:lnTo>
                    <a:lnTo>
                      <a:pt x="358" y="138"/>
                    </a:lnTo>
                    <a:lnTo>
                      <a:pt x="368" y="134"/>
                    </a:lnTo>
                    <a:lnTo>
                      <a:pt x="370" y="130"/>
                    </a:lnTo>
                    <a:lnTo>
                      <a:pt x="370" y="128"/>
                    </a:lnTo>
                    <a:lnTo>
                      <a:pt x="372" y="126"/>
                    </a:lnTo>
                    <a:lnTo>
                      <a:pt x="374" y="124"/>
                    </a:lnTo>
                    <a:lnTo>
                      <a:pt x="374" y="120"/>
                    </a:lnTo>
                    <a:lnTo>
                      <a:pt x="376" y="116"/>
                    </a:lnTo>
                    <a:lnTo>
                      <a:pt x="378" y="114"/>
                    </a:lnTo>
                    <a:lnTo>
                      <a:pt x="378" y="110"/>
                    </a:lnTo>
                    <a:lnTo>
                      <a:pt x="378" y="108"/>
                    </a:lnTo>
                    <a:lnTo>
                      <a:pt x="376" y="108"/>
                    </a:lnTo>
                    <a:lnTo>
                      <a:pt x="366" y="110"/>
                    </a:lnTo>
                    <a:lnTo>
                      <a:pt x="354" y="112"/>
                    </a:lnTo>
                    <a:lnTo>
                      <a:pt x="344" y="114"/>
                    </a:lnTo>
                    <a:lnTo>
                      <a:pt x="330" y="112"/>
                    </a:lnTo>
                    <a:lnTo>
                      <a:pt x="330" y="112"/>
                    </a:lnTo>
                    <a:lnTo>
                      <a:pt x="328" y="116"/>
                    </a:lnTo>
                    <a:lnTo>
                      <a:pt x="326" y="120"/>
                    </a:lnTo>
                    <a:lnTo>
                      <a:pt x="324" y="124"/>
                    </a:lnTo>
                    <a:lnTo>
                      <a:pt x="322" y="130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6" y="138"/>
                    </a:lnTo>
                    <a:lnTo>
                      <a:pt x="314" y="138"/>
                    </a:lnTo>
                    <a:lnTo>
                      <a:pt x="310" y="138"/>
                    </a:lnTo>
                    <a:lnTo>
                      <a:pt x="306" y="136"/>
                    </a:lnTo>
                    <a:lnTo>
                      <a:pt x="302" y="136"/>
                    </a:lnTo>
                    <a:lnTo>
                      <a:pt x="298" y="136"/>
                    </a:lnTo>
                    <a:lnTo>
                      <a:pt x="294" y="138"/>
                    </a:lnTo>
                    <a:lnTo>
                      <a:pt x="290" y="136"/>
                    </a:lnTo>
                    <a:lnTo>
                      <a:pt x="284" y="136"/>
                    </a:lnTo>
                    <a:lnTo>
                      <a:pt x="282" y="136"/>
                    </a:lnTo>
                    <a:lnTo>
                      <a:pt x="280" y="136"/>
                    </a:lnTo>
                    <a:lnTo>
                      <a:pt x="264" y="13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49" name="Freeform 207">
                <a:extLst>
                  <a:ext uri="{FF2B5EF4-FFF2-40B4-BE49-F238E27FC236}">
                    <a16:creationId xmlns:a16="http://schemas.microsoft.com/office/drawing/2014/main" id="{20F337D5-1272-46DA-898A-829732BDB24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609" y="2590"/>
                <a:ext cx="196" cy="136"/>
              </a:xfrm>
              <a:custGeom>
                <a:avLst/>
                <a:gdLst>
                  <a:gd name="T0" fmla="*/ 194 w 196"/>
                  <a:gd name="T1" fmla="*/ 36 h 136"/>
                  <a:gd name="T2" fmla="*/ 184 w 196"/>
                  <a:gd name="T3" fmla="*/ 36 h 136"/>
                  <a:gd name="T4" fmla="*/ 166 w 196"/>
                  <a:gd name="T5" fmla="*/ 38 h 136"/>
                  <a:gd name="T6" fmla="*/ 162 w 196"/>
                  <a:gd name="T7" fmla="*/ 40 h 136"/>
                  <a:gd name="T8" fmla="*/ 156 w 196"/>
                  <a:gd name="T9" fmla="*/ 44 h 136"/>
                  <a:gd name="T10" fmla="*/ 154 w 196"/>
                  <a:gd name="T11" fmla="*/ 50 h 136"/>
                  <a:gd name="T12" fmla="*/ 134 w 196"/>
                  <a:gd name="T13" fmla="*/ 66 h 136"/>
                  <a:gd name="T14" fmla="*/ 132 w 196"/>
                  <a:gd name="T15" fmla="*/ 66 h 136"/>
                  <a:gd name="T16" fmla="*/ 128 w 196"/>
                  <a:gd name="T17" fmla="*/ 66 h 136"/>
                  <a:gd name="T18" fmla="*/ 122 w 196"/>
                  <a:gd name="T19" fmla="*/ 72 h 136"/>
                  <a:gd name="T20" fmla="*/ 122 w 196"/>
                  <a:gd name="T21" fmla="*/ 84 h 136"/>
                  <a:gd name="T22" fmla="*/ 102 w 196"/>
                  <a:gd name="T23" fmla="*/ 102 h 136"/>
                  <a:gd name="T24" fmla="*/ 94 w 196"/>
                  <a:gd name="T25" fmla="*/ 102 h 136"/>
                  <a:gd name="T26" fmla="*/ 84 w 196"/>
                  <a:gd name="T27" fmla="*/ 104 h 136"/>
                  <a:gd name="T28" fmla="*/ 74 w 196"/>
                  <a:gd name="T29" fmla="*/ 110 h 136"/>
                  <a:gd name="T30" fmla="*/ 68 w 196"/>
                  <a:gd name="T31" fmla="*/ 118 h 136"/>
                  <a:gd name="T32" fmla="*/ 60 w 196"/>
                  <a:gd name="T33" fmla="*/ 124 h 136"/>
                  <a:gd name="T34" fmla="*/ 56 w 196"/>
                  <a:gd name="T35" fmla="*/ 128 h 136"/>
                  <a:gd name="T36" fmla="*/ 52 w 196"/>
                  <a:gd name="T37" fmla="*/ 130 h 136"/>
                  <a:gd name="T38" fmla="*/ 32 w 196"/>
                  <a:gd name="T39" fmla="*/ 136 h 136"/>
                  <a:gd name="T40" fmla="*/ 12 w 196"/>
                  <a:gd name="T41" fmla="*/ 132 h 136"/>
                  <a:gd name="T42" fmla="*/ 0 w 196"/>
                  <a:gd name="T43" fmla="*/ 80 h 136"/>
                  <a:gd name="T44" fmla="*/ 12 w 196"/>
                  <a:gd name="T45" fmla="*/ 42 h 136"/>
                  <a:gd name="T46" fmla="*/ 32 w 196"/>
                  <a:gd name="T47" fmla="*/ 32 h 136"/>
                  <a:gd name="T48" fmla="*/ 38 w 196"/>
                  <a:gd name="T49" fmla="*/ 30 h 136"/>
                  <a:gd name="T50" fmla="*/ 48 w 196"/>
                  <a:gd name="T51" fmla="*/ 24 h 136"/>
                  <a:gd name="T52" fmla="*/ 56 w 196"/>
                  <a:gd name="T53" fmla="*/ 14 h 136"/>
                  <a:gd name="T54" fmla="*/ 60 w 196"/>
                  <a:gd name="T55" fmla="*/ 8 h 136"/>
                  <a:gd name="T56" fmla="*/ 66 w 196"/>
                  <a:gd name="T57" fmla="*/ 10 h 136"/>
                  <a:gd name="T58" fmla="*/ 74 w 196"/>
                  <a:gd name="T59" fmla="*/ 10 h 136"/>
                  <a:gd name="T60" fmla="*/ 92 w 196"/>
                  <a:gd name="T61" fmla="*/ 12 h 136"/>
                  <a:gd name="T62" fmla="*/ 122 w 196"/>
                  <a:gd name="T63" fmla="*/ 2 h 136"/>
                  <a:gd name="T64" fmla="*/ 140 w 196"/>
                  <a:gd name="T65" fmla="*/ 8 h 136"/>
                  <a:gd name="T66" fmla="*/ 142 w 196"/>
                  <a:gd name="T67" fmla="*/ 12 h 136"/>
                  <a:gd name="T68" fmla="*/ 150 w 196"/>
                  <a:gd name="T69" fmla="*/ 16 h 136"/>
                  <a:gd name="T70" fmla="*/ 158 w 196"/>
                  <a:gd name="T71" fmla="*/ 20 h 136"/>
                  <a:gd name="T72" fmla="*/ 194 w 196"/>
                  <a:gd name="T73" fmla="*/ 20 h 136"/>
                  <a:gd name="T74" fmla="*/ 194 w 196"/>
                  <a:gd name="T75" fmla="*/ 24 h 136"/>
                  <a:gd name="T76" fmla="*/ 196 w 196"/>
                  <a:gd name="T77" fmla="*/ 3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6" h="136">
                    <a:moveTo>
                      <a:pt x="196" y="36"/>
                    </a:moveTo>
                    <a:lnTo>
                      <a:pt x="194" y="36"/>
                    </a:lnTo>
                    <a:lnTo>
                      <a:pt x="190" y="36"/>
                    </a:lnTo>
                    <a:lnTo>
                      <a:pt x="184" y="36"/>
                    </a:lnTo>
                    <a:lnTo>
                      <a:pt x="176" y="36"/>
                    </a:lnTo>
                    <a:lnTo>
                      <a:pt x="166" y="38"/>
                    </a:lnTo>
                    <a:lnTo>
                      <a:pt x="166" y="38"/>
                    </a:lnTo>
                    <a:lnTo>
                      <a:pt x="162" y="40"/>
                    </a:lnTo>
                    <a:lnTo>
                      <a:pt x="160" y="42"/>
                    </a:lnTo>
                    <a:lnTo>
                      <a:pt x="156" y="44"/>
                    </a:lnTo>
                    <a:lnTo>
                      <a:pt x="154" y="46"/>
                    </a:lnTo>
                    <a:lnTo>
                      <a:pt x="154" y="50"/>
                    </a:lnTo>
                    <a:lnTo>
                      <a:pt x="138" y="56"/>
                    </a:lnTo>
                    <a:lnTo>
                      <a:pt x="134" y="66"/>
                    </a:lnTo>
                    <a:lnTo>
                      <a:pt x="134" y="66"/>
                    </a:lnTo>
                    <a:lnTo>
                      <a:pt x="132" y="66"/>
                    </a:lnTo>
                    <a:lnTo>
                      <a:pt x="130" y="66"/>
                    </a:lnTo>
                    <a:lnTo>
                      <a:pt x="128" y="66"/>
                    </a:lnTo>
                    <a:lnTo>
                      <a:pt x="124" y="68"/>
                    </a:lnTo>
                    <a:lnTo>
                      <a:pt x="122" y="72"/>
                    </a:lnTo>
                    <a:lnTo>
                      <a:pt x="122" y="76"/>
                    </a:lnTo>
                    <a:lnTo>
                      <a:pt x="122" y="84"/>
                    </a:lnTo>
                    <a:lnTo>
                      <a:pt x="104" y="102"/>
                    </a:lnTo>
                    <a:lnTo>
                      <a:pt x="102" y="102"/>
                    </a:lnTo>
                    <a:lnTo>
                      <a:pt x="98" y="102"/>
                    </a:lnTo>
                    <a:lnTo>
                      <a:pt x="94" y="102"/>
                    </a:lnTo>
                    <a:lnTo>
                      <a:pt x="88" y="104"/>
                    </a:lnTo>
                    <a:lnTo>
                      <a:pt x="84" y="104"/>
                    </a:lnTo>
                    <a:lnTo>
                      <a:pt x="78" y="108"/>
                    </a:lnTo>
                    <a:lnTo>
                      <a:pt x="74" y="110"/>
                    </a:lnTo>
                    <a:lnTo>
                      <a:pt x="72" y="114"/>
                    </a:lnTo>
                    <a:lnTo>
                      <a:pt x="68" y="118"/>
                    </a:lnTo>
                    <a:lnTo>
                      <a:pt x="64" y="122"/>
                    </a:lnTo>
                    <a:lnTo>
                      <a:pt x="60" y="124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30"/>
                    </a:lnTo>
                    <a:lnTo>
                      <a:pt x="52" y="130"/>
                    </a:lnTo>
                    <a:lnTo>
                      <a:pt x="44" y="134"/>
                    </a:lnTo>
                    <a:lnTo>
                      <a:pt x="32" y="136"/>
                    </a:lnTo>
                    <a:lnTo>
                      <a:pt x="20" y="134"/>
                    </a:lnTo>
                    <a:lnTo>
                      <a:pt x="12" y="132"/>
                    </a:lnTo>
                    <a:lnTo>
                      <a:pt x="2" y="110"/>
                    </a:lnTo>
                    <a:lnTo>
                      <a:pt x="0" y="80"/>
                    </a:lnTo>
                    <a:lnTo>
                      <a:pt x="10" y="64"/>
                    </a:lnTo>
                    <a:lnTo>
                      <a:pt x="12" y="42"/>
                    </a:lnTo>
                    <a:lnTo>
                      <a:pt x="28" y="42"/>
                    </a:lnTo>
                    <a:lnTo>
                      <a:pt x="32" y="32"/>
                    </a:lnTo>
                    <a:lnTo>
                      <a:pt x="34" y="32"/>
                    </a:lnTo>
                    <a:lnTo>
                      <a:pt x="38" y="30"/>
                    </a:lnTo>
                    <a:lnTo>
                      <a:pt x="42" y="28"/>
                    </a:lnTo>
                    <a:lnTo>
                      <a:pt x="48" y="24"/>
                    </a:lnTo>
                    <a:lnTo>
                      <a:pt x="52" y="20"/>
                    </a:lnTo>
                    <a:lnTo>
                      <a:pt x="56" y="14"/>
                    </a:lnTo>
                    <a:lnTo>
                      <a:pt x="58" y="8"/>
                    </a:lnTo>
                    <a:lnTo>
                      <a:pt x="60" y="8"/>
                    </a:lnTo>
                    <a:lnTo>
                      <a:pt x="62" y="10"/>
                    </a:lnTo>
                    <a:lnTo>
                      <a:pt x="66" y="10"/>
                    </a:lnTo>
                    <a:lnTo>
                      <a:pt x="70" y="10"/>
                    </a:lnTo>
                    <a:lnTo>
                      <a:pt x="74" y="10"/>
                    </a:lnTo>
                    <a:lnTo>
                      <a:pt x="80" y="10"/>
                    </a:lnTo>
                    <a:lnTo>
                      <a:pt x="92" y="12"/>
                    </a:lnTo>
                    <a:lnTo>
                      <a:pt x="108" y="10"/>
                    </a:lnTo>
                    <a:lnTo>
                      <a:pt x="122" y="2"/>
                    </a:lnTo>
                    <a:lnTo>
                      <a:pt x="132" y="0"/>
                    </a:lnTo>
                    <a:lnTo>
                      <a:pt x="140" y="8"/>
                    </a:lnTo>
                    <a:lnTo>
                      <a:pt x="140" y="10"/>
                    </a:lnTo>
                    <a:lnTo>
                      <a:pt x="142" y="12"/>
                    </a:lnTo>
                    <a:lnTo>
                      <a:pt x="146" y="14"/>
                    </a:lnTo>
                    <a:lnTo>
                      <a:pt x="150" y="16"/>
                    </a:lnTo>
                    <a:lnTo>
                      <a:pt x="154" y="18"/>
                    </a:lnTo>
                    <a:lnTo>
                      <a:pt x="158" y="20"/>
                    </a:lnTo>
                    <a:lnTo>
                      <a:pt x="162" y="20"/>
                    </a:lnTo>
                    <a:lnTo>
                      <a:pt x="194" y="20"/>
                    </a:lnTo>
                    <a:lnTo>
                      <a:pt x="194" y="22"/>
                    </a:lnTo>
                    <a:lnTo>
                      <a:pt x="194" y="24"/>
                    </a:lnTo>
                    <a:lnTo>
                      <a:pt x="194" y="30"/>
                    </a:lnTo>
                    <a:lnTo>
                      <a:pt x="196" y="34"/>
                    </a:lnTo>
                    <a:lnTo>
                      <a:pt x="196" y="3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0" name="Freeform 208">
                <a:extLst>
                  <a:ext uri="{FF2B5EF4-FFF2-40B4-BE49-F238E27FC236}">
                    <a16:creationId xmlns:a16="http://schemas.microsoft.com/office/drawing/2014/main" id="{228CA755-105A-4F08-B8F9-9E03784A71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01" y="2464"/>
                <a:ext cx="116" cy="172"/>
              </a:xfrm>
              <a:custGeom>
                <a:avLst/>
                <a:gdLst>
                  <a:gd name="T0" fmla="*/ 112 w 116"/>
                  <a:gd name="T1" fmla="*/ 4 h 172"/>
                  <a:gd name="T2" fmla="*/ 94 w 116"/>
                  <a:gd name="T3" fmla="*/ 20 h 172"/>
                  <a:gd name="T4" fmla="*/ 76 w 116"/>
                  <a:gd name="T5" fmla="*/ 34 h 172"/>
                  <a:gd name="T6" fmla="*/ 66 w 116"/>
                  <a:gd name="T7" fmla="*/ 42 h 172"/>
                  <a:gd name="T8" fmla="*/ 58 w 116"/>
                  <a:gd name="T9" fmla="*/ 48 h 172"/>
                  <a:gd name="T10" fmla="*/ 54 w 116"/>
                  <a:gd name="T11" fmla="*/ 50 h 172"/>
                  <a:gd name="T12" fmla="*/ 18 w 116"/>
                  <a:gd name="T13" fmla="*/ 46 h 172"/>
                  <a:gd name="T14" fmla="*/ 16 w 116"/>
                  <a:gd name="T15" fmla="*/ 52 h 172"/>
                  <a:gd name="T16" fmla="*/ 18 w 116"/>
                  <a:gd name="T17" fmla="*/ 60 h 172"/>
                  <a:gd name="T18" fmla="*/ 18 w 116"/>
                  <a:gd name="T19" fmla="*/ 64 h 172"/>
                  <a:gd name="T20" fmla="*/ 18 w 116"/>
                  <a:gd name="T21" fmla="*/ 70 h 172"/>
                  <a:gd name="T22" fmla="*/ 10 w 116"/>
                  <a:gd name="T23" fmla="*/ 72 h 172"/>
                  <a:gd name="T24" fmla="*/ 4 w 116"/>
                  <a:gd name="T25" fmla="*/ 70 h 172"/>
                  <a:gd name="T26" fmla="*/ 0 w 116"/>
                  <a:gd name="T27" fmla="*/ 70 h 172"/>
                  <a:gd name="T28" fmla="*/ 12 w 116"/>
                  <a:gd name="T29" fmla="*/ 90 h 172"/>
                  <a:gd name="T30" fmla="*/ 16 w 116"/>
                  <a:gd name="T31" fmla="*/ 112 h 172"/>
                  <a:gd name="T32" fmla="*/ 20 w 116"/>
                  <a:gd name="T33" fmla="*/ 114 h 172"/>
                  <a:gd name="T34" fmla="*/ 26 w 116"/>
                  <a:gd name="T35" fmla="*/ 120 h 172"/>
                  <a:gd name="T36" fmla="*/ 34 w 116"/>
                  <a:gd name="T37" fmla="*/ 124 h 172"/>
                  <a:gd name="T38" fmla="*/ 40 w 116"/>
                  <a:gd name="T39" fmla="*/ 128 h 172"/>
                  <a:gd name="T40" fmla="*/ 42 w 116"/>
                  <a:gd name="T41" fmla="*/ 132 h 172"/>
                  <a:gd name="T42" fmla="*/ 42 w 116"/>
                  <a:gd name="T43" fmla="*/ 134 h 172"/>
                  <a:gd name="T44" fmla="*/ 42 w 116"/>
                  <a:gd name="T45" fmla="*/ 140 h 172"/>
                  <a:gd name="T46" fmla="*/ 40 w 116"/>
                  <a:gd name="T47" fmla="*/ 156 h 172"/>
                  <a:gd name="T48" fmla="*/ 42 w 116"/>
                  <a:gd name="T49" fmla="*/ 164 h 172"/>
                  <a:gd name="T50" fmla="*/ 48 w 116"/>
                  <a:gd name="T51" fmla="*/ 170 h 172"/>
                  <a:gd name="T52" fmla="*/ 56 w 116"/>
                  <a:gd name="T53" fmla="*/ 172 h 172"/>
                  <a:gd name="T54" fmla="*/ 64 w 116"/>
                  <a:gd name="T55" fmla="*/ 172 h 172"/>
                  <a:gd name="T56" fmla="*/ 72 w 116"/>
                  <a:gd name="T57" fmla="*/ 166 h 172"/>
                  <a:gd name="T58" fmla="*/ 76 w 116"/>
                  <a:gd name="T59" fmla="*/ 160 h 172"/>
                  <a:gd name="T60" fmla="*/ 78 w 116"/>
                  <a:gd name="T61" fmla="*/ 136 h 172"/>
                  <a:gd name="T62" fmla="*/ 76 w 116"/>
                  <a:gd name="T63" fmla="*/ 120 h 172"/>
                  <a:gd name="T64" fmla="*/ 70 w 116"/>
                  <a:gd name="T65" fmla="*/ 112 h 172"/>
                  <a:gd name="T66" fmla="*/ 66 w 116"/>
                  <a:gd name="T67" fmla="*/ 108 h 172"/>
                  <a:gd name="T68" fmla="*/ 62 w 116"/>
                  <a:gd name="T69" fmla="*/ 106 h 172"/>
                  <a:gd name="T70" fmla="*/ 54 w 116"/>
                  <a:gd name="T71" fmla="*/ 96 h 172"/>
                  <a:gd name="T72" fmla="*/ 54 w 116"/>
                  <a:gd name="T73" fmla="*/ 90 h 172"/>
                  <a:gd name="T74" fmla="*/ 56 w 116"/>
                  <a:gd name="T75" fmla="*/ 86 h 172"/>
                  <a:gd name="T76" fmla="*/ 58 w 116"/>
                  <a:gd name="T77" fmla="*/ 84 h 172"/>
                  <a:gd name="T78" fmla="*/ 60 w 116"/>
                  <a:gd name="T79" fmla="*/ 84 h 172"/>
                  <a:gd name="T80" fmla="*/ 86 w 116"/>
                  <a:gd name="T81" fmla="*/ 56 h 172"/>
                  <a:gd name="T82" fmla="*/ 98 w 116"/>
                  <a:gd name="T83" fmla="*/ 42 h 172"/>
                  <a:gd name="T84" fmla="*/ 110 w 116"/>
                  <a:gd name="T85" fmla="*/ 20 h 172"/>
                  <a:gd name="T86" fmla="*/ 114 w 116"/>
                  <a:gd name="T87" fmla="*/ 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6" h="172">
                    <a:moveTo>
                      <a:pt x="116" y="0"/>
                    </a:moveTo>
                    <a:lnTo>
                      <a:pt x="112" y="4"/>
                    </a:lnTo>
                    <a:lnTo>
                      <a:pt x="104" y="10"/>
                    </a:lnTo>
                    <a:lnTo>
                      <a:pt x="94" y="20"/>
                    </a:lnTo>
                    <a:lnTo>
                      <a:pt x="84" y="28"/>
                    </a:lnTo>
                    <a:lnTo>
                      <a:pt x="76" y="34"/>
                    </a:lnTo>
                    <a:lnTo>
                      <a:pt x="70" y="38"/>
                    </a:lnTo>
                    <a:lnTo>
                      <a:pt x="66" y="42"/>
                    </a:lnTo>
                    <a:lnTo>
                      <a:pt x="62" y="46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54" y="50"/>
                    </a:lnTo>
                    <a:lnTo>
                      <a:pt x="22" y="46"/>
                    </a:lnTo>
                    <a:lnTo>
                      <a:pt x="18" y="46"/>
                    </a:lnTo>
                    <a:lnTo>
                      <a:pt x="18" y="48"/>
                    </a:lnTo>
                    <a:lnTo>
                      <a:pt x="16" y="52"/>
                    </a:lnTo>
                    <a:lnTo>
                      <a:pt x="16" y="56"/>
                    </a:lnTo>
                    <a:lnTo>
                      <a:pt x="18" y="60"/>
                    </a:lnTo>
                    <a:lnTo>
                      <a:pt x="18" y="62"/>
                    </a:lnTo>
                    <a:lnTo>
                      <a:pt x="18" y="64"/>
                    </a:lnTo>
                    <a:lnTo>
                      <a:pt x="20" y="66"/>
                    </a:lnTo>
                    <a:lnTo>
                      <a:pt x="18" y="70"/>
                    </a:lnTo>
                    <a:lnTo>
                      <a:pt x="14" y="72"/>
                    </a:lnTo>
                    <a:lnTo>
                      <a:pt x="10" y="72"/>
                    </a:lnTo>
                    <a:lnTo>
                      <a:pt x="8" y="72"/>
                    </a:lnTo>
                    <a:lnTo>
                      <a:pt x="4" y="70"/>
                    </a:lnTo>
                    <a:lnTo>
                      <a:pt x="2" y="70"/>
                    </a:lnTo>
                    <a:lnTo>
                      <a:pt x="0" y="70"/>
                    </a:lnTo>
                    <a:lnTo>
                      <a:pt x="0" y="92"/>
                    </a:lnTo>
                    <a:lnTo>
                      <a:pt x="12" y="90"/>
                    </a:lnTo>
                    <a:lnTo>
                      <a:pt x="22" y="98"/>
                    </a:lnTo>
                    <a:lnTo>
                      <a:pt x="16" y="112"/>
                    </a:lnTo>
                    <a:lnTo>
                      <a:pt x="18" y="112"/>
                    </a:lnTo>
                    <a:lnTo>
                      <a:pt x="20" y="114"/>
                    </a:lnTo>
                    <a:lnTo>
                      <a:pt x="22" y="116"/>
                    </a:lnTo>
                    <a:lnTo>
                      <a:pt x="26" y="120"/>
                    </a:lnTo>
                    <a:lnTo>
                      <a:pt x="30" y="122"/>
                    </a:lnTo>
                    <a:lnTo>
                      <a:pt x="34" y="124"/>
                    </a:lnTo>
                    <a:lnTo>
                      <a:pt x="36" y="126"/>
                    </a:lnTo>
                    <a:lnTo>
                      <a:pt x="40" y="128"/>
                    </a:lnTo>
                    <a:lnTo>
                      <a:pt x="42" y="130"/>
                    </a:lnTo>
                    <a:lnTo>
                      <a:pt x="42" y="132"/>
                    </a:lnTo>
                    <a:lnTo>
                      <a:pt x="42" y="134"/>
                    </a:lnTo>
                    <a:lnTo>
                      <a:pt x="42" y="134"/>
                    </a:lnTo>
                    <a:lnTo>
                      <a:pt x="42" y="136"/>
                    </a:lnTo>
                    <a:lnTo>
                      <a:pt x="42" y="140"/>
                    </a:lnTo>
                    <a:lnTo>
                      <a:pt x="42" y="148"/>
                    </a:lnTo>
                    <a:lnTo>
                      <a:pt x="40" y="156"/>
                    </a:lnTo>
                    <a:lnTo>
                      <a:pt x="40" y="160"/>
                    </a:lnTo>
                    <a:lnTo>
                      <a:pt x="42" y="164"/>
                    </a:lnTo>
                    <a:lnTo>
                      <a:pt x="46" y="168"/>
                    </a:lnTo>
                    <a:lnTo>
                      <a:pt x="48" y="170"/>
                    </a:lnTo>
                    <a:lnTo>
                      <a:pt x="52" y="170"/>
                    </a:lnTo>
                    <a:lnTo>
                      <a:pt x="56" y="172"/>
                    </a:lnTo>
                    <a:lnTo>
                      <a:pt x="60" y="172"/>
                    </a:lnTo>
                    <a:lnTo>
                      <a:pt x="64" y="172"/>
                    </a:lnTo>
                    <a:lnTo>
                      <a:pt x="68" y="168"/>
                    </a:lnTo>
                    <a:lnTo>
                      <a:pt x="72" y="166"/>
                    </a:lnTo>
                    <a:lnTo>
                      <a:pt x="74" y="162"/>
                    </a:lnTo>
                    <a:lnTo>
                      <a:pt x="76" y="160"/>
                    </a:lnTo>
                    <a:lnTo>
                      <a:pt x="76" y="160"/>
                    </a:lnTo>
                    <a:lnTo>
                      <a:pt x="78" y="136"/>
                    </a:lnTo>
                    <a:lnTo>
                      <a:pt x="78" y="128"/>
                    </a:lnTo>
                    <a:lnTo>
                      <a:pt x="76" y="120"/>
                    </a:lnTo>
                    <a:lnTo>
                      <a:pt x="74" y="116"/>
                    </a:lnTo>
                    <a:lnTo>
                      <a:pt x="70" y="112"/>
                    </a:lnTo>
                    <a:lnTo>
                      <a:pt x="68" y="108"/>
                    </a:lnTo>
                    <a:lnTo>
                      <a:pt x="66" y="108"/>
                    </a:lnTo>
                    <a:lnTo>
                      <a:pt x="64" y="106"/>
                    </a:lnTo>
                    <a:lnTo>
                      <a:pt x="62" y="106"/>
                    </a:lnTo>
                    <a:lnTo>
                      <a:pt x="58" y="100"/>
                    </a:lnTo>
                    <a:lnTo>
                      <a:pt x="54" y="96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8" y="86"/>
                    </a:lnTo>
                    <a:lnTo>
                      <a:pt x="58" y="84"/>
                    </a:lnTo>
                    <a:lnTo>
                      <a:pt x="60" y="84"/>
                    </a:lnTo>
                    <a:lnTo>
                      <a:pt x="60" y="84"/>
                    </a:lnTo>
                    <a:lnTo>
                      <a:pt x="74" y="70"/>
                    </a:lnTo>
                    <a:lnTo>
                      <a:pt x="86" y="56"/>
                    </a:lnTo>
                    <a:lnTo>
                      <a:pt x="94" y="46"/>
                    </a:lnTo>
                    <a:lnTo>
                      <a:pt x="98" y="42"/>
                    </a:lnTo>
                    <a:lnTo>
                      <a:pt x="104" y="32"/>
                    </a:lnTo>
                    <a:lnTo>
                      <a:pt x="110" y="20"/>
                    </a:lnTo>
                    <a:lnTo>
                      <a:pt x="114" y="12"/>
                    </a:lnTo>
                    <a:lnTo>
                      <a:pt x="114" y="8"/>
                    </a:lnTo>
                    <a:lnTo>
                      <a:pt x="11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1" name="Freeform 209">
                <a:extLst>
                  <a:ext uri="{FF2B5EF4-FFF2-40B4-BE49-F238E27FC236}">
                    <a16:creationId xmlns:a16="http://schemas.microsoft.com/office/drawing/2014/main" id="{E1FF8530-9A7C-4D75-A420-DF05413595D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967" y="2350"/>
                <a:ext cx="420" cy="174"/>
              </a:xfrm>
              <a:custGeom>
                <a:avLst/>
                <a:gdLst>
                  <a:gd name="T0" fmla="*/ 26 w 420"/>
                  <a:gd name="T1" fmla="*/ 20 h 174"/>
                  <a:gd name="T2" fmla="*/ 26 w 420"/>
                  <a:gd name="T3" fmla="*/ 18 h 174"/>
                  <a:gd name="T4" fmla="*/ 30 w 420"/>
                  <a:gd name="T5" fmla="*/ 14 h 174"/>
                  <a:gd name="T6" fmla="*/ 36 w 420"/>
                  <a:gd name="T7" fmla="*/ 10 h 174"/>
                  <a:gd name="T8" fmla="*/ 48 w 420"/>
                  <a:gd name="T9" fmla="*/ 12 h 174"/>
                  <a:gd name="T10" fmla="*/ 58 w 420"/>
                  <a:gd name="T11" fmla="*/ 14 h 174"/>
                  <a:gd name="T12" fmla="*/ 78 w 420"/>
                  <a:gd name="T13" fmla="*/ 18 h 174"/>
                  <a:gd name="T14" fmla="*/ 106 w 420"/>
                  <a:gd name="T15" fmla="*/ 42 h 174"/>
                  <a:gd name="T16" fmla="*/ 108 w 420"/>
                  <a:gd name="T17" fmla="*/ 40 h 174"/>
                  <a:gd name="T18" fmla="*/ 114 w 420"/>
                  <a:gd name="T19" fmla="*/ 36 h 174"/>
                  <a:gd name="T20" fmla="*/ 120 w 420"/>
                  <a:gd name="T21" fmla="*/ 28 h 174"/>
                  <a:gd name="T22" fmla="*/ 122 w 420"/>
                  <a:gd name="T23" fmla="*/ 20 h 174"/>
                  <a:gd name="T24" fmla="*/ 128 w 420"/>
                  <a:gd name="T25" fmla="*/ 18 h 174"/>
                  <a:gd name="T26" fmla="*/ 136 w 420"/>
                  <a:gd name="T27" fmla="*/ 14 h 174"/>
                  <a:gd name="T28" fmla="*/ 154 w 420"/>
                  <a:gd name="T29" fmla="*/ 0 h 174"/>
                  <a:gd name="T30" fmla="*/ 178 w 420"/>
                  <a:gd name="T31" fmla="*/ 4 h 174"/>
                  <a:gd name="T32" fmla="*/ 200 w 420"/>
                  <a:gd name="T33" fmla="*/ 2 h 174"/>
                  <a:gd name="T34" fmla="*/ 234 w 420"/>
                  <a:gd name="T35" fmla="*/ 12 h 174"/>
                  <a:gd name="T36" fmla="*/ 256 w 420"/>
                  <a:gd name="T37" fmla="*/ 24 h 174"/>
                  <a:gd name="T38" fmla="*/ 274 w 420"/>
                  <a:gd name="T39" fmla="*/ 26 h 174"/>
                  <a:gd name="T40" fmla="*/ 304 w 420"/>
                  <a:gd name="T41" fmla="*/ 18 h 174"/>
                  <a:gd name="T42" fmla="*/ 318 w 420"/>
                  <a:gd name="T43" fmla="*/ 10 h 174"/>
                  <a:gd name="T44" fmla="*/ 322 w 420"/>
                  <a:gd name="T45" fmla="*/ 4 h 174"/>
                  <a:gd name="T46" fmla="*/ 322 w 420"/>
                  <a:gd name="T47" fmla="*/ 2 h 174"/>
                  <a:gd name="T48" fmla="*/ 342 w 420"/>
                  <a:gd name="T49" fmla="*/ 6 h 174"/>
                  <a:gd name="T50" fmla="*/ 378 w 420"/>
                  <a:gd name="T51" fmla="*/ 22 h 174"/>
                  <a:gd name="T52" fmla="*/ 372 w 420"/>
                  <a:gd name="T53" fmla="*/ 60 h 174"/>
                  <a:gd name="T54" fmla="*/ 382 w 420"/>
                  <a:gd name="T55" fmla="*/ 60 h 174"/>
                  <a:gd name="T56" fmla="*/ 394 w 420"/>
                  <a:gd name="T57" fmla="*/ 60 h 174"/>
                  <a:gd name="T58" fmla="*/ 404 w 420"/>
                  <a:gd name="T59" fmla="*/ 60 h 174"/>
                  <a:gd name="T60" fmla="*/ 412 w 420"/>
                  <a:gd name="T61" fmla="*/ 64 h 174"/>
                  <a:gd name="T62" fmla="*/ 418 w 420"/>
                  <a:gd name="T63" fmla="*/ 68 h 174"/>
                  <a:gd name="T64" fmla="*/ 420 w 420"/>
                  <a:gd name="T65" fmla="*/ 74 h 174"/>
                  <a:gd name="T66" fmla="*/ 414 w 420"/>
                  <a:gd name="T67" fmla="*/ 78 h 174"/>
                  <a:gd name="T68" fmla="*/ 404 w 420"/>
                  <a:gd name="T69" fmla="*/ 84 h 174"/>
                  <a:gd name="T70" fmla="*/ 390 w 420"/>
                  <a:gd name="T71" fmla="*/ 88 h 174"/>
                  <a:gd name="T72" fmla="*/ 374 w 420"/>
                  <a:gd name="T73" fmla="*/ 92 h 174"/>
                  <a:gd name="T74" fmla="*/ 360 w 420"/>
                  <a:gd name="T75" fmla="*/ 100 h 174"/>
                  <a:gd name="T76" fmla="*/ 360 w 420"/>
                  <a:gd name="T77" fmla="*/ 104 h 174"/>
                  <a:gd name="T78" fmla="*/ 358 w 420"/>
                  <a:gd name="T79" fmla="*/ 112 h 174"/>
                  <a:gd name="T80" fmla="*/ 354 w 420"/>
                  <a:gd name="T81" fmla="*/ 120 h 174"/>
                  <a:gd name="T82" fmla="*/ 344 w 420"/>
                  <a:gd name="T83" fmla="*/ 128 h 174"/>
                  <a:gd name="T84" fmla="*/ 322 w 420"/>
                  <a:gd name="T85" fmla="*/ 136 h 174"/>
                  <a:gd name="T86" fmla="*/ 280 w 420"/>
                  <a:gd name="T87" fmla="*/ 144 h 174"/>
                  <a:gd name="T88" fmla="*/ 246 w 420"/>
                  <a:gd name="T89" fmla="*/ 152 h 174"/>
                  <a:gd name="T90" fmla="*/ 232 w 420"/>
                  <a:gd name="T91" fmla="*/ 158 h 174"/>
                  <a:gd name="T92" fmla="*/ 204 w 420"/>
                  <a:gd name="T93" fmla="*/ 172 h 174"/>
                  <a:gd name="T94" fmla="*/ 176 w 420"/>
                  <a:gd name="T95" fmla="*/ 172 h 174"/>
                  <a:gd name="T96" fmla="*/ 162 w 420"/>
                  <a:gd name="T97" fmla="*/ 162 h 174"/>
                  <a:gd name="T98" fmla="*/ 144 w 420"/>
                  <a:gd name="T99" fmla="*/ 160 h 174"/>
                  <a:gd name="T100" fmla="*/ 116 w 420"/>
                  <a:gd name="T101" fmla="*/ 162 h 174"/>
                  <a:gd name="T102" fmla="*/ 88 w 420"/>
                  <a:gd name="T103" fmla="*/ 160 h 174"/>
                  <a:gd name="T104" fmla="*/ 76 w 420"/>
                  <a:gd name="T105" fmla="*/ 148 h 174"/>
                  <a:gd name="T106" fmla="*/ 76 w 420"/>
                  <a:gd name="T107" fmla="*/ 134 h 174"/>
                  <a:gd name="T108" fmla="*/ 66 w 420"/>
                  <a:gd name="T109" fmla="*/ 108 h 174"/>
                  <a:gd name="T110" fmla="*/ 44 w 420"/>
                  <a:gd name="T111" fmla="*/ 94 h 174"/>
                  <a:gd name="T112" fmla="*/ 16 w 420"/>
                  <a:gd name="T113" fmla="*/ 78 h 174"/>
                  <a:gd name="T114" fmla="*/ 0 w 420"/>
                  <a:gd name="T115" fmla="*/ 5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20" h="174">
                    <a:moveTo>
                      <a:pt x="4" y="32"/>
                    </a:moveTo>
                    <a:lnTo>
                      <a:pt x="26" y="20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8" y="16"/>
                    </a:lnTo>
                    <a:lnTo>
                      <a:pt x="30" y="14"/>
                    </a:lnTo>
                    <a:lnTo>
                      <a:pt x="32" y="12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8" y="12"/>
                    </a:lnTo>
                    <a:lnTo>
                      <a:pt x="56" y="14"/>
                    </a:lnTo>
                    <a:lnTo>
                      <a:pt x="58" y="14"/>
                    </a:lnTo>
                    <a:lnTo>
                      <a:pt x="68" y="14"/>
                    </a:lnTo>
                    <a:lnTo>
                      <a:pt x="78" y="18"/>
                    </a:lnTo>
                    <a:lnTo>
                      <a:pt x="88" y="24"/>
                    </a:lnTo>
                    <a:lnTo>
                      <a:pt x="106" y="42"/>
                    </a:lnTo>
                    <a:lnTo>
                      <a:pt x="106" y="42"/>
                    </a:lnTo>
                    <a:lnTo>
                      <a:pt x="108" y="40"/>
                    </a:lnTo>
                    <a:lnTo>
                      <a:pt x="112" y="40"/>
                    </a:lnTo>
                    <a:lnTo>
                      <a:pt x="114" y="36"/>
                    </a:lnTo>
                    <a:lnTo>
                      <a:pt x="118" y="34"/>
                    </a:lnTo>
                    <a:lnTo>
                      <a:pt x="120" y="28"/>
                    </a:lnTo>
                    <a:lnTo>
                      <a:pt x="120" y="22"/>
                    </a:lnTo>
                    <a:lnTo>
                      <a:pt x="122" y="20"/>
                    </a:lnTo>
                    <a:lnTo>
                      <a:pt x="126" y="18"/>
                    </a:lnTo>
                    <a:lnTo>
                      <a:pt x="128" y="18"/>
                    </a:lnTo>
                    <a:lnTo>
                      <a:pt x="132" y="18"/>
                    </a:lnTo>
                    <a:lnTo>
                      <a:pt x="136" y="14"/>
                    </a:lnTo>
                    <a:lnTo>
                      <a:pt x="144" y="6"/>
                    </a:lnTo>
                    <a:lnTo>
                      <a:pt x="154" y="0"/>
                    </a:lnTo>
                    <a:lnTo>
                      <a:pt x="166" y="0"/>
                    </a:lnTo>
                    <a:lnTo>
                      <a:pt x="178" y="4"/>
                    </a:lnTo>
                    <a:lnTo>
                      <a:pt x="190" y="4"/>
                    </a:lnTo>
                    <a:lnTo>
                      <a:pt x="200" y="2"/>
                    </a:lnTo>
                    <a:lnTo>
                      <a:pt x="216" y="4"/>
                    </a:lnTo>
                    <a:lnTo>
                      <a:pt x="234" y="12"/>
                    </a:lnTo>
                    <a:lnTo>
                      <a:pt x="254" y="24"/>
                    </a:lnTo>
                    <a:lnTo>
                      <a:pt x="256" y="24"/>
                    </a:lnTo>
                    <a:lnTo>
                      <a:pt x="262" y="26"/>
                    </a:lnTo>
                    <a:lnTo>
                      <a:pt x="274" y="26"/>
                    </a:lnTo>
                    <a:lnTo>
                      <a:pt x="292" y="22"/>
                    </a:lnTo>
                    <a:lnTo>
                      <a:pt x="304" y="18"/>
                    </a:lnTo>
                    <a:lnTo>
                      <a:pt x="312" y="14"/>
                    </a:lnTo>
                    <a:lnTo>
                      <a:pt x="318" y="10"/>
                    </a:lnTo>
                    <a:lnTo>
                      <a:pt x="320" y="6"/>
                    </a:lnTo>
                    <a:lnTo>
                      <a:pt x="322" y="4"/>
                    </a:lnTo>
                    <a:lnTo>
                      <a:pt x="322" y="2"/>
                    </a:lnTo>
                    <a:lnTo>
                      <a:pt x="322" y="2"/>
                    </a:lnTo>
                    <a:lnTo>
                      <a:pt x="330" y="2"/>
                    </a:lnTo>
                    <a:lnTo>
                      <a:pt x="342" y="6"/>
                    </a:lnTo>
                    <a:lnTo>
                      <a:pt x="356" y="14"/>
                    </a:lnTo>
                    <a:lnTo>
                      <a:pt x="378" y="22"/>
                    </a:lnTo>
                    <a:lnTo>
                      <a:pt x="372" y="60"/>
                    </a:lnTo>
                    <a:lnTo>
                      <a:pt x="372" y="60"/>
                    </a:lnTo>
                    <a:lnTo>
                      <a:pt x="376" y="60"/>
                    </a:lnTo>
                    <a:lnTo>
                      <a:pt x="382" y="60"/>
                    </a:lnTo>
                    <a:lnTo>
                      <a:pt x="388" y="60"/>
                    </a:lnTo>
                    <a:lnTo>
                      <a:pt x="394" y="60"/>
                    </a:lnTo>
                    <a:lnTo>
                      <a:pt x="398" y="60"/>
                    </a:lnTo>
                    <a:lnTo>
                      <a:pt x="404" y="60"/>
                    </a:lnTo>
                    <a:lnTo>
                      <a:pt x="408" y="62"/>
                    </a:lnTo>
                    <a:lnTo>
                      <a:pt x="412" y="64"/>
                    </a:lnTo>
                    <a:lnTo>
                      <a:pt x="416" y="66"/>
                    </a:lnTo>
                    <a:lnTo>
                      <a:pt x="418" y="68"/>
                    </a:lnTo>
                    <a:lnTo>
                      <a:pt x="420" y="72"/>
                    </a:lnTo>
                    <a:lnTo>
                      <a:pt x="420" y="74"/>
                    </a:lnTo>
                    <a:lnTo>
                      <a:pt x="420" y="76"/>
                    </a:lnTo>
                    <a:lnTo>
                      <a:pt x="414" y="78"/>
                    </a:lnTo>
                    <a:lnTo>
                      <a:pt x="410" y="82"/>
                    </a:lnTo>
                    <a:lnTo>
                      <a:pt x="404" y="84"/>
                    </a:lnTo>
                    <a:lnTo>
                      <a:pt x="398" y="86"/>
                    </a:lnTo>
                    <a:lnTo>
                      <a:pt x="390" y="88"/>
                    </a:lnTo>
                    <a:lnTo>
                      <a:pt x="382" y="88"/>
                    </a:lnTo>
                    <a:lnTo>
                      <a:pt x="374" y="92"/>
                    </a:lnTo>
                    <a:lnTo>
                      <a:pt x="366" y="96"/>
                    </a:lnTo>
                    <a:lnTo>
                      <a:pt x="360" y="100"/>
                    </a:lnTo>
                    <a:lnTo>
                      <a:pt x="360" y="100"/>
                    </a:lnTo>
                    <a:lnTo>
                      <a:pt x="360" y="104"/>
                    </a:lnTo>
                    <a:lnTo>
                      <a:pt x="360" y="106"/>
                    </a:lnTo>
                    <a:lnTo>
                      <a:pt x="358" y="112"/>
                    </a:lnTo>
                    <a:lnTo>
                      <a:pt x="358" y="116"/>
                    </a:lnTo>
                    <a:lnTo>
                      <a:pt x="354" y="120"/>
                    </a:lnTo>
                    <a:lnTo>
                      <a:pt x="350" y="126"/>
                    </a:lnTo>
                    <a:lnTo>
                      <a:pt x="344" y="128"/>
                    </a:lnTo>
                    <a:lnTo>
                      <a:pt x="338" y="132"/>
                    </a:lnTo>
                    <a:lnTo>
                      <a:pt x="322" y="136"/>
                    </a:lnTo>
                    <a:lnTo>
                      <a:pt x="302" y="140"/>
                    </a:lnTo>
                    <a:lnTo>
                      <a:pt x="280" y="144"/>
                    </a:lnTo>
                    <a:lnTo>
                      <a:pt x="262" y="148"/>
                    </a:lnTo>
                    <a:lnTo>
                      <a:pt x="246" y="152"/>
                    </a:lnTo>
                    <a:lnTo>
                      <a:pt x="238" y="154"/>
                    </a:lnTo>
                    <a:lnTo>
                      <a:pt x="232" y="158"/>
                    </a:lnTo>
                    <a:lnTo>
                      <a:pt x="218" y="166"/>
                    </a:lnTo>
                    <a:lnTo>
                      <a:pt x="204" y="172"/>
                    </a:lnTo>
                    <a:lnTo>
                      <a:pt x="186" y="174"/>
                    </a:lnTo>
                    <a:lnTo>
                      <a:pt x="176" y="172"/>
                    </a:lnTo>
                    <a:lnTo>
                      <a:pt x="170" y="166"/>
                    </a:lnTo>
                    <a:lnTo>
                      <a:pt x="162" y="162"/>
                    </a:lnTo>
                    <a:lnTo>
                      <a:pt x="156" y="160"/>
                    </a:lnTo>
                    <a:lnTo>
                      <a:pt x="144" y="160"/>
                    </a:lnTo>
                    <a:lnTo>
                      <a:pt x="132" y="162"/>
                    </a:lnTo>
                    <a:lnTo>
                      <a:pt x="116" y="162"/>
                    </a:lnTo>
                    <a:lnTo>
                      <a:pt x="102" y="162"/>
                    </a:lnTo>
                    <a:lnTo>
                      <a:pt x="88" y="160"/>
                    </a:lnTo>
                    <a:lnTo>
                      <a:pt x="80" y="156"/>
                    </a:lnTo>
                    <a:lnTo>
                      <a:pt x="76" y="148"/>
                    </a:lnTo>
                    <a:lnTo>
                      <a:pt x="76" y="144"/>
                    </a:lnTo>
                    <a:lnTo>
                      <a:pt x="76" y="134"/>
                    </a:lnTo>
                    <a:lnTo>
                      <a:pt x="72" y="120"/>
                    </a:lnTo>
                    <a:lnTo>
                      <a:pt x="66" y="108"/>
                    </a:lnTo>
                    <a:lnTo>
                      <a:pt x="56" y="100"/>
                    </a:lnTo>
                    <a:lnTo>
                      <a:pt x="44" y="94"/>
                    </a:lnTo>
                    <a:lnTo>
                      <a:pt x="30" y="88"/>
                    </a:lnTo>
                    <a:lnTo>
                      <a:pt x="16" y="78"/>
                    </a:lnTo>
                    <a:lnTo>
                      <a:pt x="6" y="66"/>
                    </a:lnTo>
                    <a:lnTo>
                      <a:pt x="0" y="50"/>
                    </a:lnTo>
                    <a:lnTo>
                      <a:pt x="4" y="3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2" name="Freeform 210">
                <a:extLst>
                  <a:ext uri="{FF2B5EF4-FFF2-40B4-BE49-F238E27FC236}">
                    <a16:creationId xmlns:a16="http://schemas.microsoft.com/office/drawing/2014/main" id="{51CE17A8-D965-4534-990B-BA04245887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775" y="2296"/>
                <a:ext cx="790" cy="574"/>
              </a:xfrm>
              <a:custGeom>
                <a:avLst/>
                <a:gdLst>
                  <a:gd name="T0" fmla="*/ 258 w 790"/>
                  <a:gd name="T1" fmla="*/ 162 h 574"/>
                  <a:gd name="T2" fmla="*/ 310 w 790"/>
                  <a:gd name="T3" fmla="*/ 218 h 574"/>
                  <a:gd name="T4" fmla="*/ 396 w 790"/>
                  <a:gd name="T5" fmla="*/ 226 h 574"/>
                  <a:gd name="T6" fmla="*/ 514 w 790"/>
                  <a:gd name="T7" fmla="*/ 190 h 574"/>
                  <a:gd name="T8" fmla="*/ 584 w 790"/>
                  <a:gd name="T9" fmla="*/ 142 h 574"/>
                  <a:gd name="T10" fmla="*/ 606 w 790"/>
                  <a:gd name="T11" fmla="*/ 118 h 574"/>
                  <a:gd name="T12" fmla="*/ 588 w 790"/>
                  <a:gd name="T13" fmla="*/ 56 h 574"/>
                  <a:gd name="T14" fmla="*/ 658 w 790"/>
                  <a:gd name="T15" fmla="*/ 8 h 574"/>
                  <a:gd name="T16" fmla="*/ 678 w 790"/>
                  <a:gd name="T17" fmla="*/ 52 h 574"/>
                  <a:gd name="T18" fmla="*/ 712 w 790"/>
                  <a:gd name="T19" fmla="*/ 90 h 574"/>
                  <a:gd name="T20" fmla="*/ 734 w 790"/>
                  <a:gd name="T21" fmla="*/ 108 h 574"/>
                  <a:gd name="T22" fmla="*/ 762 w 790"/>
                  <a:gd name="T23" fmla="*/ 104 h 574"/>
                  <a:gd name="T24" fmla="*/ 790 w 790"/>
                  <a:gd name="T25" fmla="*/ 78 h 574"/>
                  <a:gd name="T26" fmla="*/ 778 w 790"/>
                  <a:gd name="T27" fmla="*/ 120 h 574"/>
                  <a:gd name="T28" fmla="*/ 698 w 790"/>
                  <a:gd name="T29" fmla="*/ 208 h 574"/>
                  <a:gd name="T30" fmla="*/ 660 w 790"/>
                  <a:gd name="T31" fmla="*/ 216 h 574"/>
                  <a:gd name="T32" fmla="*/ 644 w 790"/>
                  <a:gd name="T33" fmla="*/ 224 h 574"/>
                  <a:gd name="T34" fmla="*/ 636 w 790"/>
                  <a:gd name="T35" fmla="*/ 242 h 574"/>
                  <a:gd name="T36" fmla="*/ 618 w 790"/>
                  <a:gd name="T37" fmla="*/ 270 h 574"/>
                  <a:gd name="T38" fmla="*/ 600 w 790"/>
                  <a:gd name="T39" fmla="*/ 268 h 574"/>
                  <a:gd name="T40" fmla="*/ 596 w 790"/>
                  <a:gd name="T41" fmla="*/ 254 h 574"/>
                  <a:gd name="T42" fmla="*/ 556 w 790"/>
                  <a:gd name="T43" fmla="*/ 264 h 574"/>
                  <a:gd name="T44" fmla="*/ 560 w 790"/>
                  <a:gd name="T45" fmla="*/ 282 h 574"/>
                  <a:gd name="T46" fmla="*/ 590 w 790"/>
                  <a:gd name="T47" fmla="*/ 294 h 574"/>
                  <a:gd name="T48" fmla="*/ 624 w 790"/>
                  <a:gd name="T49" fmla="*/ 298 h 574"/>
                  <a:gd name="T50" fmla="*/ 592 w 790"/>
                  <a:gd name="T51" fmla="*/ 316 h 574"/>
                  <a:gd name="T52" fmla="*/ 582 w 790"/>
                  <a:gd name="T53" fmla="*/ 336 h 574"/>
                  <a:gd name="T54" fmla="*/ 608 w 790"/>
                  <a:gd name="T55" fmla="*/ 390 h 574"/>
                  <a:gd name="T56" fmla="*/ 614 w 790"/>
                  <a:gd name="T57" fmla="*/ 422 h 574"/>
                  <a:gd name="T58" fmla="*/ 560 w 790"/>
                  <a:gd name="T59" fmla="*/ 502 h 574"/>
                  <a:gd name="T60" fmla="*/ 482 w 790"/>
                  <a:gd name="T61" fmla="*/ 534 h 574"/>
                  <a:gd name="T62" fmla="*/ 468 w 790"/>
                  <a:gd name="T63" fmla="*/ 546 h 574"/>
                  <a:gd name="T64" fmla="*/ 454 w 790"/>
                  <a:gd name="T65" fmla="*/ 574 h 574"/>
                  <a:gd name="T66" fmla="*/ 460 w 790"/>
                  <a:gd name="T67" fmla="*/ 548 h 574"/>
                  <a:gd name="T68" fmla="*/ 442 w 790"/>
                  <a:gd name="T69" fmla="*/ 532 h 574"/>
                  <a:gd name="T70" fmla="*/ 408 w 790"/>
                  <a:gd name="T71" fmla="*/ 516 h 574"/>
                  <a:gd name="T72" fmla="*/ 372 w 790"/>
                  <a:gd name="T73" fmla="*/ 514 h 574"/>
                  <a:gd name="T74" fmla="*/ 358 w 790"/>
                  <a:gd name="T75" fmla="*/ 524 h 574"/>
                  <a:gd name="T76" fmla="*/ 356 w 790"/>
                  <a:gd name="T77" fmla="*/ 542 h 574"/>
                  <a:gd name="T78" fmla="*/ 338 w 790"/>
                  <a:gd name="T79" fmla="*/ 548 h 574"/>
                  <a:gd name="T80" fmla="*/ 334 w 790"/>
                  <a:gd name="T81" fmla="*/ 534 h 574"/>
                  <a:gd name="T82" fmla="*/ 308 w 790"/>
                  <a:gd name="T83" fmla="*/ 520 h 574"/>
                  <a:gd name="T84" fmla="*/ 304 w 790"/>
                  <a:gd name="T85" fmla="*/ 452 h 574"/>
                  <a:gd name="T86" fmla="*/ 232 w 790"/>
                  <a:gd name="T87" fmla="*/ 440 h 574"/>
                  <a:gd name="T88" fmla="*/ 186 w 790"/>
                  <a:gd name="T89" fmla="*/ 454 h 574"/>
                  <a:gd name="T90" fmla="*/ 180 w 790"/>
                  <a:gd name="T91" fmla="*/ 450 h 574"/>
                  <a:gd name="T92" fmla="*/ 92 w 790"/>
                  <a:gd name="T93" fmla="*/ 380 h 574"/>
                  <a:gd name="T94" fmla="*/ 90 w 790"/>
                  <a:gd name="T95" fmla="*/ 346 h 574"/>
                  <a:gd name="T96" fmla="*/ 60 w 790"/>
                  <a:gd name="T97" fmla="*/ 330 h 574"/>
                  <a:gd name="T98" fmla="*/ 22 w 790"/>
                  <a:gd name="T99" fmla="*/ 308 h 574"/>
                  <a:gd name="T100" fmla="*/ 10 w 790"/>
                  <a:gd name="T101" fmla="*/ 282 h 574"/>
                  <a:gd name="T102" fmla="*/ 0 w 790"/>
                  <a:gd name="T103" fmla="*/ 266 h 574"/>
                  <a:gd name="T104" fmla="*/ 40 w 790"/>
                  <a:gd name="T105" fmla="*/ 246 h 574"/>
                  <a:gd name="T106" fmla="*/ 60 w 790"/>
                  <a:gd name="T107" fmla="*/ 240 h 574"/>
                  <a:gd name="T108" fmla="*/ 84 w 790"/>
                  <a:gd name="T109" fmla="*/ 212 h 574"/>
                  <a:gd name="T110" fmla="*/ 74 w 790"/>
                  <a:gd name="T111" fmla="*/ 188 h 574"/>
                  <a:gd name="T112" fmla="*/ 90 w 790"/>
                  <a:gd name="T113" fmla="*/ 176 h 574"/>
                  <a:gd name="T114" fmla="*/ 110 w 790"/>
                  <a:gd name="T115" fmla="*/ 164 h 574"/>
                  <a:gd name="T116" fmla="*/ 134 w 790"/>
                  <a:gd name="T117" fmla="*/ 130 h 574"/>
                  <a:gd name="T118" fmla="*/ 164 w 790"/>
                  <a:gd name="T119" fmla="*/ 102 h 574"/>
                  <a:gd name="T120" fmla="*/ 180 w 790"/>
                  <a:gd name="T121" fmla="*/ 86 h 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90" h="574">
                    <a:moveTo>
                      <a:pt x="194" y="86"/>
                    </a:moveTo>
                    <a:lnTo>
                      <a:pt x="192" y="104"/>
                    </a:lnTo>
                    <a:lnTo>
                      <a:pt x="198" y="120"/>
                    </a:lnTo>
                    <a:lnTo>
                      <a:pt x="208" y="132"/>
                    </a:lnTo>
                    <a:lnTo>
                      <a:pt x="222" y="142"/>
                    </a:lnTo>
                    <a:lnTo>
                      <a:pt x="236" y="148"/>
                    </a:lnTo>
                    <a:lnTo>
                      <a:pt x="248" y="154"/>
                    </a:lnTo>
                    <a:lnTo>
                      <a:pt x="258" y="162"/>
                    </a:lnTo>
                    <a:lnTo>
                      <a:pt x="264" y="174"/>
                    </a:lnTo>
                    <a:lnTo>
                      <a:pt x="268" y="188"/>
                    </a:lnTo>
                    <a:lnTo>
                      <a:pt x="270" y="198"/>
                    </a:lnTo>
                    <a:lnTo>
                      <a:pt x="270" y="202"/>
                    </a:lnTo>
                    <a:lnTo>
                      <a:pt x="272" y="210"/>
                    </a:lnTo>
                    <a:lnTo>
                      <a:pt x="280" y="214"/>
                    </a:lnTo>
                    <a:lnTo>
                      <a:pt x="294" y="216"/>
                    </a:lnTo>
                    <a:lnTo>
                      <a:pt x="310" y="218"/>
                    </a:lnTo>
                    <a:lnTo>
                      <a:pt x="324" y="216"/>
                    </a:lnTo>
                    <a:lnTo>
                      <a:pt x="338" y="214"/>
                    </a:lnTo>
                    <a:lnTo>
                      <a:pt x="348" y="214"/>
                    </a:lnTo>
                    <a:lnTo>
                      <a:pt x="356" y="216"/>
                    </a:lnTo>
                    <a:lnTo>
                      <a:pt x="362" y="222"/>
                    </a:lnTo>
                    <a:lnTo>
                      <a:pt x="368" y="226"/>
                    </a:lnTo>
                    <a:lnTo>
                      <a:pt x="380" y="228"/>
                    </a:lnTo>
                    <a:lnTo>
                      <a:pt x="396" y="226"/>
                    </a:lnTo>
                    <a:lnTo>
                      <a:pt x="412" y="220"/>
                    </a:lnTo>
                    <a:lnTo>
                      <a:pt x="424" y="212"/>
                    </a:lnTo>
                    <a:lnTo>
                      <a:pt x="432" y="208"/>
                    </a:lnTo>
                    <a:lnTo>
                      <a:pt x="440" y="206"/>
                    </a:lnTo>
                    <a:lnTo>
                      <a:pt x="454" y="202"/>
                    </a:lnTo>
                    <a:lnTo>
                      <a:pt x="474" y="198"/>
                    </a:lnTo>
                    <a:lnTo>
                      <a:pt x="494" y="194"/>
                    </a:lnTo>
                    <a:lnTo>
                      <a:pt x="514" y="190"/>
                    </a:lnTo>
                    <a:lnTo>
                      <a:pt x="530" y="186"/>
                    </a:lnTo>
                    <a:lnTo>
                      <a:pt x="542" y="180"/>
                    </a:lnTo>
                    <a:lnTo>
                      <a:pt x="548" y="172"/>
                    </a:lnTo>
                    <a:lnTo>
                      <a:pt x="552" y="164"/>
                    </a:lnTo>
                    <a:lnTo>
                      <a:pt x="552" y="156"/>
                    </a:lnTo>
                    <a:lnTo>
                      <a:pt x="552" y="154"/>
                    </a:lnTo>
                    <a:lnTo>
                      <a:pt x="568" y="146"/>
                    </a:lnTo>
                    <a:lnTo>
                      <a:pt x="584" y="142"/>
                    </a:lnTo>
                    <a:lnTo>
                      <a:pt x="590" y="142"/>
                    </a:lnTo>
                    <a:lnTo>
                      <a:pt x="596" y="140"/>
                    </a:lnTo>
                    <a:lnTo>
                      <a:pt x="604" y="138"/>
                    </a:lnTo>
                    <a:lnTo>
                      <a:pt x="608" y="134"/>
                    </a:lnTo>
                    <a:lnTo>
                      <a:pt x="612" y="130"/>
                    </a:lnTo>
                    <a:lnTo>
                      <a:pt x="612" y="126"/>
                    </a:lnTo>
                    <a:lnTo>
                      <a:pt x="610" y="122"/>
                    </a:lnTo>
                    <a:lnTo>
                      <a:pt x="606" y="118"/>
                    </a:lnTo>
                    <a:lnTo>
                      <a:pt x="600" y="116"/>
                    </a:lnTo>
                    <a:lnTo>
                      <a:pt x="596" y="114"/>
                    </a:lnTo>
                    <a:lnTo>
                      <a:pt x="592" y="114"/>
                    </a:lnTo>
                    <a:lnTo>
                      <a:pt x="590" y="114"/>
                    </a:lnTo>
                    <a:lnTo>
                      <a:pt x="562" y="114"/>
                    </a:lnTo>
                    <a:lnTo>
                      <a:pt x="570" y="76"/>
                    </a:lnTo>
                    <a:lnTo>
                      <a:pt x="588" y="60"/>
                    </a:lnTo>
                    <a:lnTo>
                      <a:pt x="588" y="56"/>
                    </a:lnTo>
                    <a:lnTo>
                      <a:pt x="588" y="46"/>
                    </a:lnTo>
                    <a:lnTo>
                      <a:pt x="590" y="34"/>
                    </a:lnTo>
                    <a:lnTo>
                      <a:pt x="594" y="20"/>
                    </a:lnTo>
                    <a:lnTo>
                      <a:pt x="602" y="8"/>
                    </a:lnTo>
                    <a:lnTo>
                      <a:pt x="614" y="2"/>
                    </a:lnTo>
                    <a:lnTo>
                      <a:pt x="634" y="0"/>
                    </a:lnTo>
                    <a:lnTo>
                      <a:pt x="648" y="2"/>
                    </a:lnTo>
                    <a:lnTo>
                      <a:pt x="658" y="8"/>
                    </a:lnTo>
                    <a:lnTo>
                      <a:pt x="664" y="20"/>
                    </a:lnTo>
                    <a:lnTo>
                      <a:pt x="666" y="22"/>
                    </a:lnTo>
                    <a:lnTo>
                      <a:pt x="666" y="24"/>
                    </a:lnTo>
                    <a:lnTo>
                      <a:pt x="668" y="30"/>
                    </a:lnTo>
                    <a:lnTo>
                      <a:pt x="672" y="36"/>
                    </a:lnTo>
                    <a:lnTo>
                      <a:pt x="674" y="42"/>
                    </a:lnTo>
                    <a:lnTo>
                      <a:pt x="676" y="50"/>
                    </a:lnTo>
                    <a:lnTo>
                      <a:pt x="678" y="52"/>
                    </a:lnTo>
                    <a:lnTo>
                      <a:pt x="686" y="60"/>
                    </a:lnTo>
                    <a:lnTo>
                      <a:pt x="694" y="70"/>
                    </a:lnTo>
                    <a:lnTo>
                      <a:pt x="700" y="80"/>
                    </a:lnTo>
                    <a:lnTo>
                      <a:pt x="702" y="92"/>
                    </a:lnTo>
                    <a:lnTo>
                      <a:pt x="704" y="92"/>
                    </a:lnTo>
                    <a:lnTo>
                      <a:pt x="706" y="92"/>
                    </a:lnTo>
                    <a:lnTo>
                      <a:pt x="708" y="90"/>
                    </a:lnTo>
                    <a:lnTo>
                      <a:pt x="712" y="90"/>
                    </a:lnTo>
                    <a:lnTo>
                      <a:pt x="716" y="90"/>
                    </a:lnTo>
                    <a:lnTo>
                      <a:pt x="722" y="92"/>
                    </a:lnTo>
                    <a:lnTo>
                      <a:pt x="726" y="94"/>
                    </a:lnTo>
                    <a:lnTo>
                      <a:pt x="730" y="98"/>
                    </a:lnTo>
                    <a:lnTo>
                      <a:pt x="732" y="104"/>
                    </a:lnTo>
                    <a:lnTo>
                      <a:pt x="732" y="104"/>
                    </a:lnTo>
                    <a:lnTo>
                      <a:pt x="734" y="106"/>
                    </a:lnTo>
                    <a:lnTo>
                      <a:pt x="734" y="108"/>
                    </a:lnTo>
                    <a:lnTo>
                      <a:pt x="736" y="112"/>
                    </a:lnTo>
                    <a:lnTo>
                      <a:pt x="738" y="114"/>
                    </a:lnTo>
                    <a:lnTo>
                      <a:pt x="742" y="114"/>
                    </a:lnTo>
                    <a:lnTo>
                      <a:pt x="746" y="114"/>
                    </a:lnTo>
                    <a:lnTo>
                      <a:pt x="752" y="112"/>
                    </a:lnTo>
                    <a:lnTo>
                      <a:pt x="758" y="108"/>
                    </a:lnTo>
                    <a:lnTo>
                      <a:pt x="760" y="108"/>
                    </a:lnTo>
                    <a:lnTo>
                      <a:pt x="762" y="104"/>
                    </a:lnTo>
                    <a:lnTo>
                      <a:pt x="764" y="100"/>
                    </a:lnTo>
                    <a:lnTo>
                      <a:pt x="768" y="94"/>
                    </a:lnTo>
                    <a:lnTo>
                      <a:pt x="774" y="90"/>
                    </a:lnTo>
                    <a:lnTo>
                      <a:pt x="778" y="84"/>
                    </a:lnTo>
                    <a:lnTo>
                      <a:pt x="784" y="80"/>
                    </a:lnTo>
                    <a:lnTo>
                      <a:pt x="790" y="78"/>
                    </a:lnTo>
                    <a:lnTo>
                      <a:pt x="790" y="78"/>
                    </a:lnTo>
                    <a:lnTo>
                      <a:pt x="790" y="78"/>
                    </a:lnTo>
                    <a:lnTo>
                      <a:pt x="790" y="80"/>
                    </a:lnTo>
                    <a:lnTo>
                      <a:pt x="790" y="82"/>
                    </a:lnTo>
                    <a:lnTo>
                      <a:pt x="790" y="86"/>
                    </a:lnTo>
                    <a:lnTo>
                      <a:pt x="790" y="90"/>
                    </a:lnTo>
                    <a:lnTo>
                      <a:pt x="788" y="96"/>
                    </a:lnTo>
                    <a:lnTo>
                      <a:pt x="786" y="104"/>
                    </a:lnTo>
                    <a:lnTo>
                      <a:pt x="784" y="108"/>
                    </a:lnTo>
                    <a:lnTo>
                      <a:pt x="778" y="120"/>
                    </a:lnTo>
                    <a:lnTo>
                      <a:pt x="772" y="132"/>
                    </a:lnTo>
                    <a:lnTo>
                      <a:pt x="762" y="144"/>
                    </a:lnTo>
                    <a:lnTo>
                      <a:pt x="752" y="156"/>
                    </a:lnTo>
                    <a:lnTo>
                      <a:pt x="744" y="164"/>
                    </a:lnTo>
                    <a:lnTo>
                      <a:pt x="740" y="174"/>
                    </a:lnTo>
                    <a:lnTo>
                      <a:pt x="720" y="190"/>
                    </a:lnTo>
                    <a:lnTo>
                      <a:pt x="698" y="208"/>
                    </a:lnTo>
                    <a:lnTo>
                      <a:pt x="698" y="208"/>
                    </a:lnTo>
                    <a:lnTo>
                      <a:pt x="696" y="210"/>
                    </a:lnTo>
                    <a:lnTo>
                      <a:pt x="694" y="212"/>
                    </a:lnTo>
                    <a:lnTo>
                      <a:pt x="690" y="214"/>
                    </a:lnTo>
                    <a:lnTo>
                      <a:pt x="686" y="216"/>
                    </a:lnTo>
                    <a:lnTo>
                      <a:pt x="680" y="218"/>
                    </a:lnTo>
                    <a:lnTo>
                      <a:pt x="672" y="218"/>
                    </a:lnTo>
                    <a:lnTo>
                      <a:pt x="666" y="218"/>
                    </a:lnTo>
                    <a:lnTo>
                      <a:pt x="660" y="216"/>
                    </a:lnTo>
                    <a:lnTo>
                      <a:pt x="656" y="216"/>
                    </a:lnTo>
                    <a:lnTo>
                      <a:pt x="654" y="216"/>
                    </a:lnTo>
                    <a:lnTo>
                      <a:pt x="652" y="216"/>
                    </a:lnTo>
                    <a:lnTo>
                      <a:pt x="652" y="216"/>
                    </a:lnTo>
                    <a:lnTo>
                      <a:pt x="648" y="216"/>
                    </a:lnTo>
                    <a:lnTo>
                      <a:pt x="646" y="218"/>
                    </a:lnTo>
                    <a:lnTo>
                      <a:pt x="644" y="220"/>
                    </a:lnTo>
                    <a:lnTo>
                      <a:pt x="644" y="224"/>
                    </a:lnTo>
                    <a:lnTo>
                      <a:pt x="646" y="228"/>
                    </a:lnTo>
                    <a:lnTo>
                      <a:pt x="646" y="232"/>
                    </a:lnTo>
                    <a:lnTo>
                      <a:pt x="646" y="236"/>
                    </a:lnTo>
                    <a:lnTo>
                      <a:pt x="646" y="238"/>
                    </a:lnTo>
                    <a:lnTo>
                      <a:pt x="644" y="240"/>
                    </a:lnTo>
                    <a:lnTo>
                      <a:pt x="642" y="242"/>
                    </a:lnTo>
                    <a:lnTo>
                      <a:pt x="638" y="242"/>
                    </a:lnTo>
                    <a:lnTo>
                      <a:pt x="636" y="242"/>
                    </a:lnTo>
                    <a:lnTo>
                      <a:pt x="632" y="240"/>
                    </a:lnTo>
                    <a:lnTo>
                      <a:pt x="630" y="240"/>
                    </a:lnTo>
                    <a:lnTo>
                      <a:pt x="628" y="240"/>
                    </a:lnTo>
                    <a:lnTo>
                      <a:pt x="628" y="262"/>
                    </a:lnTo>
                    <a:lnTo>
                      <a:pt x="628" y="262"/>
                    </a:lnTo>
                    <a:lnTo>
                      <a:pt x="626" y="264"/>
                    </a:lnTo>
                    <a:lnTo>
                      <a:pt x="622" y="268"/>
                    </a:lnTo>
                    <a:lnTo>
                      <a:pt x="618" y="270"/>
                    </a:lnTo>
                    <a:lnTo>
                      <a:pt x="612" y="274"/>
                    </a:lnTo>
                    <a:lnTo>
                      <a:pt x="608" y="276"/>
                    </a:lnTo>
                    <a:lnTo>
                      <a:pt x="606" y="276"/>
                    </a:lnTo>
                    <a:lnTo>
                      <a:pt x="604" y="276"/>
                    </a:lnTo>
                    <a:lnTo>
                      <a:pt x="602" y="274"/>
                    </a:lnTo>
                    <a:lnTo>
                      <a:pt x="600" y="274"/>
                    </a:lnTo>
                    <a:lnTo>
                      <a:pt x="600" y="272"/>
                    </a:lnTo>
                    <a:lnTo>
                      <a:pt x="600" y="268"/>
                    </a:lnTo>
                    <a:lnTo>
                      <a:pt x="602" y="264"/>
                    </a:lnTo>
                    <a:lnTo>
                      <a:pt x="606" y="262"/>
                    </a:lnTo>
                    <a:lnTo>
                      <a:pt x="608" y="258"/>
                    </a:lnTo>
                    <a:lnTo>
                      <a:pt x="608" y="256"/>
                    </a:lnTo>
                    <a:lnTo>
                      <a:pt x="608" y="254"/>
                    </a:lnTo>
                    <a:lnTo>
                      <a:pt x="604" y="252"/>
                    </a:lnTo>
                    <a:lnTo>
                      <a:pt x="600" y="252"/>
                    </a:lnTo>
                    <a:lnTo>
                      <a:pt x="596" y="254"/>
                    </a:lnTo>
                    <a:lnTo>
                      <a:pt x="592" y="256"/>
                    </a:lnTo>
                    <a:lnTo>
                      <a:pt x="586" y="260"/>
                    </a:lnTo>
                    <a:lnTo>
                      <a:pt x="582" y="264"/>
                    </a:lnTo>
                    <a:lnTo>
                      <a:pt x="574" y="266"/>
                    </a:lnTo>
                    <a:lnTo>
                      <a:pt x="568" y="266"/>
                    </a:lnTo>
                    <a:lnTo>
                      <a:pt x="562" y="266"/>
                    </a:lnTo>
                    <a:lnTo>
                      <a:pt x="558" y="266"/>
                    </a:lnTo>
                    <a:lnTo>
                      <a:pt x="556" y="264"/>
                    </a:lnTo>
                    <a:lnTo>
                      <a:pt x="554" y="264"/>
                    </a:lnTo>
                    <a:lnTo>
                      <a:pt x="554" y="264"/>
                    </a:lnTo>
                    <a:lnTo>
                      <a:pt x="552" y="266"/>
                    </a:lnTo>
                    <a:lnTo>
                      <a:pt x="550" y="268"/>
                    </a:lnTo>
                    <a:lnTo>
                      <a:pt x="550" y="270"/>
                    </a:lnTo>
                    <a:lnTo>
                      <a:pt x="552" y="274"/>
                    </a:lnTo>
                    <a:lnTo>
                      <a:pt x="554" y="278"/>
                    </a:lnTo>
                    <a:lnTo>
                      <a:pt x="560" y="282"/>
                    </a:lnTo>
                    <a:lnTo>
                      <a:pt x="566" y="286"/>
                    </a:lnTo>
                    <a:lnTo>
                      <a:pt x="570" y="290"/>
                    </a:lnTo>
                    <a:lnTo>
                      <a:pt x="574" y="294"/>
                    </a:lnTo>
                    <a:lnTo>
                      <a:pt x="578" y="296"/>
                    </a:lnTo>
                    <a:lnTo>
                      <a:pt x="578" y="296"/>
                    </a:lnTo>
                    <a:lnTo>
                      <a:pt x="580" y="296"/>
                    </a:lnTo>
                    <a:lnTo>
                      <a:pt x="584" y="294"/>
                    </a:lnTo>
                    <a:lnTo>
                      <a:pt x="590" y="294"/>
                    </a:lnTo>
                    <a:lnTo>
                      <a:pt x="594" y="292"/>
                    </a:lnTo>
                    <a:lnTo>
                      <a:pt x="600" y="292"/>
                    </a:lnTo>
                    <a:lnTo>
                      <a:pt x="604" y="290"/>
                    </a:lnTo>
                    <a:lnTo>
                      <a:pt x="610" y="290"/>
                    </a:lnTo>
                    <a:lnTo>
                      <a:pt x="616" y="292"/>
                    </a:lnTo>
                    <a:lnTo>
                      <a:pt x="620" y="294"/>
                    </a:lnTo>
                    <a:lnTo>
                      <a:pt x="622" y="296"/>
                    </a:lnTo>
                    <a:lnTo>
                      <a:pt x="624" y="298"/>
                    </a:lnTo>
                    <a:lnTo>
                      <a:pt x="624" y="300"/>
                    </a:lnTo>
                    <a:lnTo>
                      <a:pt x="620" y="302"/>
                    </a:lnTo>
                    <a:lnTo>
                      <a:pt x="616" y="304"/>
                    </a:lnTo>
                    <a:lnTo>
                      <a:pt x="610" y="306"/>
                    </a:lnTo>
                    <a:lnTo>
                      <a:pt x="604" y="308"/>
                    </a:lnTo>
                    <a:lnTo>
                      <a:pt x="600" y="312"/>
                    </a:lnTo>
                    <a:lnTo>
                      <a:pt x="596" y="314"/>
                    </a:lnTo>
                    <a:lnTo>
                      <a:pt x="592" y="316"/>
                    </a:lnTo>
                    <a:lnTo>
                      <a:pt x="590" y="316"/>
                    </a:lnTo>
                    <a:lnTo>
                      <a:pt x="590" y="316"/>
                    </a:lnTo>
                    <a:lnTo>
                      <a:pt x="588" y="318"/>
                    </a:lnTo>
                    <a:lnTo>
                      <a:pt x="584" y="320"/>
                    </a:lnTo>
                    <a:lnTo>
                      <a:pt x="582" y="324"/>
                    </a:lnTo>
                    <a:lnTo>
                      <a:pt x="580" y="326"/>
                    </a:lnTo>
                    <a:lnTo>
                      <a:pt x="580" y="332"/>
                    </a:lnTo>
                    <a:lnTo>
                      <a:pt x="582" y="336"/>
                    </a:lnTo>
                    <a:lnTo>
                      <a:pt x="586" y="342"/>
                    </a:lnTo>
                    <a:lnTo>
                      <a:pt x="590" y="348"/>
                    </a:lnTo>
                    <a:lnTo>
                      <a:pt x="594" y="352"/>
                    </a:lnTo>
                    <a:lnTo>
                      <a:pt x="596" y="358"/>
                    </a:lnTo>
                    <a:lnTo>
                      <a:pt x="598" y="362"/>
                    </a:lnTo>
                    <a:lnTo>
                      <a:pt x="600" y="364"/>
                    </a:lnTo>
                    <a:lnTo>
                      <a:pt x="600" y="366"/>
                    </a:lnTo>
                    <a:lnTo>
                      <a:pt x="608" y="390"/>
                    </a:lnTo>
                    <a:lnTo>
                      <a:pt x="610" y="390"/>
                    </a:lnTo>
                    <a:lnTo>
                      <a:pt x="610" y="394"/>
                    </a:lnTo>
                    <a:lnTo>
                      <a:pt x="612" y="398"/>
                    </a:lnTo>
                    <a:lnTo>
                      <a:pt x="614" y="402"/>
                    </a:lnTo>
                    <a:lnTo>
                      <a:pt x="614" y="406"/>
                    </a:lnTo>
                    <a:lnTo>
                      <a:pt x="614" y="412"/>
                    </a:lnTo>
                    <a:lnTo>
                      <a:pt x="614" y="416"/>
                    </a:lnTo>
                    <a:lnTo>
                      <a:pt x="614" y="422"/>
                    </a:lnTo>
                    <a:lnTo>
                      <a:pt x="612" y="426"/>
                    </a:lnTo>
                    <a:lnTo>
                      <a:pt x="610" y="430"/>
                    </a:lnTo>
                    <a:lnTo>
                      <a:pt x="606" y="434"/>
                    </a:lnTo>
                    <a:lnTo>
                      <a:pt x="606" y="436"/>
                    </a:lnTo>
                    <a:lnTo>
                      <a:pt x="604" y="438"/>
                    </a:lnTo>
                    <a:lnTo>
                      <a:pt x="592" y="458"/>
                    </a:lnTo>
                    <a:lnTo>
                      <a:pt x="582" y="482"/>
                    </a:lnTo>
                    <a:lnTo>
                      <a:pt x="560" y="502"/>
                    </a:lnTo>
                    <a:lnTo>
                      <a:pt x="544" y="512"/>
                    </a:lnTo>
                    <a:lnTo>
                      <a:pt x="540" y="520"/>
                    </a:lnTo>
                    <a:lnTo>
                      <a:pt x="536" y="520"/>
                    </a:lnTo>
                    <a:lnTo>
                      <a:pt x="526" y="522"/>
                    </a:lnTo>
                    <a:lnTo>
                      <a:pt x="514" y="522"/>
                    </a:lnTo>
                    <a:lnTo>
                      <a:pt x="502" y="520"/>
                    </a:lnTo>
                    <a:lnTo>
                      <a:pt x="494" y="532"/>
                    </a:lnTo>
                    <a:lnTo>
                      <a:pt x="482" y="534"/>
                    </a:lnTo>
                    <a:lnTo>
                      <a:pt x="482" y="534"/>
                    </a:lnTo>
                    <a:lnTo>
                      <a:pt x="480" y="534"/>
                    </a:lnTo>
                    <a:lnTo>
                      <a:pt x="478" y="534"/>
                    </a:lnTo>
                    <a:lnTo>
                      <a:pt x="474" y="536"/>
                    </a:lnTo>
                    <a:lnTo>
                      <a:pt x="472" y="536"/>
                    </a:lnTo>
                    <a:lnTo>
                      <a:pt x="470" y="540"/>
                    </a:lnTo>
                    <a:lnTo>
                      <a:pt x="468" y="542"/>
                    </a:lnTo>
                    <a:lnTo>
                      <a:pt x="468" y="546"/>
                    </a:lnTo>
                    <a:lnTo>
                      <a:pt x="470" y="552"/>
                    </a:lnTo>
                    <a:lnTo>
                      <a:pt x="470" y="558"/>
                    </a:lnTo>
                    <a:lnTo>
                      <a:pt x="470" y="564"/>
                    </a:lnTo>
                    <a:lnTo>
                      <a:pt x="470" y="568"/>
                    </a:lnTo>
                    <a:lnTo>
                      <a:pt x="470" y="570"/>
                    </a:lnTo>
                    <a:lnTo>
                      <a:pt x="468" y="572"/>
                    </a:lnTo>
                    <a:lnTo>
                      <a:pt x="456" y="574"/>
                    </a:lnTo>
                    <a:lnTo>
                      <a:pt x="454" y="574"/>
                    </a:lnTo>
                    <a:lnTo>
                      <a:pt x="452" y="572"/>
                    </a:lnTo>
                    <a:lnTo>
                      <a:pt x="450" y="570"/>
                    </a:lnTo>
                    <a:lnTo>
                      <a:pt x="450" y="566"/>
                    </a:lnTo>
                    <a:lnTo>
                      <a:pt x="450" y="564"/>
                    </a:lnTo>
                    <a:lnTo>
                      <a:pt x="452" y="560"/>
                    </a:lnTo>
                    <a:lnTo>
                      <a:pt x="456" y="556"/>
                    </a:lnTo>
                    <a:lnTo>
                      <a:pt x="458" y="552"/>
                    </a:lnTo>
                    <a:lnTo>
                      <a:pt x="460" y="548"/>
                    </a:lnTo>
                    <a:lnTo>
                      <a:pt x="460" y="544"/>
                    </a:lnTo>
                    <a:lnTo>
                      <a:pt x="458" y="540"/>
                    </a:lnTo>
                    <a:lnTo>
                      <a:pt x="456" y="538"/>
                    </a:lnTo>
                    <a:lnTo>
                      <a:pt x="452" y="536"/>
                    </a:lnTo>
                    <a:lnTo>
                      <a:pt x="448" y="536"/>
                    </a:lnTo>
                    <a:lnTo>
                      <a:pt x="444" y="534"/>
                    </a:lnTo>
                    <a:lnTo>
                      <a:pt x="442" y="532"/>
                    </a:lnTo>
                    <a:lnTo>
                      <a:pt x="442" y="532"/>
                    </a:lnTo>
                    <a:lnTo>
                      <a:pt x="438" y="534"/>
                    </a:lnTo>
                    <a:lnTo>
                      <a:pt x="434" y="536"/>
                    </a:lnTo>
                    <a:lnTo>
                      <a:pt x="434" y="538"/>
                    </a:lnTo>
                    <a:lnTo>
                      <a:pt x="432" y="538"/>
                    </a:lnTo>
                    <a:lnTo>
                      <a:pt x="430" y="528"/>
                    </a:lnTo>
                    <a:lnTo>
                      <a:pt x="418" y="516"/>
                    </a:lnTo>
                    <a:lnTo>
                      <a:pt x="412" y="514"/>
                    </a:lnTo>
                    <a:lnTo>
                      <a:pt x="408" y="516"/>
                    </a:lnTo>
                    <a:lnTo>
                      <a:pt x="402" y="516"/>
                    </a:lnTo>
                    <a:lnTo>
                      <a:pt x="396" y="516"/>
                    </a:lnTo>
                    <a:lnTo>
                      <a:pt x="390" y="516"/>
                    </a:lnTo>
                    <a:lnTo>
                      <a:pt x="386" y="514"/>
                    </a:lnTo>
                    <a:lnTo>
                      <a:pt x="382" y="514"/>
                    </a:lnTo>
                    <a:lnTo>
                      <a:pt x="382" y="514"/>
                    </a:lnTo>
                    <a:lnTo>
                      <a:pt x="378" y="514"/>
                    </a:lnTo>
                    <a:lnTo>
                      <a:pt x="372" y="514"/>
                    </a:lnTo>
                    <a:lnTo>
                      <a:pt x="370" y="516"/>
                    </a:lnTo>
                    <a:lnTo>
                      <a:pt x="368" y="516"/>
                    </a:lnTo>
                    <a:lnTo>
                      <a:pt x="364" y="516"/>
                    </a:lnTo>
                    <a:lnTo>
                      <a:pt x="362" y="518"/>
                    </a:lnTo>
                    <a:lnTo>
                      <a:pt x="362" y="520"/>
                    </a:lnTo>
                    <a:lnTo>
                      <a:pt x="362" y="520"/>
                    </a:lnTo>
                    <a:lnTo>
                      <a:pt x="362" y="522"/>
                    </a:lnTo>
                    <a:lnTo>
                      <a:pt x="358" y="524"/>
                    </a:lnTo>
                    <a:lnTo>
                      <a:pt x="356" y="526"/>
                    </a:lnTo>
                    <a:lnTo>
                      <a:pt x="356" y="526"/>
                    </a:lnTo>
                    <a:lnTo>
                      <a:pt x="356" y="528"/>
                    </a:lnTo>
                    <a:lnTo>
                      <a:pt x="356" y="528"/>
                    </a:lnTo>
                    <a:lnTo>
                      <a:pt x="356" y="528"/>
                    </a:lnTo>
                    <a:lnTo>
                      <a:pt x="356" y="532"/>
                    </a:lnTo>
                    <a:lnTo>
                      <a:pt x="358" y="538"/>
                    </a:lnTo>
                    <a:lnTo>
                      <a:pt x="356" y="542"/>
                    </a:lnTo>
                    <a:lnTo>
                      <a:pt x="356" y="544"/>
                    </a:lnTo>
                    <a:lnTo>
                      <a:pt x="354" y="544"/>
                    </a:lnTo>
                    <a:lnTo>
                      <a:pt x="352" y="544"/>
                    </a:lnTo>
                    <a:lnTo>
                      <a:pt x="352" y="544"/>
                    </a:lnTo>
                    <a:lnTo>
                      <a:pt x="350" y="544"/>
                    </a:lnTo>
                    <a:lnTo>
                      <a:pt x="348" y="544"/>
                    </a:lnTo>
                    <a:lnTo>
                      <a:pt x="342" y="546"/>
                    </a:lnTo>
                    <a:lnTo>
                      <a:pt x="338" y="548"/>
                    </a:lnTo>
                    <a:lnTo>
                      <a:pt x="334" y="548"/>
                    </a:lnTo>
                    <a:lnTo>
                      <a:pt x="332" y="548"/>
                    </a:lnTo>
                    <a:lnTo>
                      <a:pt x="332" y="548"/>
                    </a:lnTo>
                    <a:lnTo>
                      <a:pt x="332" y="546"/>
                    </a:lnTo>
                    <a:lnTo>
                      <a:pt x="332" y="542"/>
                    </a:lnTo>
                    <a:lnTo>
                      <a:pt x="334" y="538"/>
                    </a:lnTo>
                    <a:lnTo>
                      <a:pt x="334" y="536"/>
                    </a:lnTo>
                    <a:lnTo>
                      <a:pt x="334" y="534"/>
                    </a:lnTo>
                    <a:lnTo>
                      <a:pt x="326" y="528"/>
                    </a:lnTo>
                    <a:lnTo>
                      <a:pt x="320" y="530"/>
                    </a:lnTo>
                    <a:lnTo>
                      <a:pt x="316" y="530"/>
                    </a:lnTo>
                    <a:lnTo>
                      <a:pt x="312" y="528"/>
                    </a:lnTo>
                    <a:lnTo>
                      <a:pt x="310" y="526"/>
                    </a:lnTo>
                    <a:lnTo>
                      <a:pt x="308" y="524"/>
                    </a:lnTo>
                    <a:lnTo>
                      <a:pt x="308" y="522"/>
                    </a:lnTo>
                    <a:lnTo>
                      <a:pt x="308" y="520"/>
                    </a:lnTo>
                    <a:lnTo>
                      <a:pt x="308" y="520"/>
                    </a:lnTo>
                    <a:lnTo>
                      <a:pt x="312" y="498"/>
                    </a:lnTo>
                    <a:lnTo>
                      <a:pt x="316" y="488"/>
                    </a:lnTo>
                    <a:lnTo>
                      <a:pt x="320" y="484"/>
                    </a:lnTo>
                    <a:lnTo>
                      <a:pt x="320" y="484"/>
                    </a:lnTo>
                    <a:lnTo>
                      <a:pt x="316" y="470"/>
                    </a:lnTo>
                    <a:lnTo>
                      <a:pt x="310" y="458"/>
                    </a:lnTo>
                    <a:lnTo>
                      <a:pt x="304" y="452"/>
                    </a:lnTo>
                    <a:lnTo>
                      <a:pt x="300" y="450"/>
                    </a:lnTo>
                    <a:lnTo>
                      <a:pt x="300" y="448"/>
                    </a:lnTo>
                    <a:lnTo>
                      <a:pt x="298" y="448"/>
                    </a:lnTo>
                    <a:lnTo>
                      <a:pt x="264" y="452"/>
                    </a:lnTo>
                    <a:lnTo>
                      <a:pt x="252" y="450"/>
                    </a:lnTo>
                    <a:lnTo>
                      <a:pt x="248" y="446"/>
                    </a:lnTo>
                    <a:lnTo>
                      <a:pt x="242" y="442"/>
                    </a:lnTo>
                    <a:lnTo>
                      <a:pt x="232" y="440"/>
                    </a:lnTo>
                    <a:lnTo>
                      <a:pt x="222" y="440"/>
                    </a:lnTo>
                    <a:lnTo>
                      <a:pt x="216" y="438"/>
                    </a:lnTo>
                    <a:lnTo>
                      <a:pt x="208" y="440"/>
                    </a:lnTo>
                    <a:lnTo>
                      <a:pt x="200" y="444"/>
                    </a:lnTo>
                    <a:lnTo>
                      <a:pt x="196" y="446"/>
                    </a:lnTo>
                    <a:lnTo>
                      <a:pt x="192" y="450"/>
                    </a:lnTo>
                    <a:lnTo>
                      <a:pt x="188" y="452"/>
                    </a:lnTo>
                    <a:lnTo>
                      <a:pt x="186" y="454"/>
                    </a:lnTo>
                    <a:lnTo>
                      <a:pt x="186" y="454"/>
                    </a:lnTo>
                    <a:lnTo>
                      <a:pt x="186" y="454"/>
                    </a:lnTo>
                    <a:lnTo>
                      <a:pt x="186" y="452"/>
                    </a:lnTo>
                    <a:lnTo>
                      <a:pt x="186" y="452"/>
                    </a:lnTo>
                    <a:lnTo>
                      <a:pt x="184" y="450"/>
                    </a:lnTo>
                    <a:lnTo>
                      <a:pt x="184" y="448"/>
                    </a:lnTo>
                    <a:lnTo>
                      <a:pt x="182" y="450"/>
                    </a:lnTo>
                    <a:lnTo>
                      <a:pt x="180" y="450"/>
                    </a:lnTo>
                    <a:lnTo>
                      <a:pt x="178" y="450"/>
                    </a:lnTo>
                    <a:lnTo>
                      <a:pt x="178" y="452"/>
                    </a:lnTo>
                    <a:lnTo>
                      <a:pt x="114" y="438"/>
                    </a:lnTo>
                    <a:lnTo>
                      <a:pt x="88" y="416"/>
                    </a:lnTo>
                    <a:lnTo>
                      <a:pt x="82" y="402"/>
                    </a:lnTo>
                    <a:lnTo>
                      <a:pt x="82" y="392"/>
                    </a:lnTo>
                    <a:lnTo>
                      <a:pt x="88" y="384"/>
                    </a:lnTo>
                    <a:lnTo>
                      <a:pt x="92" y="380"/>
                    </a:lnTo>
                    <a:lnTo>
                      <a:pt x="94" y="380"/>
                    </a:lnTo>
                    <a:lnTo>
                      <a:pt x="88" y="366"/>
                    </a:lnTo>
                    <a:lnTo>
                      <a:pt x="96" y="362"/>
                    </a:lnTo>
                    <a:lnTo>
                      <a:pt x="94" y="358"/>
                    </a:lnTo>
                    <a:lnTo>
                      <a:pt x="92" y="354"/>
                    </a:lnTo>
                    <a:lnTo>
                      <a:pt x="92" y="350"/>
                    </a:lnTo>
                    <a:lnTo>
                      <a:pt x="90" y="348"/>
                    </a:lnTo>
                    <a:lnTo>
                      <a:pt x="90" y="346"/>
                    </a:lnTo>
                    <a:lnTo>
                      <a:pt x="88" y="342"/>
                    </a:lnTo>
                    <a:lnTo>
                      <a:pt x="86" y="340"/>
                    </a:lnTo>
                    <a:lnTo>
                      <a:pt x="82" y="338"/>
                    </a:lnTo>
                    <a:lnTo>
                      <a:pt x="76" y="336"/>
                    </a:lnTo>
                    <a:lnTo>
                      <a:pt x="72" y="336"/>
                    </a:lnTo>
                    <a:lnTo>
                      <a:pt x="66" y="334"/>
                    </a:lnTo>
                    <a:lnTo>
                      <a:pt x="62" y="332"/>
                    </a:lnTo>
                    <a:lnTo>
                      <a:pt x="60" y="330"/>
                    </a:lnTo>
                    <a:lnTo>
                      <a:pt x="58" y="328"/>
                    </a:lnTo>
                    <a:lnTo>
                      <a:pt x="50" y="330"/>
                    </a:lnTo>
                    <a:lnTo>
                      <a:pt x="30" y="332"/>
                    </a:lnTo>
                    <a:lnTo>
                      <a:pt x="28" y="314"/>
                    </a:lnTo>
                    <a:lnTo>
                      <a:pt x="26" y="312"/>
                    </a:lnTo>
                    <a:lnTo>
                      <a:pt x="26" y="312"/>
                    </a:lnTo>
                    <a:lnTo>
                      <a:pt x="24" y="310"/>
                    </a:lnTo>
                    <a:lnTo>
                      <a:pt x="22" y="308"/>
                    </a:lnTo>
                    <a:lnTo>
                      <a:pt x="20" y="304"/>
                    </a:lnTo>
                    <a:lnTo>
                      <a:pt x="18" y="300"/>
                    </a:lnTo>
                    <a:lnTo>
                      <a:pt x="16" y="294"/>
                    </a:lnTo>
                    <a:lnTo>
                      <a:pt x="16" y="290"/>
                    </a:lnTo>
                    <a:lnTo>
                      <a:pt x="16" y="290"/>
                    </a:lnTo>
                    <a:lnTo>
                      <a:pt x="14" y="286"/>
                    </a:lnTo>
                    <a:lnTo>
                      <a:pt x="12" y="284"/>
                    </a:lnTo>
                    <a:lnTo>
                      <a:pt x="10" y="282"/>
                    </a:lnTo>
                    <a:lnTo>
                      <a:pt x="6" y="282"/>
                    </a:lnTo>
                    <a:lnTo>
                      <a:pt x="4" y="280"/>
                    </a:lnTo>
                    <a:lnTo>
                      <a:pt x="2" y="280"/>
                    </a:lnTo>
                    <a:lnTo>
                      <a:pt x="0" y="276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0" y="270"/>
                    </a:lnTo>
                    <a:lnTo>
                      <a:pt x="0" y="266"/>
                    </a:lnTo>
                    <a:lnTo>
                      <a:pt x="0" y="264"/>
                    </a:lnTo>
                    <a:lnTo>
                      <a:pt x="2" y="260"/>
                    </a:lnTo>
                    <a:lnTo>
                      <a:pt x="4" y="256"/>
                    </a:lnTo>
                    <a:lnTo>
                      <a:pt x="8" y="254"/>
                    </a:lnTo>
                    <a:lnTo>
                      <a:pt x="12" y="252"/>
                    </a:lnTo>
                    <a:lnTo>
                      <a:pt x="18" y="252"/>
                    </a:lnTo>
                    <a:lnTo>
                      <a:pt x="28" y="254"/>
                    </a:lnTo>
                    <a:lnTo>
                      <a:pt x="40" y="246"/>
                    </a:lnTo>
                    <a:lnTo>
                      <a:pt x="40" y="246"/>
                    </a:lnTo>
                    <a:lnTo>
                      <a:pt x="42" y="244"/>
                    </a:lnTo>
                    <a:lnTo>
                      <a:pt x="44" y="242"/>
                    </a:lnTo>
                    <a:lnTo>
                      <a:pt x="48" y="242"/>
                    </a:lnTo>
                    <a:lnTo>
                      <a:pt x="54" y="240"/>
                    </a:lnTo>
                    <a:lnTo>
                      <a:pt x="54" y="240"/>
                    </a:lnTo>
                    <a:lnTo>
                      <a:pt x="56" y="240"/>
                    </a:lnTo>
                    <a:lnTo>
                      <a:pt x="60" y="240"/>
                    </a:lnTo>
                    <a:lnTo>
                      <a:pt x="64" y="238"/>
                    </a:lnTo>
                    <a:lnTo>
                      <a:pt x="70" y="236"/>
                    </a:lnTo>
                    <a:lnTo>
                      <a:pt x="74" y="232"/>
                    </a:lnTo>
                    <a:lnTo>
                      <a:pt x="78" y="226"/>
                    </a:lnTo>
                    <a:lnTo>
                      <a:pt x="80" y="220"/>
                    </a:lnTo>
                    <a:lnTo>
                      <a:pt x="82" y="218"/>
                    </a:lnTo>
                    <a:lnTo>
                      <a:pt x="82" y="216"/>
                    </a:lnTo>
                    <a:lnTo>
                      <a:pt x="84" y="212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84" y="202"/>
                    </a:lnTo>
                    <a:lnTo>
                      <a:pt x="80" y="202"/>
                    </a:lnTo>
                    <a:lnTo>
                      <a:pt x="78" y="198"/>
                    </a:lnTo>
                    <a:lnTo>
                      <a:pt x="76" y="196"/>
                    </a:lnTo>
                    <a:lnTo>
                      <a:pt x="74" y="192"/>
                    </a:lnTo>
                    <a:lnTo>
                      <a:pt x="74" y="188"/>
                    </a:lnTo>
                    <a:lnTo>
                      <a:pt x="74" y="186"/>
                    </a:lnTo>
                    <a:lnTo>
                      <a:pt x="80" y="184"/>
                    </a:lnTo>
                    <a:lnTo>
                      <a:pt x="84" y="182"/>
                    </a:lnTo>
                    <a:lnTo>
                      <a:pt x="86" y="182"/>
                    </a:lnTo>
                    <a:lnTo>
                      <a:pt x="88" y="180"/>
                    </a:lnTo>
                    <a:lnTo>
                      <a:pt x="88" y="180"/>
                    </a:lnTo>
                    <a:lnTo>
                      <a:pt x="90" y="178"/>
                    </a:lnTo>
                    <a:lnTo>
                      <a:pt x="90" y="176"/>
                    </a:lnTo>
                    <a:lnTo>
                      <a:pt x="90" y="174"/>
                    </a:lnTo>
                    <a:lnTo>
                      <a:pt x="90" y="172"/>
                    </a:lnTo>
                    <a:lnTo>
                      <a:pt x="90" y="172"/>
                    </a:lnTo>
                    <a:lnTo>
                      <a:pt x="94" y="172"/>
                    </a:lnTo>
                    <a:lnTo>
                      <a:pt x="98" y="170"/>
                    </a:lnTo>
                    <a:lnTo>
                      <a:pt x="102" y="170"/>
                    </a:lnTo>
                    <a:lnTo>
                      <a:pt x="106" y="168"/>
                    </a:lnTo>
                    <a:lnTo>
                      <a:pt x="110" y="164"/>
                    </a:lnTo>
                    <a:lnTo>
                      <a:pt x="112" y="158"/>
                    </a:lnTo>
                    <a:lnTo>
                      <a:pt x="116" y="152"/>
                    </a:lnTo>
                    <a:lnTo>
                      <a:pt x="116" y="146"/>
                    </a:lnTo>
                    <a:lnTo>
                      <a:pt x="116" y="142"/>
                    </a:lnTo>
                    <a:lnTo>
                      <a:pt x="120" y="136"/>
                    </a:lnTo>
                    <a:lnTo>
                      <a:pt x="124" y="134"/>
                    </a:lnTo>
                    <a:lnTo>
                      <a:pt x="128" y="132"/>
                    </a:lnTo>
                    <a:lnTo>
                      <a:pt x="134" y="130"/>
                    </a:lnTo>
                    <a:lnTo>
                      <a:pt x="140" y="130"/>
                    </a:lnTo>
                    <a:lnTo>
                      <a:pt x="144" y="128"/>
                    </a:lnTo>
                    <a:lnTo>
                      <a:pt x="146" y="124"/>
                    </a:lnTo>
                    <a:lnTo>
                      <a:pt x="148" y="120"/>
                    </a:lnTo>
                    <a:lnTo>
                      <a:pt x="150" y="114"/>
                    </a:lnTo>
                    <a:lnTo>
                      <a:pt x="154" y="110"/>
                    </a:lnTo>
                    <a:lnTo>
                      <a:pt x="158" y="104"/>
                    </a:lnTo>
                    <a:lnTo>
                      <a:pt x="164" y="102"/>
                    </a:lnTo>
                    <a:lnTo>
                      <a:pt x="172" y="100"/>
                    </a:lnTo>
                    <a:lnTo>
                      <a:pt x="176" y="100"/>
                    </a:lnTo>
                    <a:lnTo>
                      <a:pt x="178" y="98"/>
                    </a:lnTo>
                    <a:lnTo>
                      <a:pt x="180" y="96"/>
                    </a:lnTo>
                    <a:lnTo>
                      <a:pt x="180" y="94"/>
                    </a:lnTo>
                    <a:lnTo>
                      <a:pt x="180" y="92"/>
                    </a:lnTo>
                    <a:lnTo>
                      <a:pt x="180" y="90"/>
                    </a:lnTo>
                    <a:lnTo>
                      <a:pt x="180" y="86"/>
                    </a:lnTo>
                    <a:lnTo>
                      <a:pt x="182" y="82"/>
                    </a:lnTo>
                    <a:lnTo>
                      <a:pt x="186" y="80"/>
                    </a:lnTo>
                    <a:lnTo>
                      <a:pt x="190" y="76"/>
                    </a:lnTo>
                    <a:lnTo>
                      <a:pt x="194" y="74"/>
                    </a:lnTo>
                    <a:lnTo>
                      <a:pt x="216" y="74"/>
                    </a:lnTo>
                    <a:lnTo>
                      <a:pt x="194" y="86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3" name="Freeform 211">
                <a:extLst>
                  <a:ext uri="{FF2B5EF4-FFF2-40B4-BE49-F238E27FC236}">
                    <a16:creationId xmlns:a16="http://schemas.microsoft.com/office/drawing/2014/main" id="{D99DE308-7C28-4BB6-88CA-191C21F6CF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133" y="2924"/>
                <a:ext cx="68" cy="56"/>
              </a:xfrm>
              <a:custGeom>
                <a:avLst/>
                <a:gdLst>
                  <a:gd name="T0" fmla="*/ 2 w 68"/>
                  <a:gd name="T1" fmla="*/ 36 h 56"/>
                  <a:gd name="T2" fmla="*/ 2 w 68"/>
                  <a:gd name="T3" fmla="*/ 32 h 56"/>
                  <a:gd name="T4" fmla="*/ 0 w 68"/>
                  <a:gd name="T5" fmla="*/ 22 h 56"/>
                  <a:gd name="T6" fmla="*/ 2 w 68"/>
                  <a:gd name="T7" fmla="*/ 10 h 56"/>
                  <a:gd name="T8" fmla="*/ 10 w 68"/>
                  <a:gd name="T9" fmla="*/ 4 h 56"/>
                  <a:gd name="T10" fmla="*/ 10 w 68"/>
                  <a:gd name="T11" fmla="*/ 2 h 56"/>
                  <a:gd name="T12" fmla="*/ 12 w 68"/>
                  <a:gd name="T13" fmla="*/ 2 h 56"/>
                  <a:gd name="T14" fmla="*/ 14 w 68"/>
                  <a:gd name="T15" fmla="*/ 2 h 56"/>
                  <a:gd name="T16" fmla="*/ 16 w 68"/>
                  <a:gd name="T17" fmla="*/ 0 h 56"/>
                  <a:gd name="T18" fmla="*/ 22 w 68"/>
                  <a:gd name="T19" fmla="*/ 0 h 56"/>
                  <a:gd name="T20" fmla="*/ 28 w 68"/>
                  <a:gd name="T21" fmla="*/ 2 h 56"/>
                  <a:gd name="T22" fmla="*/ 34 w 68"/>
                  <a:gd name="T23" fmla="*/ 4 h 56"/>
                  <a:gd name="T24" fmla="*/ 42 w 68"/>
                  <a:gd name="T25" fmla="*/ 10 h 56"/>
                  <a:gd name="T26" fmla="*/ 44 w 68"/>
                  <a:gd name="T27" fmla="*/ 8 h 56"/>
                  <a:gd name="T28" fmla="*/ 46 w 68"/>
                  <a:gd name="T29" fmla="*/ 8 h 56"/>
                  <a:gd name="T30" fmla="*/ 50 w 68"/>
                  <a:gd name="T31" fmla="*/ 8 h 56"/>
                  <a:gd name="T32" fmla="*/ 54 w 68"/>
                  <a:gd name="T33" fmla="*/ 8 h 56"/>
                  <a:gd name="T34" fmla="*/ 58 w 68"/>
                  <a:gd name="T35" fmla="*/ 8 h 56"/>
                  <a:gd name="T36" fmla="*/ 60 w 68"/>
                  <a:gd name="T37" fmla="*/ 8 h 56"/>
                  <a:gd name="T38" fmla="*/ 64 w 68"/>
                  <a:gd name="T39" fmla="*/ 10 h 56"/>
                  <a:gd name="T40" fmla="*/ 66 w 68"/>
                  <a:gd name="T41" fmla="*/ 12 h 56"/>
                  <a:gd name="T42" fmla="*/ 68 w 68"/>
                  <a:gd name="T43" fmla="*/ 16 h 56"/>
                  <a:gd name="T44" fmla="*/ 68 w 68"/>
                  <a:gd name="T45" fmla="*/ 18 h 56"/>
                  <a:gd name="T46" fmla="*/ 66 w 68"/>
                  <a:gd name="T47" fmla="*/ 22 h 56"/>
                  <a:gd name="T48" fmla="*/ 66 w 68"/>
                  <a:gd name="T49" fmla="*/ 26 h 56"/>
                  <a:gd name="T50" fmla="*/ 64 w 68"/>
                  <a:gd name="T51" fmla="*/ 30 h 56"/>
                  <a:gd name="T52" fmla="*/ 64 w 68"/>
                  <a:gd name="T53" fmla="*/ 32 h 56"/>
                  <a:gd name="T54" fmla="*/ 64 w 68"/>
                  <a:gd name="T55" fmla="*/ 34 h 56"/>
                  <a:gd name="T56" fmla="*/ 54 w 68"/>
                  <a:gd name="T57" fmla="*/ 38 h 56"/>
                  <a:gd name="T58" fmla="*/ 50 w 68"/>
                  <a:gd name="T59" fmla="*/ 42 h 56"/>
                  <a:gd name="T60" fmla="*/ 46 w 68"/>
                  <a:gd name="T61" fmla="*/ 42 h 56"/>
                  <a:gd name="T62" fmla="*/ 42 w 68"/>
                  <a:gd name="T63" fmla="*/ 52 h 56"/>
                  <a:gd name="T64" fmla="*/ 24 w 68"/>
                  <a:gd name="T65" fmla="*/ 56 h 56"/>
                  <a:gd name="T66" fmla="*/ 2 w 68"/>
                  <a:gd name="T67" fmla="*/ 3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56">
                    <a:moveTo>
                      <a:pt x="2" y="36"/>
                    </a:moveTo>
                    <a:lnTo>
                      <a:pt x="2" y="32"/>
                    </a:lnTo>
                    <a:lnTo>
                      <a:pt x="0" y="22"/>
                    </a:lnTo>
                    <a:lnTo>
                      <a:pt x="2" y="10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22" y="0"/>
                    </a:lnTo>
                    <a:lnTo>
                      <a:pt x="28" y="2"/>
                    </a:lnTo>
                    <a:lnTo>
                      <a:pt x="34" y="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6" y="8"/>
                    </a:lnTo>
                    <a:lnTo>
                      <a:pt x="50" y="8"/>
                    </a:lnTo>
                    <a:lnTo>
                      <a:pt x="54" y="8"/>
                    </a:lnTo>
                    <a:lnTo>
                      <a:pt x="58" y="8"/>
                    </a:lnTo>
                    <a:lnTo>
                      <a:pt x="60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6"/>
                    </a:lnTo>
                    <a:lnTo>
                      <a:pt x="68" y="18"/>
                    </a:lnTo>
                    <a:lnTo>
                      <a:pt x="66" y="22"/>
                    </a:lnTo>
                    <a:lnTo>
                      <a:pt x="66" y="26"/>
                    </a:lnTo>
                    <a:lnTo>
                      <a:pt x="64" y="30"/>
                    </a:lnTo>
                    <a:lnTo>
                      <a:pt x="64" y="32"/>
                    </a:lnTo>
                    <a:lnTo>
                      <a:pt x="64" y="34"/>
                    </a:lnTo>
                    <a:lnTo>
                      <a:pt x="54" y="38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52"/>
                    </a:lnTo>
                    <a:lnTo>
                      <a:pt x="24" y="56"/>
                    </a:lnTo>
                    <a:lnTo>
                      <a:pt x="2" y="3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4" name="Freeform 212">
                <a:extLst>
                  <a:ext uri="{FF2B5EF4-FFF2-40B4-BE49-F238E27FC236}">
                    <a16:creationId xmlns:a16="http://schemas.microsoft.com/office/drawing/2014/main" id="{51476DA4-8999-45BC-984B-6BF289590F5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87" y="2650"/>
                <a:ext cx="36" cy="44"/>
              </a:xfrm>
              <a:custGeom>
                <a:avLst/>
                <a:gdLst>
                  <a:gd name="T0" fmla="*/ 6 w 36"/>
                  <a:gd name="T1" fmla="*/ 0 h 44"/>
                  <a:gd name="T2" fmla="*/ 6 w 36"/>
                  <a:gd name="T3" fmla="*/ 2 h 44"/>
                  <a:gd name="T4" fmla="*/ 2 w 36"/>
                  <a:gd name="T5" fmla="*/ 4 h 44"/>
                  <a:gd name="T6" fmla="*/ 0 w 36"/>
                  <a:gd name="T7" fmla="*/ 6 h 44"/>
                  <a:gd name="T8" fmla="*/ 0 w 36"/>
                  <a:gd name="T9" fmla="*/ 10 h 44"/>
                  <a:gd name="T10" fmla="*/ 2 w 36"/>
                  <a:gd name="T11" fmla="*/ 12 h 44"/>
                  <a:gd name="T12" fmla="*/ 4 w 36"/>
                  <a:gd name="T13" fmla="*/ 16 h 44"/>
                  <a:gd name="T14" fmla="*/ 8 w 36"/>
                  <a:gd name="T15" fmla="*/ 20 h 44"/>
                  <a:gd name="T16" fmla="*/ 10 w 36"/>
                  <a:gd name="T17" fmla="*/ 24 h 44"/>
                  <a:gd name="T18" fmla="*/ 14 w 36"/>
                  <a:gd name="T19" fmla="*/ 28 h 44"/>
                  <a:gd name="T20" fmla="*/ 16 w 36"/>
                  <a:gd name="T21" fmla="*/ 32 h 44"/>
                  <a:gd name="T22" fmla="*/ 16 w 36"/>
                  <a:gd name="T23" fmla="*/ 32 h 44"/>
                  <a:gd name="T24" fmla="*/ 16 w 36"/>
                  <a:gd name="T25" fmla="*/ 34 h 44"/>
                  <a:gd name="T26" fmla="*/ 16 w 36"/>
                  <a:gd name="T27" fmla="*/ 36 h 44"/>
                  <a:gd name="T28" fmla="*/ 16 w 36"/>
                  <a:gd name="T29" fmla="*/ 38 h 44"/>
                  <a:gd name="T30" fmla="*/ 18 w 36"/>
                  <a:gd name="T31" fmla="*/ 40 h 44"/>
                  <a:gd name="T32" fmla="*/ 18 w 36"/>
                  <a:gd name="T33" fmla="*/ 42 h 44"/>
                  <a:gd name="T34" fmla="*/ 22 w 36"/>
                  <a:gd name="T35" fmla="*/ 44 h 44"/>
                  <a:gd name="T36" fmla="*/ 26 w 36"/>
                  <a:gd name="T37" fmla="*/ 44 h 44"/>
                  <a:gd name="T38" fmla="*/ 30 w 36"/>
                  <a:gd name="T39" fmla="*/ 42 h 44"/>
                  <a:gd name="T40" fmla="*/ 34 w 36"/>
                  <a:gd name="T41" fmla="*/ 38 h 44"/>
                  <a:gd name="T42" fmla="*/ 34 w 36"/>
                  <a:gd name="T43" fmla="*/ 34 h 44"/>
                  <a:gd name="T44" fmla="*/ 34 w 36"/>
                  <a:gd name="T45" fmla="*/ 30 h 44"/>
                  <a:gd name="T46" fmla="*/ 34 w 36"/>
                  <a:gd name="T47" fmla="*/ 26 h 44"/>
                  <a:gd name="T48" fmla="*/ 34 w 36"/>
                  <a:gd name="T49" fmla="*/ 22 h 44"/>
                  <a:gd name="T50" fmla="*/ 34 w 36"/>
                  <a:gd name="T51" fmla="*/ 18 h 44"/>
                  <a:gd name="T52" fmla="*/ 34 w 36"/>
                  <a:gd name="T53" fmla="*/ 16 h 44"/>
                  <a:gd name="T54" fmla="*/ 36 w 36"/>
                  <a:gd name="T55" fmla="*/ 14 h 44"/>
                  <a:gd name="T56" fmla="*/ 34 w 36"/>
                  <a:gd name="T57" fmla="*/ 14 h 44"/>
                  <a:gd name="T58" fmla="*/ 32 w 36"/>
                  <a:gd name="T59" fmla="*/ 12 h 44"/>
                  <a:gd name="T60" fmla="*/ 28 w 36"/>
                  <a:gd name="T61" fmla="*/ 10 h 44"/>
                  <a:gd name="T62" fmla="*/ 24 w 36"/>
                  <a:gd name="T63" fmla="*/ 6 h 44"/>
                  <a:gd name="T64" fmla="*/ 20 w 36"/>
                  <a:gd name="T65" fmla="*/ 4 h 44"/>
                  <a:gd name="T66" fmla="*/ 18 w 36"/>
                  <a:gd name="T67" fmla="*/ 4 h 44"/>
                  <a:gd name="T68" fmla="*/ 12 w 36"/>
                  <a:gd name="T69" fmla="*/ 4 h 44"/>
                  <a:gd name="T70" fmla="*/ 10 w 36"/>
                  <a:gd name="T71" fmla="*/ 2 h 44"/>
                  <a:gd name="T72" fmla="*/ 8 w 36"/>
                  <a:gd name="T73" fmla="*/ 2 h 44"/>
                  <a:gd name="T74" fmla="*/ 6 w 36"/>
                  <a:gd name="T7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6" h="44">
                    <a:moveTo>
                      <a:pt x="6" y="0"/>
                    </a:moveTo>
                    <a:lnTo>
                      <a:pt x="6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4" y="16"/>
                    </a:lnTo>
                    <a:lnTo>
                      <a:pt x="8" y="20"/>
                    </a:lnTo>
                    <a:lnTo>
                      <a:pt x="10" y="24"/>
                    </a:lnTo>
                    <a:lnTo>
                      <a:pt x="14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4"/>
                    </a:lnTo>
                    <a:lnTo>
                      <a:pt x="16" y="36"/>
                    </a:lnTo>
                    <a:lnTo>
                      <a:pt x="16" y="38"/>
                    </a:lnTo>
                    <a:lnTo>
                      <a:pt x="18" y="40"/>
                    </a:lnTo>
                    <a:lnTo>
                      <a:pt x="18" y="42"/>
                    </a:lnTo>
                    <a:lnTo>
                      <a:pt x="22" y="44"/>
                    </a:lnTo>
                    <a:lnTo>
                      <a:pt x="26" y="44"/>
                    </a:lnTo>
                    <a:lnTo>
                      <a:pt x="30" y="42"/>
                    </a:lnTo>
                    <a:lnTo>
                      <a:pt x="34" y="38"/>
                    </a:lnTo>
                    <a:lnTo>
                      <a:pt x="34" y="34"/>
                    </a:lnTo>
                    <a:lnTo>
                      <a:pt x="34" y="30"/>
                    </a:lnTo>
                    <a:lnTo>
                      <a:pt x="34" y="26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4" y="16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2" y="12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5" name="Freeform 213">
                <a:extLst>
                  <a:ext uri="{FF2B5EF4-FFF2-40B4-BE49-F238E27FC236}">
                    <a16:creationId xmlns:a16="http://schemas.microsoft.com/office/drawing/2014/main" id="{FC14DA0A-0BF8-43EE-9855-25EA61DF70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99" y="2528"/>
                <a:ext cx="144" cy="122"/>
              </a:xfrm>
              <a:custGeom>
                <a:avLst/>
                <a:gdLst>
                  <a:gd name="T0" fmla="*/ 0 w 144"/>
                  <a:gd name="T1" fmla="*/ 114 h 122"/>
                  <a:gd name="T2" fmla="*/ 22 w 144"/>
                  <a:gd name="T3" fmla="*/ 114 h 122"/>
                  <a:gd name="T4" fmla="*/ 58 w 144"/>
                  <a:gd name="T5" fmla="*/ 106 h 122"/>
                  <a:gd name="T6" fmla="*/ 62 w 144"/>
                  <a:gd name="T7" fmla="*/ 118 h 122"/>
                  <a:gd name="T8" fmla="*/ 66 w 144"/>
                  <a:gd name="T9" fmla="*/ 120 h 122"/>
                  <a:gd name="T10" fmla="*/ 74 w 144"/>
                  <a:gd name="T11" fmla="*/ 120 h 122"/>
                  <a:gd name="T12" fmla="*/ 82 w 144"/>
                  <a:gd name="T13" fmla="*/ 114 h 122"/>
                  <a:gd name="T14" fmla="*/ 86 w 144"/>
                  <a:gd name="T15" fmla="*/ 110 h 122"/>
                  <a:gd name="T16" fmla="*/ 102 w 144"/>
                  <a:gd name="T17" fmla="*/ 104 h 122"/>
                  <a:gd name="T18" fmla="*/ 106 w 144"/>
                  <a:gd name="T19" fmla="*/ 100 h 122"/>
                  <a:gd name="T20" fmla="*/ 116 w 144"/>
                  <a:gd name="T21" fmla="*/ 94 h 122"/>
                  <a:gd name="T22" fmla="*/ 124 w 144"/>
                  <a:gd name="T23" fmla="*/ 88 h 122"/>
                  <a:gd name="T24" fmla="*/ 128 w 144"/>
                  <a:gd name="T25" fmla="*/ 82 h 122"/>
                  <a:gd name="T26" fmla="*/ 132 w 144"/>
                  <a:gd name="T27" fmla="*/ 76 h 122"/>
                  <a:gd name="T28" fmla="*/ 136 w 144"/>
                  <a:gd name="T29" fmla="*/ 68 h 122"/>
                  <a:gd name="T30" fmla="*/ 138 w 144"/>
                  <a:gd name="T31" fmla="*/ 60 h 122"/>
                  <a:gd name="T32" fmla="*/ 138 w 144"/>
                  <a:gd name="T33" fmla="*/ 52 h 122"/>
                  <a:gd name="T34" fmla="*/ 136 w 144"/>
                  <a:gd name="T35" fmla="*/ 44 h 122"/>
                  <a:gd name="T36" fmla="*/ 136 w 144"/>
                  <a:gd name="T37" fmla="*/ 42 h 122"/>
                  <a:gd name="T38" fmla="*/ 140 w 144"/>
                  <a:gd name="T39" fmla="*/ 38 h 122"/>
                  <a:gd name="T40" fmla="*/ 144 w 144"/>
                  <a:gd name="T41" fmla="*/ 30 h 122"/>
                  <a:gd name="T42" fmla="*/ 144 w 144"/>
                  <a:gd name="T43" fmla="*/ 20 h 122"/>
                  <a:gd name="T44" fmla="*/ 142 w 144"/>
                  <a:gd name="T45" fmla="*/ 8 h 122"/>
                  <a:gd name="T46" fmla="*/ 140 w 144"/>
                  <a:gd name="T47" fmla="*/ 0 h 122"/>
                  <a:gd name="T48" fmla="*/ 138 w 144"/>
                  <a:gd name="T49" fmla="*/ 0 h 122"/>
                  <a:gd name="T50" fmla="*/ 132 w 144"/>
                  <a:gd name="T51" fmla="*/ 2 h 122"/>
                  <a:gd name="T52" fmla="*/ 122 w 144"/>
                  <a:gd name="T53" fmla="*/ 8 h 122"/>
                  <a:gd name="T54" fmla="*/ 116 w 144"/>
                  <a:gd name="T55" fmla="*/ 18 h 122"/>
                  <a:gd name="T56" fmla="*/ 114 w 144"/>
                  <a:gd name="T57" fmla="*/ 32 h 122"/>
                  <a:gd name="T58" fmla="*/ 112 w 144"/>
                  <a:gd name="T59" fmla="*/ 44 h 122"/>
                  <a:gd name="T60" fmla="*/ 108 w 144"/>
                  <a:gd name="T61" fmla="*/ 48 h 122"/>
                  <a:gd name="T62" fmla="*/ 102 w 144"/>
                  <a:gd name="T63" fmla="*/ 58 h 122"/>
                  <a:gd name="T64" fmla="*/ 94 w 144"/>
                  <a:gd name="T65" fmla="*/ 68 h 122"/>
                  <a:gd name="T66" fmla="*/ 82 w 144"/>
                  <a:gd name="T67" fmla="*/ 76 h 122"/>
                  <a:gd name="T68" fmla="*/ 72 w 144"/>
                  <a:gd name="T69" fmla="*/ 84 h 122"/>
                  <a:gd name="T70" fmla="*/ 64 w 144"/>
                  <a:gd name="T71" fmla="*/ 90 h 122"/>
                  <a:gd name="T72" fmla="*/ 40 w 144"/>
                  <a:gd name="T73" fmla="*/ 90 h 122"/>
                  <a:gd name="T74" fmla="*/ 6 w 144"/>
                  <a:gd name="T75" fmla="*/ 10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" h="122">
                    <a:moveTo>
                      <a:pt x="6" y="106"/>
                    </a:moveTo>
                    <a:lnTo>
                      <a:pt x="0" y="114"/>
                    </a:lnTo>
                    <a:lnTo>
                      <a:pt x="14" y="118"/>
                    </a:lnTo>
                    <a:lnTo>
                      <a:pt x="22" y="114"/>
                    </a:lnTo>
                    <a:lnTo>
                      <a:pt x="38" y="110"/>
                    </a:lnTo>
                    <a:lnTo>
                      <a:pt x="58" y="106"/>
                    </a:lnTo>
                    <a:lnTo>
                      <a:pt x="62" y="118"/>
                    </a:lnTo>
                    <a:lnTo>
                      <a:pt x="62" y="118"/>
                    </a:lnTo>
                    <a:lnTo>
                      <a:pt x="62" y="120"/>
                    </a:lnTo>
                    <a:lnTo>
                      <a:pt x="66" y="120"/>
                    </a:lnTo>
                    <a:lnTo>
                      <a:pt x="68" y="122"/>
                    </a:lnTo>
                    <a:lnTo>
                      <a:pt x="74" y="120"/>
                    </a:lnTo>
                    <a:lnTo>
                      <a:pt x="78" y="116"/>
                    </a:lnTo>
                    <a:lnTo>
                      <a:pt x="82" y="114"/>
                    </a:lnTo>
                    <a:lnTo>
                      <a:pt x="84" y="110"/>
                    </a:lnTo>
                    <a:lnTo>
                      <a:pt x="86" y="110"/>
                    </a:lnTo>
                    <a:lnTo>
                      <a:pt x="100" y="106"/>
                    </a:lnTo>
                    <a:lnTo>
                      <a:pt x="102" y="104"/>
                    </a:lnTo>
                    <a:lnTo>
                      <a:pt x="104" y="104"/>
                    </a:lnTo>
                    <a:lnTo>
                      <a:pt x="106" y="100"/>
                    </a:lnTo>
                    <a:lnTo>
                      <a:pt x="112" y="98"/>
                    </a:lnTo>
                    <a:lnTo>
                      <a:pt x="116" y="94"/>
                    </a:lnTo>
                    <a:lnTo>
                      <a:pt x="120" y="90"/>
                    </a:lnTo>
                    <a:lnTo>
                      <a:pt x="124" y="88"/>
                    </a:lnTo>
                    <a:lnTo>
                      <a:pt x="126" y="84"/>
                    </a:lnTo>
                    <a:lnTo>
                      <a:pt x="128" y="82"/>
                    </a:lnTo>
                    <a:lnTo>
                      <a:pt x="130" y="80"/>
                    </a:lnTo>
                    <a:lnTo>
                      <a:pt x="132" y="76"/>
                    </a:lnTo>
                    <a:lnTo>
                      <a:pt x="134" y="72"/>
                    </a:lnTo>
                    <a:lnTo>
                      <a:pt x="136" y="68"/>
                    </a:lnTo>
                    <a:lnTo>
                      <a:pt x="138" y="64"/>
                    </a:lnTo>
                    <a:lnTo>
                      <a:pt x="138" y="60"/>
                    </a:lnTo>
                    <a:lnTo>
                      <a:pt x="138" y="58"/>
                    </a:lnTo>
                    <a:lnTo>
                      <a:pt x="138" y="52"/>
                    </a:lnTo>
                    <a:lnTo>
                      <a:pt x="136" y="48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6" y="42"/>
                    </a:lnTo>
                    <a:lnTo>
                      <a:pt x="138" y="40"/>
                    </a:lnTo>
                    <a:lnTo>
                      <a:pt x="140" y="38"/>
                    </a:lnTo>
                    <a:lnTo>
                      <a:pt x="142" y="34"/>
                    </a:lnTo>
                    <a:lnTo>
                      <a:pt x="144" y="30"/>
                    </a:lnTo>
                    <a:lnTo>
                      <a:pt x="144" y="26"/>
                    </a:lnTo>
                    <a:lnTo>
                      <a:pt x="144" y="20"/>
                    </a:lnTo>
                    <a:lnTo>
                      <a:pt x="142" y="14"/>
                    </a:lnTo>
                    <a:lnTo>
                      <a:pt x="142" y="8"/>
                    </a:lnTo>
                    <a:lnTo>
                      <a:pt x="140" y="4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26" y="4"/>
                    </a:lnTo>
                    <a:lnTo>
                      <a:pt x="122" y="8"/>
                    </a:lnTo>
                    <a:lnTo>
                      <a:pt x="118" y="12"/>
                    </a:lnTo>
                    <a:lnTo>
                      <a:pt x="116" y="18"/>
                    </a:lnTo>
                    <a:lnTo>
                      <a:pt x="114" y="26"/>
                    </a:lnTo>
                    <a:lnTo>
                      <a:pt x="114" y="32"/>
                    </a:lnTo>
                    <a:lnTo>
                      <a:pt x="112" y="38"/>
                    </a:lnTo>
                    <a:lnTo>
                      <a:pt x="112" y="44"/>
                    </a:lnTo>
                    <a:lnTo>
                      <a:pt x="110" y="46"/>
                    </a:lnTo>
                    <a:lnTo>
                      <a:pt x="108" y="48"/>
                    </a:lnTo>
                    <a:lnTo>
                      <a:pt x="106" y="52"/>
                    </a:lnTo>
                    <a:lnTo>
                      <a:pt x="102" y="58"/>
                    </a:lnTo>
                    <a:lnTo>
                      <a:pt x="98" y="62"/>
                    </a:lnTo>
                    <a:lnTo>
                      <a:pt x="94" y="68"/>
                    </a:lnTo>
                    <a:lnTo>
                      <a:pt x="88" y="72"/>
                    </a:lnTo>
                    <a:lnTo>
                      <a:pt x="82" y="76"/>
                    </a:lnTo>
                    <a:lnTo>
                      <a:pt x="76" y="80"/>
                    </a:lnTo>
                    <a:lnTo>
                      <a:pt x="72" y="84"/>
                    </a:lnTo>
                    <a:lnTo>
                      <a:pt x="68" y="88"/>
                    </a:lnTo>
                    <a:lnTo>
                      <a:pt x="64" y="90"/>
                    </a:lnTo>
                    <a:lnTo>
                      <a:pt x="64" y="90"/>
                    </a:lnTo>
                    <a:lnTo>
                      <a:pt x="40" y="90"/>
                    </a:lnTo>
                    <a:lnTo>
                      <a:pt x="22" y="96"/>
                    </a:lnTo>
                    <a:lnTo>
                      <a:pt x="6" y="10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6" name="Freeform 214">
                <a:extLst>
                  <a:ext uri="{FF2B5EF4-FFF2-40B4-BE49-F238E27FC236}">
                    <a16:creationId xmlns:a16="http://schemas.microsoft.com/office/drawing/2014/main" id="{CF7A037F-4DEA-49DF-BE68-876CFE075C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19" y="2644"/>
                <a:ext cx="24" cy="16"/>
              </a:xfrm>
              <a:custGeom>
                <a:avLst/>
                <a:gdLst>
                  <a:gd name="T0" fmla="*/ 8 w 24"/>
                  <a:gd name="T1" fmla="*/ 0 h 16"/>
                  <a:gd name="T2" fmla="*/ 0 w 24"/>
                  <a:gd name="T3" fmla="*/ 10 h 16"/>
                  <a:gd name="T4" fmla="*/ 8 w 24"/>
                  <a:gd name="T5" fmla="*/ 16 h 16"/>
                  <a:gd name="T6" fmla="*/ 18 w 24"/>
                  <a:gd name="T7" fmla="*/ 8 h 16"/>
                  <a:gd name="T8" fmla="*/ 24 w 24"/>
                  <a:gd name="T9" fmla="*/ 2 h 16"/>
                  <a:gd name="T10" fmla="*/ 8 w 2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8" y="0"/>
                    </a:moveTo>
                    <a:lnTo>
                      <a:pt x="0" y="10"/>
                    </a:lnTo>
                    <a:lnTo>
                      <a:pt x="8" y="16"/>
                    </a:lnTo>
                    <a:lnTo>
                      <a:pt x="18" y="8"/>
                    </a:lnTo>
                    <a:lnTo>
                      <a:pt x="24" y="2"/>
                    </a:lnTo>
                    <a:lnTo>
                      <a:pt x="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7" name="Freeform 215">
                <a:extLst>
                  <a:ext uri="{FF2B5EF4-FFF2-40B4-BE49-F238E27FC236}">
                    <a16:creationId xmlns:a16="http://schemas.microsoft.com/office/drawing/2014/main" id="{C50D4131-7F84-43B0-86DE-6159893F042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17" y="2454"/>
                <a:ext cx="78" cy="60"/>
              </a:xfrm>
              <a:custGeom>
                <a:avLst/>
                <a:gdLst>
                  <a:gd name="T0" fmla="*/ 36 w 78"/>
                  <a:gd name="T1" fmla="*/ 6 h 60"/>
                  <a:gd name="T2" fmla="*/ 36 w 78"/>
                  <a:gd name="T3" fmla="*/ 6 h 60"/>
                  <a:gd name="T4" fmla="*/ 34 w 78"/>
                  <a:gd name="T5" fmla="*/ 4 h 60"/>
                  <a:gd name="T6" fmla="*/ 32 w 78"/>
                  <a:gd name="T7" fmla="*/ 2 h 60"/>
                  <a:gd name="T8" fmla="*/ 30 w 78"/>
                  <a:gd name="T9" fmla="*/ 0 h 60"/>
                  <a:gd name="T10" fmla="*/ 28 w 78"/>
                  <a:gd name="T11" fmla="*/ 0 h 60"/>
                  <a:gd name="T12" fmla="*/ 26 w 78"/>
                  <a:gd name="T13" fmla="*/ 2 h 60"/>
                  <a:gd name="T14" fmla="*/ 24 w 78"/>
                  <a:gd name="T15" fmla="*/ 4 h 60"/>
                  <a:gd name="T16" fmla="*/ 22 w 78"/>
                  <a:gd name="T17" fmla="*/ 12 h 60"/>
                  <a:gd name="T18" fmla="*/ 20 w 78"/>
                  <a:gd name="T19" fmla="*/ 18 h 60"/>
                  <a:gd name="T20" fmla="*/ 20 w 78"/>
                  <a:gd name="T21" fmla="*/ 22 h 60"/>
                  <a:gd name="T22" fmla="*/ 20 w 78"/>
                  <a:gd name="T23" fmla="*/ 26 h 60"/>
                  <a:gd name="T24" fmla="*/ 18 w 78"/>
                  <a:gd name="T25" fmla="*/ 28 h 60"/>
                  <a:gd name="T26" fmla="*/ 16 w 78"/>
                  <a:gd name="T27" fmla="*/ 32 h 60"/>
                  <a:gd name="T28" fmla="*/ 12 w 78"/>
                  <a:gd name="T29" fmla="*/ 36 h 60"/>
                  <a:gd name="T30" fmla="*/ 10 w 78"/>
                  <a:gd name="T31" fmla="*/ 42 h 60"/>
                  <a:gd name="T32" fmla="*/ 6 w 78"/>
                  <a:gd name="T33" fmla="*/ 46 h 60"/>
                  <a:gd name="T34" fmla="*/ 4 w 78"/>
                  <a:gd name="T35" fmla="*/ 48 h 60"/>
                  <a:gd name="T36" fmla="*/ 2 w 78"/>
                  <a:gd name="T37" fmla="*/ 50 h 60"/>
                  <a:gd name="T38" fmla="*/ 0 w 78"/>
                  <a:gd name="T39" fmla="*/ 52 h 60"/>
                  <a:gd name="T40" fmla="*/ 0 w 78"/>
                  <a:gd name="T41" fmla="*/ 54 h 60"/>
                  <a:gd name="T42" fmla="*/ 0 w 78"/>
                  <a:gd name="T43" fmla="*/ 56 h 60"/>
                  <a:gd name="T44" fmla="*/ 4 w 78"/>
                  <a:gd name="T45" fmla="*/ 56 h 60"/>
                  <a:gd name="T46" fmla="*/ 8 w 78"/>
                  <a:gd name="T47" fmla="*/ 58 h 60"/>
                  <a:gd name="T48" fmla="*/ 14 w 78"/>
                  <a:gd name="T49" fmla="*/ 58 h 60"/>
                  <a:gd name="T50" fmla="*/ 20 w 78"/>
                  <a:gd name="T51" fmla="*/ 58 h 60"/>
                  <a:gd name="T52" fmla="*/ 26 w 78"/>
                  <a:gd name="T53" fmla="*/ 58 h 60"/>
                  <a:gd name="T54" fmla="*/ 30 w 78"/>
                  <a:gd name="T55" fmla="*/ 56 h 60"/>
                  <a:gd name="T56" fmla="*/ 32 w 78"/>
                  <a:gd name="T57" fmla="*/ 56 h 60"/>
                  <a:gd name="T58" fmla="*/ 38 w 78"/>
                  <a:gd name="T59" fmla="*/ 60 h 60"/>
                  <a:gd name="T60" fmla="*/ 48 w 78"/>
                  <a:gd name="T61" fmla="*/ 58 h 60"/>
                  <a:gd name="T62" fmla="*/ 48 w 78"/>
                  <a:gd name="T63" fmla="*/ 58 h 60"/>
                  <a:gd name="T64" fmla="*/ 50 w 78"/>
                  <a:gd name="T65" fmla="*/ 56 h 60"/>
                  <a:gd name="T66" fmla="*/ 52 w 78"/>
                  <a:gd name="T67" fmla="*/ 52 h 60"/>
                  <a:gd name="T68" fmla="*/ 54 w 78"/>
                  <a:gd name="T69" fmla="*/ 50 h 60"/>
                  <a:gd name="T70" fmla="*/ 56 w 78"/>
                  <a:gd name="T71" fmla="*/ 46 h 60"/>
                  <a:gd name="T72" fmla="*/ 60 w 78"/>
                  <a:gd name="T73" fmla="*/ 44 h 60"/>
                  <a:gd name="T74" fmla="*/ 62 w 78"/>
                  <a:gd name="T75" fmla="*/ 44 h 60"/>
                  <a:gd name="T76" fmla="*/ 64 w 78"/>
                  <a:gd name="T77" fmla="*/ 44 h 60"/>
                  <a:gd name="T78" fmla="*/ 66 w 78"/>
                  <a:gd name="T79" fmla="*/ 42 h 60"/>
                  <a:gd name="T80" fmla="*/ 70 w 78"/>
                  <a:gd name="T81" fmla="*/ 40 h 60"/>
                  <a:gd name="T82" fmla="*/ 72 w 78"/>
                  <a:gd name="T83" fmla="*/ 38 h 60"/>
                  <a:gd name="T84" fmla="*/ 74 w 78"/>
                  <a:gd name="T85" fmla="*/ 36 h 60"/>
                  <a:gd name="T86" fmla="*/ 76 w 78"/>
                  <a:gd name="T87" fmla="*/ 34 h 60"/>
                  <a:gd name="T88" fmla="*/ 78 w 78"/>
                  <a:gd name="T89" fmla="*/ 32 h 60"/>
                  <a:gd name="T90" fmla="*/ 78 w 78"/>
                  <a:gd name="T91" fmla="*/ 32 h 60"/>
                  <a:gd name="T92" fmla="*/ 78 w 78"/>
                  <a:gd name="T93" fmla="*/ 30 h 60"/>
                  <a:gd name="T94" fmla="*/ 78 w 78"/>
                  <a:gd name="T95" fmla="*/ 26 h 60"/>
                  <a:gd name="T96" fmla="*/ 78 w 78"/>
                  <a:gd name="T97" fmla="*/ 24 h 60"/>
                  <a:gd name="T98" fmla="*/ 76 w 78"/>
                  <a:gd name="T99" fmla="*/ 22 h 60"/>
                  <a:gd name="T100" fmla="*/ 74 w 78"/>
                  <a:gd name="T101" fmla="*/ 20 h 60"/>
                  <a:gd name="T102" fmla="*/ 72 w 78"/>
                  <a:gd name="T103" fmla="*/ 22 h 60"/>
                  <a:gd name="T104" fmla="*/ 70 w 78"/>
                  <a:gd name="T105" fmla="*/ 24 h 60"/>
                  <a:gd name="T106" fmla="*/ 66 w 78"/>
                  <a:gd name="T107" fmla="*/ 26 h 60"/>
                  <a:gd name="T108" fmla="*/ 64 w 78"/>
                  <a:gd name="T109" fmla="*/ 26 h 60"/>
                  <a:gd name="T110" fmla="*/ 62 w 78"/>
                  <a:gd name="T111" fmla="*/ 26 h 60"/>
                  <a:gd name="T112" fmla="*/ 58 w 78"/>
                  <a:gd name="T113" fmla="*/ 24 h 60"/>
                  <a:gd name="T114" fmla="*/ 52 w 78"/>
                  <a:gd name="T115" fmla="*/ 22 h 60"/>
                  <a:gd name="T116" fmla="*/ 46 w 78"/>
                  <a:gd name="T117" fmla="*/ 20 h 60"/>
                  <a:gd name="T118" fmla="*/ 42 w 78"/>
                  <a:gd name="T119" fmla="*/ 16 h 60"/>
                  <a:gd name="T120" fmla="*/ 38 w 78"/>
                  <a:gd name="T121" fmla="*/ 12 h 60"/>
                  <a:gd name="T122" fmla="*/ 36 w 78"/>
                  <a:gd name="T123" fmla="*/ 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8" h="60">
                    <a:moveTo>
                      <a:pt x="36" y="6"/>
                    </a:moveTo>
                    <a:lnTo>
                      <a:pt x="36" y="6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4"/>
                    </a:lnTo>
                    <a:lnTo>
                      <a:pt x="22" y="12"/>
                    </a:lnTo>
                    <a:lnTo>
                      <a:pt x="20" y="18"/>
                    </a:lnTo>
                    <a:lnTo>
                      <a:pt x="20" y="22"/>
                    </a:lnTo>
                    <a:lnTo>
                      <a:pt x="20" y="26"/>
                    </a:lnTo>
                    <a:lnTo>
                      <a:pt x="18" y="28"/>
                    </a:lnTo>
                    <a:lnTo>
                      <a:pt x="16" y="32"/>
                    </a:lnTo>
                    <a:lnTo>
                      <a:pt x="12" y="36"/>
                    </a:lnTo>
                    <a:lnTo>
                      <a:pt x="10" y="42"/>
                    </a:lnTo>
                    <a:lnTo>
                      <a:pt x="6" y="46"/>
                    </a:lnTo>
                    <a:lnTo>
                      <a:pt x="4" y="48"/>
                    </a:lnTo>
                    <a:lnTo>
                      <a:pt x="2" y="50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8" y="58"/>
                    </a:lnTo>
                    <a:lnTo>
                      <a:pt x="14" y="58"/>
                    </a:lnTo>
                    <a:lnTo>
                      <a:pt x="20" y="58"/>
                    </a:lnTo>
                    <a:lnTo>
                      <a:pt x="26" y="58"/>
                    </a:lnTo>
                    <a:lnTo>
                      <a:pt x="30" y="56"/>
                    </a:lnTo>
                    <a:lnTo>
                      <a:pt x="32" y="56"/>
                    </a:lnTo>
                    <a:lnTo>
                      <a:pt x="38" y="60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0" y="56"/>
                    </a:lnTo>
                    <a:lnTo>
                      <a:pt x="52" y="52"/>
                    </a:lnTo>
                    <a:lnTo>
                      <a:pt x="54" y="50"/>
                    </a:lnTo>
                    <a:lnTo>
                      <a:pt x="56" y="46"/>
                    </a:lnTo>
                    <a:lnTo>
                      <a:pt x="60" y="44"/>
                    </a:lnTo>
                    <a:lnTo>
                      <a:pt x="62" y="44"/>
                    </a:lnTo>
                    <a:lnTo>
                      <a:pt x="64" y="44"/>
                    </a:lnTo>
                    <a:lnTo>
                      <a:pt x="66" y="42"/>
                    </a:lnTo>
                    <a:lnTo>
                      <a:pt x="70" y="40"/>
                    </a:lnTo>
                    <a:lnTo>
                      <a:pt x="72" y="38"/>
                    </a:lnTo>
                    <a:lnTo>
                      <a:pt x="74" y="36"/>
                    </a:lnTo>
                    <a:lnTo>
                      <a:pt x="76" y="3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8" y="26"/>
                    </a:lnTo>
                    <a:lnTo>
                      <a:pt x="78" y="24"/>
                    </a:lnTo>
                    <a:lnTo>
                      <a:pt x="76" y="22"/>
                    </a:lnTo>
                    <a:lnTo>
                      <a:pt x="74" y="20"/>
                    </a:lnTo>
                    <a:lnTo>
                      <a:pt x="72" y="22"/>
                    </a:lnTo>
                    <a:lnTo>
                      <a:pt x="70" y="24"/>
                    </a:lnTo>
                    <a:lnTo>
                      <a:pt x="66" y="26"/>
                    </a:lnTo>
                    <a:lnTo>
                      <a:pt x="64" y="26"/>
                    </a:lnTo>
                    <a:lnTo>
                      <a:pt x="62" y="26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2"/>
                    </a:lnTo>
                    <a:lnTo>
                      <a:pt x="36" y="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8" name="Freeform 216">
                <a:extLst>
                  <a:ext uri="{FF2B5EF4-FFF2-40B4-BE49-F238E27FC236}">
                    <a16:creationId xmlns:a16="http://schemas.microsoft.com/office/drawing/2014/main" id="{C96462EC-CBD2-4745-A2A3-4DCFE60B39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777" y="2624"/>
                <a:ext cx="80" cy="34"/>
              </a:xfrm>
              <a:custGeom>
                <a:avLst/>
                <a:gdLst>
                  <a:gd name="T0" fmla="*/ 58 w 80"/>
                  <a:gd name="T1" fmla="*/ 0 h 34"/>
                  <a:gd name="T2" fmla="*/ 52 w 80"/>
                  <a:gd name="T3" fmla="*/ 2 h 34"/>
                  <a:gd name="T4" fmla="*/ 38 w 80"/>
                  <a:gd name="T5" fmla="*/ 2 h 34"/>
                  <a:gd name="T6" fmla="*/ 24 w 80"/>
                  <a:gd name="T7" fmla="*/ 2 h 34"/>
                  <a:gd name="T8" fmla="*/ 16 w 80"/>
                  <a:gd name="T9" fmla="*/ 2 h 34"/>
                  <a:gd name="T10" fmla="*/ 0 w 80"/>
                  <a:gd name="T11" fmla="*/ 16 h 34"/>
                  <a:gd name="T12" fmla="*/ 0 w 80"/>
                  <a:gd name="T13" fmla="*/ 22 h 34"/>
                  <a:gd name="T14" fmla="*/ 0 w 80"/>
                  <a:gd name="T15" fmla="*/ 22 h 34"/>
                  <a:gd name="T16" fmla="*/ 2 w 80"/>
                  <a:gd name="T17" fmla="*/ 24 h 34"/>
                  <a:gd name="T18" fmla="*/ 2 w 80"/>
                  <a:gd name="T19" fmla="*/ 28 h 34"/>
                  <a:gd name="T20" fmla="*/ 4 w 80"/>
                  <a:gd name="T21" fmla="*/ 30 h 34"/>
                  <a:gd name="T22" fmla="*/ 6 w 80"/>
                  <a:gd name="T23" fmla="*/ 30 h 34"/>
                  <a:gd name="T24" fmla="*/ 8 w 80"/>
                  <a:gd name="T25" fmla="*/ 30 h 34"/>
                  <a:gd name="T26" fmla="*/ 12 w 80"/>
                  <a:gd name="T27" fmla="*/ 28 h 34"/>
                  <a:gd name="T28" fmla="*/ 16 w 80"/>
                  <a:gd name="T29" fmla="*/ 28 h 34"/>
                  <a:gd name="T30" fmla="*/ 20 w 80"/>
                  <a:gd name="T31" fmla="*/ 30 h 34"/>
                  <a:gd name="T32" fmla="*/ 26 w 80"/>
                  <a:gd name="T33" fmla="*/ 34 h 34"/>
                  <a:gd name="T34" fmla="*/ 26 w 80"/>
                  <a:gd name="T35" fmla="*/ 32 h 34"/>
                  <a:gd name="T36" fmla="*/ 30 w 80"/>
                  <a:gd name="T37" fmla="*/ 28 h 34"/>
                  <a:gd name="T38" fmla="*/ 40 w 80"/>
                  <a:gd name="T39" fmla="*/ 26 h 34"/>
                  <a:gd name="T40" fmla="*/ 58 w 80"/>
                  <a:gd name="T41" fmla="*/ 24 h 34"/>
                  <a:gd name="T42" fmla="*/ 58 w 80"/>
                  <a:gd name="T43" fmla="*/ 24 h 34"/>
                  <a:gd name="T44" fmla="*/ 58 w 80"/>
                  <a:gd name="T45" fmla="*/ 22 h 34"/>
                  <a:gd name="T46" fmla="*/ 58 w 80"/>
                  <a:gd name="T47" fmla="*/ 20 h 34"/>
                  <a:gd name="T48" fmla="*/ 60 w 80"/>
                  <a:gd name="T49" fmla="*/ 16 h 34"/>
                  <a:gd name="T50" fmla="*/ 62 w 80"/>
                  <a:gd name="T51" fmla="*/ 14 h 34"/>
                  <a:gd name="T52" fmla="*/ 66 w 80"/>
                  <a:gd name="T53" fmla="*/ 12 h 34"/>
                  <a:gd name="T54" fmla="*/ 72 w 80"/>
                  <a:gd name="T55" fmla="*/ 10 h 34"/>
                  <a:gd name="T56" fmla="*/ 80 w 80"/>
                  <a:gd name="T57" fmla="*/ 10 h 34"/>
                  <a:gd name="T58" fmla="*/ 78 w 80"/>
                  <a:gd name="T59" fmla="*/ 8 h 34"/>
                  <a:gd name="T60" fmla="*/ 76 w 80"/>
                  <a:gd name="T61" fmla="*/ 8 h 34"/>
                  <a:gd name="T62" fmla="*/ 70 w 80"/>
                  <a:gd name="T63" fmla="*/ 8 h 34"/>
                  <a:gd name="T64" fmla="*/ 64 w 80"/>
                  <a:gd name="T65" fmla="*/ 6 h 34"/>
                  <a:gd name="T66" fmla="*/ 60 w 80"/>
                  <a:gd name="T67" fmla="*/ 4 h 34"/>
                  <a:gd name="T68" fmla="*/ 58 w 80"/>
                  <a:gd name="T6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0" h="34">
                    <a:moveTo>
                      <a:pt x="58" y="0"/>
                    </a:moveTo>
                    <a:lnTo>
                      <a:pt x="52" y="2"/>
                    </a:lnTo>
                    <a:lnTo>
                      <a:pt x="38" y="2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2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20" y="30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30" y="28"/>
                    </a:lnTo>
                    <a:lnTo>
                      <a:pt x="40" y="26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60" y="16"/>
                    </a:lnTo>
                    <a:lnTo>
                      <a:pt x="62" y="14"/>
                    </a:lnTo>
                    <a:lnTo>
                      <a:pt x="66" y="12"/>
                    </a:lnTo>
                    <a:lnTo>
                      <a:pt x="72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0" y="8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59" name="Freeform 217">
                <a:extLst>
                  <a:ext uri="{FF2B5EF4-FFF2-40B4-BE49-F238E27FC236}">
                    <a16:creationId xmlns:a16="http://schemas.microsoft.com/office/drawing/2014/main" id="{4C76E2A2-8FF9-4161-8D97-81D01D5C5A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777" y="2624"/>
                <a:ext cx="80" cy="34"/>
              </a:xfrm>
              <a:custGeom>
                <a:avLst/>
                <a:gdLst>
                  <a:gd name="T0" fmla="*/ 56 w 80"/>
                  <a:gd name="T1" fmla="*/ 0 h 34"/>
                  <a:gd name="T2" fmla="*/ 50 w 80"/>
                  <a:gd name="T3" fmla="*/ 2 h 34"/>
                  <a:gd name="T4" fmla="*/ 38 w 80"/>
                  <a:gd name="T5" fmla="*/ 2 h 34"/>
                  <a:gd name="T6" fmla="*/ 24 w 80"/>
                  <a:gd name="T7" fmla="*/ 2 h 34"/>
                  <a:gd name="T8" fmla="*/ 16 w 80"/>
                  <a:gd name="T9" fmla="*/ 2 h 34"/>
                  <a:gd name="T10" fmla="*/ 0 w 80"/>
                  <a:gd name="T11" fmla="*/ 16 h 34"/>
                  <a:gd name="T12" fmla="*/ 0 w 80"/>
                  <a:gd name="T13" fmla="*/ 22 h 34"/>
                  <a:gd name="T14" fmla="*/ 0 w 80"/>
                  <a:gd name="T15" fmla="*/ 22 h 34"/>
                  <a:gd name="T16" fmla="*/ 2 w 80"/>
                  <a:gd name="T17" fmla="*/ 24 h 34"/>
                  <a:gd name="T18" fmla="*/ 2 w 80"/>
                  <a:gd name="T19" fmla="*/ 28 h 34"/>
                  <a:gd name="T20" fmla="*/ 4 w 80"/>
                  <a:gd name="T21" fmla="*/ 30 h 34"/>
                  <a:gd name="T22" fmla="*/ 6 w 80"/>
                  <a:gd name="T23" fmla="*/ 30 h 34"/>
                  <a:gd name="T24" fmla="*/ 8 w 80"/>
                  <a:gd name="T25" fmla="*/ 30 h 34"/>
                  <a:gd name="T26" fmla="*/ 12 w 80"/>
                  <a:gd name="T27" fmla="*/ 28 h 34"/>
                  <a:gd name="T28" fmla="*/ 16 w 80"/>
                  <a:gd name="T29" fmla="*/ 28 h 34"/>
                  <a:gd name="T30" fmla="*/ 20 w 80"/>
                  <a:gd name="T31" fmla="*/ 30 h 34"/>
                  <a:gd name="T32" fmla="*/ 26 w 80"/>
                  <a:gd name="T33" fmla="*/ 34 h 34"/>
                  <a:gd name="T34" fmla="*/ 26 w 80"/>
                  <a:gd name="T35" fmla="*/ 32 h 34"/>
                  <a:gd name="T36" fmla="*/ 30 w 80"/>
                  <a:gd name="T37" fmla="*/ 28 h 34"/>
                  <a:gd name="T38" fmla="*/ 40 w 80"/>
                  <a:gd name="T39" fmla="*/ 26 h 34"/>
                  <a:gd name="T40" fmla="*/ 58 w 80"/>
                  <a:gd name="T41" fmla="*/ 24 h 34"/>
                  <a:gd name="T42" fmla="*/ 58 w 80"/>
                  <a:gd name="T43" fmla="*/ 24 h 34"/>
                  <a:gd name="T44" fmla="*/ 58 w 80"/>
                  <a:gd name="T45" fmla="*/ 22 h 34"/>
                  <a:gd name="T46" fmla="*/ 58 w 80"/>
                  <a:gd name="T47" fmla="*/ 20 h 34"/>
                  <a:gd name="T48" fmla="*/ 60 w 80"/>
                  <a:gd name="T49" fmla="*/ 16 h 34"/>
                  <a:gd name="T50" fmla="*/ 62 w 80"/>
                  <a:gd name="T51" fmla="*/ 14 h 34"/>
                  <a:gd name="T52" fmla="*/ 66 w 80"/>
                  <a:gd name="T53" fmla="*/ 12 h 34"/>
                  <a:gd name="T54" fmla="*/ 72 w 80"/>
                  <a:gd name="T55" fmla="*/ 10 h 34"/>
                  <a:gd name="T56" fmla="*/ 80 w 80"/>
                  <a:gd name="T57" fmla="*/ 10 h 34"/>
                  <a:gd name="T58" fmla="*/ 78 w 80"/>
                  <a:gd name="T59" fmla="*/ 8 h 34"/>
                  <a:gd name="T60" fmla="*/ 74 w 80"/>
                  <a:gd name="T61" fmla="*/ 8 h 34"/>
                  <a:gd name="T62" fmla="*/ 70 w 80"/>
                  <a:gd name="T63" fmla="*/ 8 h 34"/>
                  <a:gd name="T64" fmla="*/ 64 w 80"/>
                  <a:gd name="T65" fmla="*/ 6 h 34"/>
                  <a:gd name="T66" fmla="*/ 60 w 80"/>
                  <a:gd name="T67" fmla="*/ 4 h 34"/>
                  <a:gd name="T68" fmla="*/ 56 w 80"/>
                  <a:gd name="T6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0" h="34">
                    <a:moveTo>
                      <a:pt x="56" y="0"/>
                    </a:moveTo>
                    <a:lnTo>
                      <a:pt x="50" y="2"/>
                    </a:lnTo>
                    <a:lnTo>
                      <a:pt x="38" y="2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2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20" y="30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30" y="28"/>
                    </a:lnTo>
                    <a:lnTo>
                      <a:pt x="40" y="26"/>
                    </a:lnTo>
                    <a:lnTo>
                      <a:pt x="58" y="24"/>
                    </a:lnTo>
                    <a:lnTo>
                      <a:pt x="58" y="24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60" y="16"/>
                    </a:lnTo>
                    <a:lnTo>
                      <a:pt x="62" y="14"/>
                    </a:lnTo>
                    <a:lnTo>
                      <a:pt x="66" y="12"/>
                    </a:lnTo>
                    <a:lnTo>
                      <a:pt x="72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0" name="Freeform 218">
                <a:extLst>
                  <a:ext uri="{FF2B5EF4-FFF2-40B4-BE49-F238E27FC236}">
                    <a16:creationId xmlns:a16="http://schemas.microsoft.com/office/drawing/2014/main" id="{15EC5D27-3B0C-465F-B1F5-F2E29E203B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5" y="1780"/>
                <a:ext cx="336" cy="412"/>
              </a:xfrm>
              <a:custGeom>
                <a:avLst/>
                <a:gdLst>
                  <a:gd name="T0" fmla="*/ 302 w 336"/>
                  <a:gd name="T1" fmla="*/ 44 h 412"/>
                  <a:gd name="T2" fmla="*/ 314 w 336"/>
                  <a:gd name="T3" fmla="*/ 42 h 412"/>
                  <a:gd name="T4" fmla="*/ 312 w 336"/>
                  <a:gd name="T5" fmla="*/ 42 h 412"/>
                  <a:gd name="T6" fmla="*/ 326 w 336"/>
                  <a:gd name="T7" fmla="*/ 38 h 412"/>
                  <a:gd name="T8" fmla="*/ 330 w 336"/>
                  <a:gd name="T9" fmla="*/ 22 h 412"/>
                  <a:gd name="T10" fmla="*/ 302 w 336"/>
                  <a:gd name="T11" fmla="*/ 4 h 412"/>
                  <a:gd name="T12" fmla="*/ 250 w 336"/>
                  <a:gd name="T13" fmla="*/ 8 h 412"/>
                  <a:gd name="T14" fmla="*/ 230 w 336"/>
                  <a:gd name="T15" fmla="*/ 14 h 412"/>
                  <a:gd name="T16" fmla="*/ 218 w 336"/>
                  <a:gd name="T17" fmla="*/ 20 h 412"/>
                  <a:gd name="T18" fmla="*/ 214 w 336"/>
                  <a:gd name="T19" fmla="*/ 26 h 412"/>
                  <a:gd name="T20" fmla="*/ 204 w 336"/>
                  <a:gd name="T21" fmla="*/ 36 h 412"/>
                  <a:gd name="T22" fmla="*/ 194 w 336"/>
                  <a:gd name="T23" fmla="*/ 34 h 412"/>
                  <a:gd name="T24" fmla="*/ 186 w 336"/>
                  <a:gd name="T25" fmla="*/ 34 h 412"/>
                  <a:gd name="T26" fmla="*/ 176 w 336"/>
                  <a:gd name="T27" fmla="*/ 48 h 412"/>
                  <a:gd name="T28" fmla="*/ 158 w 336"/>
                  <a:gd name="T29" fmla="*/ 58 h 412"/>
                  <a:gd name="T30" fmla="*/ 148 w 336"/>
                  <a:gd name="T31" fmla="*/ 76 h 412"/>
                  <a:gd name="T32" fmla="*/ 136 w 336"/>
                  <a:gd name="T33" fmla="*/ 114 h 412"/>
                  <a:gd name="T34" fmla="*/ 106 w 336"/>
                  <a:gd name="T35" fmla="*/ 170 h 412"/>
                  <a:gd name="T36" fmla="*/ 94 w 336"/>
                  <a:gd name="T37" fmla="*/ 200 h 412"/>
                  <a:gd name="T38" fmla="*/ 72 w 336"/>
                  <a:gd name="T39" fmla="*/ 230 h 412"/>
                  <a:gd name="T40" fmla="*/ 26 w 336"/>
                  <a:gd name="T41" fmla="*/ 278 h 412"/>
                  <a:gd name="T42" fmla="*/ 16 w 336"/>
                  <a:gd name="T43" fmla="*/ 284 h 412"/>
                  <a:gd name="T44" fmla="*/ 8 w 336"/>
                  <a:gd name="T45" fmla="*/ 300 h 412"/>
                  <a:gd name="T46" fmla="*/ 4 w 336"/>
                  <a:gd name="T47" fmla="*/ 334 h 412"/>
                  <a:gd name="T48" fmla="*/ 10 w 336"/>
                  <a:gd name="T49" fmla="*/ 344 h 412"/>
                  <a:gd name="T50" fmla="*/ 6 w 336"/>
                  <a:gd name="T51" fmla="*/ 352 h 412"/>
                  <a:gd name="T52" fmla="*/ 2 w 336"/>
                  <a:gd name="T53" fmla="*/ 364 h 412"/>
                  <a:gd name="T54" fmla="*/ 4 w 336"/>
                  <a:gd name="T55" fmla="*/ 384 h 412"/>
                  <a:gd name="T56" fmla="*/ 10 w 336"/>
                  <a:gd name="T57" fmla="*/ 400 h 412"/>
                  <a:gd name="T58" fmla="*/ 28 w 336"/>
                  <a:gd name="T59" fmla="*/ 412 h 412"/>
                  <a:gd name="T60" fmla="*/ 46 w 336"/>
                  <a:gd name="T61" fmla="*/ 402 h 412"/>
                  <a:gd name="T62" fmla="*/ 54 w 336"/>
                  <a:gd name="T63" fmla="*/ 390 h 412"/>
                  <a:gd name="T64" fmla="*/ 58 w 336"/>
                  <a:gd name="T65" fmla="*/ 376 h 412"/>
                  <a:gd name="T66" fmla="*/ 68 w 336"/>
                  <a:gd name="T67" fmla="*/ 370 h 412"/>
                  <a:gd name="T68" fmla="*/ 76 w 336"/>
                  <a:gd name="T69" fmla="*/ 358 h 412"/>
                  <a:gd name="T70" fmla="*/ 80 w 336"/>
                  <a:gd name="T71" fmla="*/ 342 h 412"/>
                  <a:gd name="T72" fmla="*/ 92 w 336"/>
                  <a:gd name="T73" fmla="*/ 354 h 412"/>
                  <a:gd name="T74" fmla="*/ 100 w 336"/>
                  <a:gd name="T75" fmla="*/ 318 h 412"/>
                  <a:gd name="T76" fmla="*/ 102 w 336"/>
                  <a:gd name="T77" fmla="*/ 260 h 412"/>
                  <a:gd name="T78" fmla="*/ 132 w 336"/>
                  <a:gd name="T79" fmla="*/ 198 h 412"/>
                  <a:gd name="T80" fmla="*/ 140 w 336"/>
                  <a:gd name="T81" fmla="*/ 178 h 412"/>
                  <a:gd name="T82" fmla="*/ 154 w 336"/>
                  <a:gd name="T83" fmla="*/ 162 h 412"/>
                  <a:gd name="T84" fmla="*/ 162 w 336"/>
                  <a:gd name="T85" fmla="*/ 134 h 412"/>
                  <a:gd name="T86" fmla="*/ 170 w 336"/>
                  <a:gd name="T87" fmla="*/ 112 h 412"/>
                  <a:gd name="T88" fmla="*/ 224 w 336"/>
                  <a:gd name="T89" fmla="*/ 64 h 412"/>
                  <a:gd name="T90" fmla="*/ 238 w 336"/>
                  <a:gd name="T91" fmla="*/ 66 h 412"/>
                  <a:gd name="T92" fmla="*/ 264 w 336"/>
                  <a:gd name="T93" fmla="*/ 70 h 412"/>
                  <a:gd name="T94" fmla="*/ 276 w 336"/>
                  <a:gd name="T95" fmla="*/ 64 h 412"/>
                  <a:gd name="T96" fmla="*/ 278 w 336"/>
                  <a:gd name="T97" fmla="*/ 56 h 412"/>
                  <a:gd name="T98" fmla="*/ 294 w 336"/>
                  <a:gd name="T99" fmla="*/ 50 h 412"/>
                  <a:gd name="T100" fmla="*/ 328 w 336"/>
                  <a:gd name="T101" fmla="*/ 64 h 412"/>
                  <a:gd name="T102" fmla="*/ 326 w 336"/>
                  <a:gd name="T103" fmla="*/ 5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6" h="412">
                    <a:moveTo>
                      <a:pt x="326" y="52"/>
                    </a:moveTo>
                    <a:lnTo>
                      <a:pt x="314" y="48"/>
                    </a:lnTo>
                    <a:lnTo>
                      <a:pt x="308" y="46"/>
                    </a:lnTo>
                    <a:lnTo>
                      <a:pt x="302" y="44"/>
                    </a:lnTo>
                    <a:lnTo>
                      <a:pt x="300" y="44"/>
                    </a:lnTo>
                    <a:lnTo>
                      <a:pt x="298" y="44"/>
                    </a:lnTo>
                    <a:lnTo>
                      <a:pt x="314" y="42"/>
                    </a:lnTo>
                    <a:lnTo>
                      <a:pt x="314" y="42"/>
                    </a:lnTo>
                    <a:lnTo>
                      <a:pt x="314" y="42"/>
                    </a:lnTo>
                    <a:lnTo>
                      <a:pt x="312" y="42"/>
                    </a:lnTo>
                    <a:lnTo>
                      <a:pt x="312" y="42"/>
                    </a:lnTo>
                    <a:lnTo>
                      <a:pt x="312" y="42"/>
                    </a:lnTo>
                    <a:lnTo>
                      <a:pt x="314" y="42"/>
                    </a:lnTo>
                    <a:lnTo>
                      <a:pt x="318" y="42"/>
                    </a:lnTo>
                    <a:lnTo>
                      <a:pt x="322" y="40"/>
                    </a:lnTo>
                    <a:lnTo>
                      <a:pt x="326" y="38"/>
                    </a:lnTo>
                    <a:lnTo>
                      <a:pt x="328" y="34"/>
                    </a:lnTo>
                    <a:lnTo>
                      <a:pt x="328" y="30"/>
                    </a:lnTo>
                    <a:lnTo>
                      <a:pt x="330" y="26"/>
                    </a:lnTo>
                    <a:lnTo>
                      <a:pt x="330" y="22"/>
                    </a:lnTo>
                    <a:lnTo>
                      <a:pt x="330" y="22"/>
                    </a:lnTo>
                    <a:lnTo>
                      <a:pt x="314" y="20"/>
                    </a:lnTo>
                    <a:lnTo>
                      <a:pt x="310" y="10"/>
                    </a:lnTo>
                    <a:lnTo>
                      <a:pt x="302" y="4"/>
                    </a:lnTo>
                    <a:lnTo>
                      <a:pt x="282" y="6"/>
                    </a:lnTo>
                    <a:lnTo>
                      <a:pt x="258" y="0"/>
                    </a:lnTo>
                    <a:lnTo>
                      <a:pt x="256" y="4"/>
                    </a:lnTo>
                    <a:lnTo>
                      <a:pt x="250" y="8"/>
                    </a:lnTo>
                    <a:lnTo>
                      <a:pt x="246" y="12"/>
                    </a:lnTo>
                    <a:lnTo>
                      <a:pt x="240" y="12"/>
                    </a:lnTo>
                    <a:lnTo>
                      <a:pt x="234" y="14"/>
                    </a:lnTo>
                    <a:lnTo>
                      <a:pt x="230" y="14"/>
                    </a:lnTo>
                    <a:lnTo>
                      <a:pt x="230" y="14"/>
                    </a:lnTo>
                    <a:lnTo>
                      <a:pt x="224" y="16"/>
                    </a:lnTo>
                    <a:lnTo>
                      <a:pt x="220" y="18"/>
                    </a:lnTo>
                    <a:lnTo>
                      <a:pt x="218" y="20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6" y="22"/>
                    </a:lnTo>
                    <a:lnTo>
                      <a:pt x="214" y="26"/>
                    </a:lnTo>
                    <a:lnTo>
                      <a:pt x="214" y="28"/>
                    </a:lnTo>
                    <a:lnTo>
                      <a:pt x="212" y="32"/>
                    </a:lnTo>
                    <a:lnTo>
                      <a:pt x="208" y="36"/>
                    </a:lnTo>
                    <a:lnTo>
                      <a:pt x="204" y="36"/>
                    </a:lnTo>
                    <a:lnTo>
                      <a:pt x="200" y="36"/>
                    </a:lnTo>
                    <a:lnTo>
                      <a:pt x="196" y="36"/>
                    </a:lnTo>
                    <a:lnTo>
                      <a:pt x="196" y="34"/>
                    </a:lnTo>
                    <a:lnTo>
                      <a:pt x="194" y="34"/>
                    </a:lnTo>
                    <a:lnTo>
                      <a:pt x="194" y="32"/>
                    </a:lnTo>
                    <a:lnTo>
                      <a:pt x="194" y="32"/>
                    </a:lnTo>
                    <a:lnTo>
                      <a:pt x="190" y="32"/>
                    </a:lnTo>
                    <a:lnTo>
                      <a:pt x="186" y="34"/>
                    </a:lnTo>
                    <a:lnTo>
                      <a:pt x="182" y="38"/>
                    </a:lnTo>
                    <a:lnTo>
                      <a:pt x="178" y="42"/>
                    </a:lnTo>
                    <a:lnTo>
                      <a:pt x="176" y="46"/>
                    </a:lnTo>
                    <a:lnTo>
                      <a:pt x="176" y="48"/>
                    </a:lnTo>
                    <a:lnTo>
                      <a:pt x="174" y="48"/>
                    </a:lnTo>
                    <a:lnTo>
                      <a:pt x="168" y="54"/>
                    </a:lnTo>
                    <a:lnTo>
                      <a:pt x="162" y="56"/>
                    </a:lnTo>
                    <a:lnTo>
                      <a:pt x="158" y="58"/>
                    </a:lnTo>
                    <a:lnTo>
                      <a:pt x="154" y="62"/>
                    </a:lnTo>
                    <a:lnTo>
                      <a:pt x="152" y="66"/>
                    </a:lnTo>
                    <a:lnTo>
                      <a:pt x="150" y="70"/>
                    </a:lnTo>
                    <a:lnTo>
                      <a:pt x="148" y="76"/>
                    </a:lnTo>
                    <a:lnTo>
                      <a:pt x="148" y="80"/>
                    </a:lnTo>
                    <a:lnTo>
                      <a:pt x="148" y="82"/>
                    </a:lnTo>
                    <a:lnTo>
                      <a:pt x="148" y="82"/>
                    </a:lnTo>
                    <a:lnTo>
                      <a:pt x="136" y="114"/>
                    </a:lnTo>
                    <a:lnTo>
                      <a:pt x="116" y="150"/>
                    </a:lnTo>
                    <a:lnTo>
                      <a:pt x="114" y="152"/>
                    </a:lnTo>
                    <a:lnTo>
                      <a:pt x="110" y="160"/>
                    </a:lnTo>
                    <a:lnTo>
                      <a:pt x="106" y="170"/>
                    </a:lnTo>
                    <a:lnTo>
                      <a:pt x="102" y="180"/>
                    </a:lnTo>
                    <a:lnTo>
                      <a:pt x="100" y="184"/>
                    </a:lnTo>
                    <a:lnTo>
                      <a:pt x="98" y="190"/>
                    </a:lnTo>
                    <a:lnTo>
                      <a:pt x="94" y="200"/>
                    </a:lnTo>
                    <a:lnTo>
                      <a:pt x="88" y="212"/>
                    </a:lnTo>
                    <a:lnTo>
                      <a:pt x="84" y="220"/>
                    </a:lnTo>
                    <a:lnTo>
                      <a:pt x="82" y="224"/>
                    </a:lnTo>
                    <a:lnTo>
                      <a:pt x="72" y="230"/>
                    </a:lnTo>
                    <a:lnTo>
                      <a:pt x="54" y="254"/>
                    </a:lnTo>
                    <a:lnTo>
                      <a:pt x="32" y="268"/>
                    </a:lnTo>
                    <a:lnTo>
                      <a:pt x="30" y="274"/>
                    </a:lnTo>
                    <a:lnTo>
                      <a:pt x="26" y="278"/>
                    </a:lnTo>
                    <a:lnTo>
                      <a:pt x="22" y="280"/>
                    </a:lnTo>
                    <a:lnTo>
                      <a:pt x="20" y="282"/>
                    </a:lnTo>
                    <a:lnTo>
                      <a:pt x="16" y="284"/>
                    </a:lnTo>
                    <a:lnTo>
                      <a:pt x="16" y="284"/>
                    </a:lnTo>
                    <a:lnTo>
                      <a:pt x="14" y="290"/>
                    </a:lnTo>
                    <a:lnTo>
                      <a:pt x="12" y="294"/>
                    </a:lnTo>
                    <a:lnTo>
                      <a:pt x="10" y="298"/>
                    </a:lnTo>
                    <a:lnTo>
                      <a:pt x="8" y="300"/>
                    </a:lnTo>
                    <a:lnTo>
                      <a:pt x="8" y="300"/>
                    </a:lnTo>
                    <a:lnTo>
                      <a:pt x="2" y="312"/>
                    </a:lnTo>
                    <a:lnTo>
                      <a:pt x="0" y="324"/>
                    </a:lnTo>
                    <a:lnTo>
                      <a:pt x="4" y="334"/>
                    </a:lnTo>
                    <a:lnTo>
                      <a:pt x="8" y="338"/>
                    </a:lnTo>
                    <a:lnTo>
                      <a:pt x="10" y="340"/>
                    </a:lnTo>
                    <a:lnTo>
                      <a:pt x="10" y="342"/>
                    </a:lnTo>
                    <a:lnTo>
                      <a:pt x="10" y="344"/>
                    </a:lnTo>
                    <a:lnTo>
                      <a:pt x="8" y="344"/>
                    </a:lnTo>
                    <a:lnTo>
                      <a:pt x="8" y="346"/>
                    </a:lnTo>
                    <a:lnTo>
                      <a:pt x="6" y="348"/>
                    </a:lnTo>
                    <a:lnTo>
                      <a:pt x="6" y="352"/>
                    </a:lnTo>
                    <a:lnTo>
                      <a:pt x="6" y="356"/>
                    </a:lnTo>
                    <a:lnTo>
                      <a:pt x="6" y="358"/>
                    </a:lnTo>
                    <a:lnTo>
                      <a:pt x="6" y="358"/>
                    </a:lnTo>
                    <a:lnTo>
                      <a:pt x="2" y="364"/>
                    </a:lnTo>
                    <a:lnTo>
                      <a:pt x="2" y="370"/>
                    </a:lnTo>
                    <a:lnTo>
                      <a:pt x="2" y="376"/>
                    </a:lnTo>
                    <a:lnTo>
                      <a:pt x="2" y="380"/>
                    </a:lnTo>
                    <a:lnTo>
                      <a:pt x="4" y="384"/>
                    </a:lnTo>
                    <a:lnTo>
                      <a:pt x="4" y="386"/>
                    </a:lnTo>
                    <a:lnTo>
                      <a:pt x="4" y="388"/>
                    </a:lnTo>
                    <a:lnTo>
                      <a:pt x="8" y="394"/>
                    </a:lnTo>
                    <a:lnTo>
                      <a:pt x="10" y="400"/>
                    </a:lnTo>
                    <a:lnTo>
                      <a:pt x="16" y="404"/>
                    </a:lnTo>
                    <a:lnTo>
                      <a:pt x="20" y="408"/>
                    </a:lnTo>
                    <a:lnTo>
                      <a:pt x="24" y="410"/>
                    </a:lnTo>
                    <a:lnTo>
                      <a:pt x="28" y="412"/>
                    </a:lnTo>
                    <a:lnTo>
                      <a:pt x="30" y="412"/>
                    </a:lnTo>
                    <a:lnTo>
                      <a:pt x="36" y="410"/>
                    </a:lnTo>
                    <a:lnTo>
                      <a:pt x="42" y="406"/>
                    </a:lnTo>
                    <a:lnTo>
                      <a:pt x="46" y="402"/>
                    </a:lnTo>
                    <a:lnTo>
                      <a:pt x="50" y="398"/>
                    </a:lnTo>
                    <a:lnTo>
                      <a:pt x="52" y="394"/>
                    </a:lnTo>
                    <a:lnTo>
                      <a:pt x="54" y="392"/>
                    </a:lnTo>
                    <a:lnTo>
                      <a:pt x="54" y="390"/>
                    </a:lnTo>
                    <a:lnTo>
                      <a:pt x="54" y="384"/>
                    </a:lnTo>
                    <a:lnTo>
                      <a:pt x="56" y="380"/>
                    </a:lnTo>
                    <a:lnTo>
                      <a:pt x="56" y="376"/>
                    </a:lnTo>
                    <a:lnTo>
                      <a:pt x="58" y="376"/>
                    </a:lnTo>
                    <a:lnTo>
                      <a:pt x="58" y="374"/>
                    </a:lnTo>
                    <a:lnTo>
                      <a:pt x="62" y="374"/>
                    </a:lnTo>
                    <a:lnTo>
                      <a:pt x="64" y="372"/>
                    </a:lnTo>
                    <a:lnTo>
                      <a:pt x="68" y="370"/>
                    </a:lnTo>
                    <a:lnTo>
                      <a:pt x="70" y="368"/>
                    </a:lnTo>
                    <a:lnTo>
                      <a:pt x="70" y="366"/>
                    </a:lnTo>
                    <a:lnTo>
                      <a:pt x="72" y="364"/>
                    </a:lnTo>
                    <a:lnTo>
                      <a:pt x="76" y="358"/>
                    </a:lnTo>
                    <a:lnTo>
                      <a:pt x="78" y="352"/>
                    </a:lnTo>
                    <a:lnTo>
                      <a:pt x="80" y="346"/>
                    </a:lnTo>
                    <a:lnTo>
                      <a:pt x="80" y="344"/>
                    </a:lnTo>
                    <a:lnTo>
                      <a:pt x="80" y="342"/>
                    </a:lnTo>
                    <a:lnTo>
                      <a:pt x="80" y="340"/>
                    </a:lnTo>
                    <a:lnTo>
                      <a:pt x="86" y="356"/>
                    </a:lnTo>
                    <a:lnTo>
                      <a:pt x="88" y="356"/>
                    </a:lnTo>
                    <a:lnTo>
                      <a:pt x="92" y="354"/>
                    </a:lnTo>
                    <a:lnTo>
                      <a:pt x="96" y="350"/>
                    </a:lnTo>
                    <a:lnTo>
                      <a:pt x="100" y="340"/>
                    </a:lnTo>
                    <a:lnTo>
                      <a:pt x="100" y="324"/>
                    </a:lnTo>
                    <a:lnTo>
                      <a:pt x="100" y="318"/>
                    </a:lnTo>
                    <a:lnTo>
                      <a:pt x="100" y="306"/>
                    </a:lnTo>
                    <a:lnTo>
                      <a:pt x="102" y="290"/>
                    </a:lnTo>
                    <a:lnTo>
                      <a:pt x="102" y="274"/>
                    </a:lnTo>
                    <a:lnTo>
                      <a:pt x="102" y="260"/>
                    </a:lnTo>
                    <a:lnTo>
                      <a:pt x="98" y="254"/>
                    </a:lnTo>
                    <a:lnTo>
                      <a:pt x="120" y="240"/>
                    </a:lnTo>
                    <a:lnTo>
                      <a:pt x="122" y="216"/>
                    </a:lnTo>
                    <a:lnTo>
                      <a:pt x="132" y="198"/>
                    </a:lnTo>
                    <a:lnTo>
                      <a:pt x="134" y="182"/>
                    </a:lnTo>
                    <a:lnTo>
                      <a:pt x="136" y="182"/>
                    </a:lnTo>
                    <a:lnTo>
                      <a:pt x="138" y="182"/>
                    </a:lnTo>
                    <a:lnTo>
                      <a:pt x="140" y="178"/>
                    </a:lnTo>
                    <a:lnTo>
                      <a:pt x="144" y="174"/>
                    </a:lnTo>
                    <a:lnTo>
                      <a:pt x="148" y="170"/>
                    </a:lnTo>
                    <a:lnTo>
                      <a:pt x="152" y="166"/>
                    </a:lnTo>
                    <a:lnTo>
                      <a:pt x="154" y="162"/>
                    </a:lnTo>
                    <a:lnTo>
                      <a:pt x="158" y="158"/>
                    </a:lnTo>
                    <a:lnTo>
                      <a:pt x="158" y="136"/>
                    </a:lnTo>
                    <a:lnTo>
                      <a:pt x="160" y="134"/>
                    </a:lnTo>
                    <a:lnTo>
                      <a:pt x="162" y="134"/>
                    </a:lnTo>
                    <a:lnTo>
                      <a:pt x="164" y="130"/>
                    </a:lnTo>
                    <a:lnTo>
                      <a:pt x="166" y="124"/>
                    </a:lnTo>
                    <a:lnTo>
                      <a:pt x="166" y="122"/>
                    </a:lnTo>
                    <a:lnTo>
                      <a:pt x="170" y="112"/>
                    </a:lnTo>
                    <a:lnTo>
                      <a:pt x="178" y="98"/>
                    </a:lnTo>
                    <a:lnTo>
                      <a:pt x="196" y="82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6" y="64"/>
                    </a:lnTo>
                    <a:lnTo>
                      <a:pt x="230" y="64"/>
                    </a:lnTo>
                    <a:lnTo>
                      <a:pt x="234" y="64"/>
                    </a:lnTo>
                    <a:lnTo>
                      <a:pt x="238" y="66"/>
                    </a:lnTo>
                    <a:lnTo>
                      <a:pt x="242" y="70"/>
                    </a:lnTo>
                    <a:lnTo>
                      <a:pt x="260" y="72"/>
                    </a:lnTo>
                    <a:lnTo>
                      <a:pt x="260" y="72"/>
                    </a:lnTo>
                    <a:lnTo>
                      <a:pt x="264" y="70"/>
                    </a:lnTo>
                    <a:lnTo>
                      <a:pt x="266" y="70"/>
                    </a:lnTo>
                    <a:lnTo>
                      <a:pt x="270" y="68"/>
                    </a:lnTo>
                    <a:lnTo>
                      <a:pt x="272" y="66"/>
                    </a:lnTo>
                    <a:lnTo>
                      <a:pt x="276" y="64"/>
                    </a:lnTo>
                    <a:lnTo>
                      <a:pt x="276" y="60"/>
                    </a:lnTo>
                    <a:lnTo>
                      <a:pt x="276" y="60"/>
                    </a:lnTo>
                    <a:lnTo>
                      <a:pt x="276" y="58"/>
                    </a:lnTo>
                    <a:lnTo>
                      <a:pt x="278" y="56"/>
                    </a:lnTo>
                    <a:lnTo>
                      <a:pt x="280" y="52"/>
                    </a:lnTo>
                    <a:lnTo>
                      <a:pt x="284" y="50"/>
                    </a:lnTo>
                    <a:lnTo>
                      <a:pt x="288" y="50"/>
                    </a:lnTo>
                    <a:lnTo>
                      <a:pt x="294" y="50"/>
                    </a:lnTo>
                    <a:lnTo>
                      <a:pt x="326" y="66"/>
                    </a:lnTo>
                    <a:lnTo>
                      <a:pt x="326" y="66"/>
                    </a:lnTo>
                    <a:lnTo>
                      <a:pt x="326" y="66"/>
                    </a:lnTo>
                    <a:lnTo>
                      <a:pt x="328" y="64"/>
                    </a:lnTo>
                    <a:lnTo>
                      <a:pt x="328" y="62"/>
                    </a:lnTo>
                    <a:lnTo>
                      <a:pt x="328" y="56"/>
                    </a:lnTo>
                    <a:lnTo>
                      <a:pt x="336" y="56"/>
                    </a:lnTo>
                    <a:lnTo>
                      <a:pt x="326" y="5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1" name="Freeform 219">
                <a:extLst>
                  <a:ext uri="{FF2B5EF4-FFF2-40B4-BE49-F238E27FC236}">
                    <a16:creationId xmlns:a16="http://schemas.microsoft.com/office/drawing/2014/main" id="{4EA6AA99-987B-4099-AB25-5A28E2DB69C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9" y="2478"/>
                <a:ext cx="158" cy="132"/>
              </a:xfrm>
              <a:custGeom>
                <a:avLst/>
                <a:gdLst>
                  <a:gd name="T0" fmla="*/ 154 w 158"/>
                  <a:gd name="T1" fmla="*/ 46 h 132"/>
                  <a:gd name="T2" fmla="*/ 146 w 158"/>
                  <a:gd name="T3" fmla="*/ 46 h 132"/>
                  <a:gd name="T4" fmla="*/ 136 w 158"/>
                  <a:gd name="T5" fmla="*/ 48 h 132"/>
                  <a:gd name="T6" fmla="*/ 132 w 158"/>
                  <a:gd name="T7" fmla="*/ 54 h 132"/>
                  <a:gd name="T8" fmla="*/ 126 w 158"/>
                  <a:gd name="T9" fmla="*/ 58 h 132"/>
                  <a:gd name="T10" fmla="*/ 120 w 158"/>
                  <a:gd name="T11" fmla="*/ 66 h 132"/>
                  <a:gd name="T12" fmla="*/ 120 w 158"/>
                  <a:gd name="T13" fmla="*/ 74 h 132"/>
                  <a:gd name="T14" fmla="*/ 120 w 158"/>
                  <a:gd name="T15" fmla="*/ 78 h 132"/>
                  <a:gd name="T16" fmla="*/ 116 w 158"/>
                  <a:gd name="T17" fmla="*/ 84 h 132"/>
                  <a:gd name="T18" fmla="*/ 110 w 158"/>
                  <a:gd name="T19" fmla="*/ 92 h 132"/>
                  <a:gd name="T20" fmla="*/ 96 w 158"/>
                  <a:gd name="T21" fmla="*/ 118 h 132"/>
                  <a:gd name="T22" fmla="*/ 92 w 158"/>
                  <a:gd name="T23" fmla="*/ 118 h 132"/>
                  <a:gd name="T24" fmla="*/ 78 w 158"/>
                  <a:gd name="T25" fmla="*/ 118 h 132"/>
                  <a:gd name="T26" fmla="*/ 68 w 158"/>
                  <a:gd name="T27" fmla="*/ 116 h 132"/>
                  <a:gd name="T28" fmla="*/ 60 w 158"/>
                  <a:gd name="T29" fmla="*/ 118 h 132"/>
                  <a:gd name="T30" fmla="*/ 52 w 158"/>
                  <a:gd name="T31" fmla="*/ 120 h 132"/>
                  <a:gd name="T32" fmla="*/ 50 w 158"/>
                  <a:gd name="T33" fmla="*/ 122 h 132"/>
                  <a:gd name="T34" fmla="*/ 44 w 158"/>
                  <a:gd name="T35" fmla="*/ 120 h 132"/>
                  <a:gd name="T36" fmla="*/ 38 w 158"/>
                  <a:gd name="T37" fmla="*/ 120 h 132"/>
                  <a:gd name="T38" fmla="*/ 32 w 158"/>
                  <a:gd name="T39" fmla="*/ 124 h 132"/>
                  <a:gd name="T40" fmla="*/ 30 w 158"/>
                  <a:gd name="T41" fmla="*/ 132 h 132"/>
                  <a:gd name="T42" fmla="*/ 26 w 158"/>
                  <a:gd name="T43" fmla="*/ 132 h 132"/>
                  <a:gd name="T44" fmla="*/ 20 w 158"/>
                  <a:gd name="T45" fmla="*/ 128 h 132"/>
                  <a:gd name="T46" fmla="*/ 18 w 158"/>
                  <a:gd name="T47" fmla="*/ 122 h 132"/>
                  <a:gd name="T48" fmla="*/ 16 w 158"/>
                  <a:gd name="T49" fmla="*/ 120 h 132"/>
                  <a:gd name="T50" fmla="*/ 16 w 158"/>
                  <a:gd name="T51" fmla="*/ 118 h 132"/>
                  <a:gd name="T52" fmla="*/ 16 w 158"/>
                  <a:gd name="T53" fmla="*/ 118 h 132"/>
                  <a:gd name="T54" fmla="*/ 16 w 158"/>
                  <a:gd name="T55" fmla="*/ 114 h 132"/>
                  <a:gd name="T56" fmla="*/ 20 w 158"/>
                  <a:gd name="T57" fmla="*/ 104 h 132"/>
                  <a:gd name="T58" fmla="*/ 24 w 158"/>
                  <a:gd name="T59" fmla="*/ 102 h 132"/>
                  <a:gd name="T60" fmla="*/ 30 w 158"/>
                  <a:gd name="T61" fmla="*/ 98 h 132"/>
                  <a:gd name="T62" fmla="*/ 28 w 158"/>
                  <a:gd name="T63" fmla="*/ 88 h 132"/>
                  <a:gd name="T64" fmla="*/ 30 w 158"/>
                  <a:gd name="T65" fmla="*/ 70 h 132"/>
                  <a:gd name="T66" fmla="*/ 30 w 158"/>
                  <a:gd name="T67" fmla="*/ 50 h 132"/>
                  <a:gd name="T68" fmla="*/ 32 w 158"/>
                  <a:gd name="T69" fmla="*/ 42 h 132"/>
                  <a:gd name="T70" fmla="*/ 38 w 158"/>
                  <a:gd name="T71" fmla="*/ 38 h 132"/>
                  <a:gd name="T72" fmla="*/ 38 w 158"/>
                  <a:gd name="T73" fmla="*/ 34 h 132"/>
                  <a:gd name="T74" fmla="*/ 36 w 158"/>
                  <a:gd name="T75" fmla="*/ 32 h 132"/>
                  <a:gd name="T76" fmla="*/ 28 w 158"/>
                  <a:gd name="T77" fmla="*/ 28 h 132"/>
                  <a:gd name="T78" fmla="*/ 26 w 158"/>
                  <a:gd name="T79" fmla="*/ 28 h 132"/>
                  <a:gd name="T80" fmla="*/ 24 w 158"/>
                  <a:gd name="T81" fmla="*/ 28 h 132"/>
                  <a:gd name="T82" fmla="*/ 10 w 158"/>
                  <a:gd name="T83" fmla="*/ 30 h 132"/>
                  <a:gd name="T84" fmla="*/ 4 w 158"/>
                  <a:gd name="T85" fmla="*/ 24 h 132"/>
                  <a:gd name="T86" fmla="*/ 4 w 158"/>
                  <a:gd name="T87" fmla="*/ 20 h 132"/>
                  <a:gd name="T88" fmla="*/ 0 w 158"/>
                  <a:gd name="T89" fmla="*/ 14 h 132"/>
                  <a:gd name="T90" fmla="*/ 2 w 158"/>
                  <a:gd name="T91" fmla="*/ 12 h 132"/>
                  <a:gd name="T92" fmla="*/ 4 w 158"/>
                  <a:gd name="T93" fmla="*/ 10 h 132"/>
                  <a:gd name="T94" fmla="*/ 18 w 158"/>
                  <a:gd name="T95" fmla="*/ 0 h 132"/>
                  <a:gd name="T96" fmla="*/ 22 w 158"/>
                  <a:gd name="T97" fmla="*/ 0 h 132"/>
                  <a:gd name="T98" fmla="*/ 26 w 158"/>
                  <a:gd name="T99" fmla="*/ 2 h 132"/>
                  <a:gd name="T100" fmla="*/ 58 w 158"/>
                  <a:gd name="T101" fmla="*/ 6 h 132"/>
                  <a:gd name="T102" fmla="*/ 84 w 158"/>
                  <a:gd name="T103" fmla="*/ 8 h 132"/>
                  <a:gd name="T104" fmla="*/ 98 w 158"/>
                  <a:gd name="T105" fmla="*/ 6 h 132"/>
                  <a:gd name="T106" fmla="*/ 102 w 158"/>
                  <a:gd name="T107" fmla="*/ 8 h 132"/>
                  <a:gd name="T108" fmla="*/ 102 w 158"/>
                  <a:gd name="T109" fmla="*/ 12 h 132"/>
                  <a:gd name="T110" fmla="*/ 106 w 158"/>
                  <a:gd name="T111" fmla="*/ 14 h 132"/>
                  <a:gd name="T112" fmla="*/ 112 w 158"/>
                  <a:gd name="T113" fmla="*/ 18 h 132"/>
                  <a:gd name="T114" fmla="*/ 114 w 158"/>
                  <a:gd name="T115" fmla="*/ 18 h 132"/>
                  <a:gd name="T116" fmla="*/ 120 w 158"/>
                  <a:gd name="T117" fmla="*/ 22 h 132"/>
                  <a:gd name="T118" fmla="*/ 126 w 158"/>
                  <a:gd name="T119" fmla="*/ 28 h 132"/>
                  <a:gd name="T120" fmla="*/ 134 w 158"/>
                  <a:gd name="T121" fmla="*/ 36 h 132"/>
                  <a:gd name="T122" fmla="*/ 152 w 158"/>
                  <a:gd name="T123" fmla="*/ 42 h 132"/>
                  <a:gd name="T124" fmla="*/ 154 w 158"/>
                  <a:gd name="T125" fmla="*/ 4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8" h="132">
                    <a:moveTo>
                      <a:pt x="154" y="46"/>
                    </a:moveTo>
                    <a:lnTo>
                      <a:pt x="154" y="46"/>
                    </a:lnTo>
                    <a:lnTo>
                      <a:pt x="150" y="46"/>
                    </a:lnTo>
                    <a:lnTo>
                      <a:pt x="146" y="46"/>
                    </a:lnTo>
                    <a:lnTo>
                      <a:pt x="142" y="46"/>
                    </a:lnTo>
                    <a:lnTo>
                      <a:pt x="136" y="48"/>
                    </a:lnTo>
                    <a:lnTo>
                      <a:pt x="132" y="52"/>
                    </a:lnTo>
                    <a:lnTo>
                      <a:pt x="132" y="54"/>
                    </a:lnTo>
                    <a:lnTo>
                      <a:pt x="130" y="54"/>
                    </a:lnTo>
                    <a:lnTo>
                      <a:pt x="126" y="58"/>
                    </a:lnTo>
                    <a:lnTo>
                      <a:pt x="122" y="62"/>
                    </a:lnTo>
                    <a:lnTo>
                      <a:pt x="120" y="66"/>
                    </a:lnTo>
                    <a:lnTo>
                      <a:pt x="118" y="70"/>
                    </a:lnTo>
                    <a:lnTo>
                      <a:pt x="120" y="74"/>
                    </a:lnTo>
                    <a:lnTo>
                      <a:pt x="122" y="78"/>
                    </a:lnTo>
                    <a:lnTo>
                      <a:pt x="120" y="78"/>
                    </a:lnTo>
                    <a:lnTo>
                      <a:pt x="118" y="80"/>
                    </a:lnTo>
                    <a:lnTo>
                      <a:pt x="116" y="84"/>
                    </a:lnTo>
                    <a:lnTo>
                      <a:pt x="112" y="88"/>
                    </a:lnTo>
                    <a:lnTo>
                      <a:pt x="110" y="92"/>
                    </a:lnTo>
                    <a:lnTo>
                      <a:pt x="106" y="96"/>
                    </a:lnTo>
                    <a:lnTo>
                      <a:pt x="96" y="118"/>
                    </a:lnTo>
                    <a:lnTo>
                      <a:pt x="94" y="118"/>
                    </a:lnTo>
                    <a:lnTo>
                      <a:pt x="92" y="118"/>
                    </a:lnTo>
                    <a:lnTo>
                      <a:pt x="86" y="118"/>
                    </a:lnTo>
                    <a:lnTo>
                      <a:pt x="78" y="118"/>
                    </a:lnTo>
                    <a:lnTo>
                      <a:pt x="68" y="116"/>
                    </a:lnTo>
                    <a:lnTo>
                      <a:pt x="68" y="116"/>
                    </a:lnTo>
                    <a:lnTo>
                      <a:pt x="64" y="116"/>
                    </a:lnTo>
                    <a:lnTo>
                      <a:pt x="60" y="118"/>
                    </a:lnTo>
                    <a:lnTo>
                      <a:pt x="56" y="118"/>
                    </a:lnTo>
                    <a:lnTo>
                      <a:pt x="52" y="120"/>
                    </a:lnTo>
                    <a:lnTo>
                      <a:pt x="50" y="122"/>
                    </a:lnTo>
                    <a:lnTo>
                      <a:pt x="50" y="122"/>
                    </a:lnTo>
                    <a:lnTo>
                      <a:pt x="48" y="120"/>
                    </a:lnTo>
                    <a:lnTo>
                      <a:pt x="44" y="120"/>
                    </a:lnTo>
                    <a:lnTo>
                      <a:pt x="40" y="120"/>
                    </a:lnTo>
                    <a:lnTo>
                      <a:pt x="38" y="120"/>
                    </a:lnTo>
                    <a:lnTo>
                      <a:pt x="34" y="122"/>
                    </a:lnTo>
                    <a:lnTo>
                      <a:pt x="32" y="124"/>
                    </a:lnTo>
                    <a:lnTo>
                      <a:pt x="30" y="128"/>
                    </a:lnTo>
                    <a:lnTo>
                      <a:pt x="30" y="132"/>
                    </a:lnTo>
                    <a:lnTo>
                      <a:pt x="28" y="132"/>
                    </a:lnTo>
                    <a:lnTo>
                      <a:pt x="26" y="132"/>
                    </a:lnTo>
                    <a:lnTo>
                      <a:pt x="24" y="130"/>
                    </a:lnTo>
                    <a:lnTo>
                      <a:pt x="20" y="128"/>
                    </a:lnTo>
                    <a:lnTo>
                      <a:pt x="18" y="126"/>
                    </a:lnTo>
                    <a:lnTo>
                      <a:pt x="18" y="122"/>
                    </a:lnTo>
                    <a:lnTo>
                      <a:pt x="16" y="122"/>
                    </a:lnTo>
                    <a:lnTo>
                      <a:pt x="16" y="120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6" y="116"/>
                    </a:lnTo>
                    <a:lnTo>
                      <a:pt x="16" y="114"/>
                    </a:lnTo>
                    <a:lnTo>
                      <a:pt x="18" y="108"/>
                    </a:lnTo>
                    <a:lnTo>
                      <a:pt x="20" y="104"/>
                    </a:lnTo>
                    <a:lnTo>
                      <a:pt x="22" y="102"/>
                    </a:lnTo>
                    <a:lnTo>
                      <a:pt x="24" y="102"/>
                    </a:lnTo>
                    <a:lnTo>
                      <a:pt x="26" y="102"/>
                    </a:lnTo>
                    <a:lnTo>
                      <a:pt x="30" y="98"/>
                    </a:lnTo>
                    <a:lnTo>
                      <a:pt x="24" y="92"/>
                    </a:lnTo>
                    <a:lnTo>
                      <a:pt x="28" y="88"/>
                    </a:lnTo>
                    <a:lnTo>
                      <a:pt x="30" y="80"/>
                    </a:lnTo>
                    <a:lnTo>
                      <a:pt x="30" y="70"/>
                    </a:lnTo>
                    <a:lnTo>
                      <a:pt x="26" y="60"/>
                    </a:lnTo>
                    <a:lnTo>
                      <a:pt x="30" y="50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6" y="32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10" y="30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8" y="1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54" y="6"/>
                    </a:lnTo>
                    <a:lnTo>
                      <a:pt x="58" y="6"/>
                    </a:lnTo>
                    <a:lnTo>
                      <a:pt x="72" y="6"/>
                    </a:lnTo>
                    <a:lnTo>
                      <a:pt x="84" y="8"/>
                    </a:lnTo>
                    <a:lnTo>
                      <a:pt x="98" y="4"/>
                    </a:lnTo>
                    <a:lnTo>
                      <a:pt x="98" y="6"/>
                    </a:lnTo>
                    <a:lnTo>
                      <a:pt x="100" y="6"/>
                    </a:lnTo>
                    <a:lnTo>
                      <a:pt x="102" y="8"/>
                    </a:lnTo>
                    <a:lnTo>
                      <a:pt x="102" y="10"/>
                    </a:lnTo>
                    <a:lnTo>
                      <a:pt x="102" y="12"/>
                    </a:lnTo>
                    <a:lnTo>
                      <a:pt x="104" y="12"/>
                    </a:lnTo>
                    <a:lnTo>
                      <a:pt x="106" y="14"/>
                    </a:lnTo>
                    <a:lnTo>
                      <a:pt x="108" y="16"/>
                    </a:lnTo>
                    <a:lnTo>
                      <a:pt x="112" y="18"/>
                    </a:lnTo>
                    <a:lnTo>
                      <a:pt x="114" y="18"/>
                    </a:lnTo>
                    <a:lnTo>
                      <a:pt x="114" y="18"/>
                    </a:lnTo>
                    <a:lnTo>
                      <a:pt x="116" y="20"/>
                    </a:lnTo>
                    <a:lnTo>
                      <a:pt x="120" y="22"/>
                    </a:lnTo>
                    <a:lnTo>
                      <a:pt x="122" y="24"/>
                    </a:lnTo>
                    <a:lnTo>
                      <a:pt x="126" y="28"/>
                    </a:lnTo>
                    <a:lnTo>
                      <a:pt x="126" y="26"/>
                    </a:lnTo>
                    <a:lnTo>
                      <a:pt x="134" y="36"/>
                    </a:lnTo>
                    <a:lnTo>
                      <a:pt x="134" y="36"/>
                    </a:lnTo>
                    <a:lnTo>
                      <a:pt x="152" y="42"/>
                    </a:lnTo>
                    <a:lnTo>
                      <a:pt x="158" y="44"/>
                    </a:lnTo>
                    <a:lnTo>
                      <a:pt x="154" y="4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2" name="Freeform 220">
                <a:extLst>
                  <a:ext uri="{FF2B5EF4-FFF2-40B4-BE49-F238E27FC236}">
                    <a16:creationId xmlns:a16="http://schemas.microsoft.com/office/drawing/2014/main" id="{88C53760-8E90-4C4C-A1E4-AC672E9402F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9" y="2440"/>
                <a:ext cx="156" cy="146"/>
              </a:xfrm>
              <a:custGeom>
                <a:avLst/>
                <a:gdLst>
                  <a:gd name="T0" fmla="*/ 94 w 156"/>
                  <a:gd name="T1" fmla="*/ 14 h 146"/>
                  <a:gd name="T2" fmla="*/ 92 w 156"/>
                  <a:gd name="T3" fmla="*/ 16 h 146"/>
                  <a:gd name="T4" fmla="*/ 92 w 156"/>
                  <a:gd name="T5" fmla="*/ 16 h 146"/>
                  <a:gd name="T6" fmla="*/ 94 w 156"/>
                  <a:gd name="T7" fmla="*/ 18 h 146"/>
                  <a:gd name="T8" fmla="*/ 94 w 156"/>
                  <a:gd name="T9" fmla="*/ 20 h 146"/>
                  <a:gd name="T10" fmla="*/ 76 w 156"/>
                  <a:gd name="T11" fmla="*/ 28 h 146"/>
                  <a:gd name="T12" fmla="*/ 78 w 156"/>
                  <a:gd name="T13" fmla="*/ 32 h 146"/>
                  <a:gd name="T14" fmla="*/ 84 w 156"/>
                  <a:gd name="T15" fmla="*/ 38 h 146"/>
                  <a:gd name="T16" fmla="*/ 94 w 156"/>
                  <a:gd name="T17" fmla="*/ 46 h 146"/>
                  <a:gd name="T18" fmla="*/ 104 w 156"/>
                  <a:gd name="T19" fmla="*/ 52 h 146"/>
                  <a:gd name="T20" fmla="*/ 102 w 156"/>
                  <a:gd name="T21" fmla="*/ 56 h 146"/>
                  <a:gd name="T22" fmla="*/ 104 w 156"/>
                  <a:gd name="T23" fmla="*/ 62 h 146"/>
                  <a:gd name="T24" fmla="*/ 138 w 156"/>
                  <a:gd name="T25" fmla="*/ 90 h 146"/>
                  <a:gd name="T26" fmla="*/ 156 w 156"/>
                  <a:gd name="T27" fmla="*/ 120 h 146"/>
                  <a:gd name="T28" fmla="*/ 144 w 156"/>
                  <a:gd name="T29" fmla="*/ 118 h 146"/>
                  <a:gd name="T30" fmla="*/ 134 w 156"/>
                  <a:gd name="T31" fmla="*/ 122 h 146"/>
                  <a:gd name="T32" fmla="*/ 130 w 156"/>
                  <a:gd name="T33" fmla="*/ 134 h 146"/>
                  <a:gd name="T34" fmla="*/ 124 w 156"/>
                  <a:gd name="T35" fmla="*/ 146 h 146"/>
                  <a:gd name="T36" fmla="*/ 120 w 156"/>
                  <a:gd name="T37" fmla="*/ 134 h 146"/>
                  <a:gd name="T38" fmla="*/ 118 w 156"/>
                  <a:gd name="T39" fmla="*/ 132 h 146"/>
                  <a:gd name="T40" fmla="*/ 116 w 156"/>
                  <a:gd name="T41" fmla="*/ 130 h 146"/>
                  <a:gd name="T42" fmla="*/ 118 w 156"/>
                  <a:gd name="T43" fmla="*/ 128 h 146"/>
                  <a:gd name="T44" fmla="*/ 122 w 156"/>
                  <a:gd name="T45" fmla="*/ 112 h 146"/>
                  <a:gd name="T46" fmla="*/ 110 w 156"/>
                  <a:gd name="T47" fmla="*/ 106 h 146"/>
                  <a:gd name="T48" fmla="*/ 80 w 156"/>
                  <a:gd name="T49" fmla="*/ 84 h 146"/>
                  <a:gd name="T50" fmla="*/ 50 w 156"/>
                  <a:gd name="T51" fmla="*/ 54 h 146"/>
                  <a:gd name="T52" fmla="*/ 50 w 156"/>
                  <a:gd name="T53" fmla="*/ 50 h 146"/>
                  <a:gd name="T54" fmla="*/ 48 w 156"/>
                  <a:gd name="T55" fmla="*/ 44 h 146"/>
                  <a:gd name="T56" fmla="*/ 44 w 156"/>
                  <a:gd name="T57" fmla="*/ 40 h 146"/>
                  <a:gd name="T58" fmla="*/ 18 w 156"/>
                  <a:gd name="T59" fmla="*/ 48 h 146"/>
                  <a:gd name="T60" fmla="*/ 12 w 156"/>
                  <a:gd name="T61" fmla="*/ 48 h 146"/>
                  <a:gd name="T62" fmla="*/ 4 w 156"/>
                  <a:gd name="T63" fmla="*/ 34 h 146"/>
                  <a:gd name="T64" fmla="*/ 2 w 156"/>
                  <a:gd name="T65" fmla="*/ 32 h 146"/>
                  <a:gd name="T66" fmla="*/ 0 w 156"/>
                  <a:gd name="T67" fmla="*/ 22 h 146"/>
                  <a:gd name="T68" fmla="*/ 12 w 156"/>
                  <a:gd name="T69" fmla="*/ 22 h 146"/>
                  <a:gd name="T70" fmla="*/ 16 w 156"/>
                  <a:gd name="T71" fmla="*/ 24 h 146"/>
                  <a:gd name="T72" fmla="*/ 24 w 156"/>
                  <a:gd name="T73" fmla="*/ 12 h 146"/>
                  <a:gd name="T74" fmla="*/ 30 w 156"/>
                  <a:gd name="T75" fmla="*/ 10 h 146"/>
                  <a:gd name="T76" fmla="*/ 30 w 156"/>
                  <a:gd name="T77" fmla="*/ 14 h 146"/>
                  <a:gd name="T78" fmla="*/ 32 w 156"/>
                  <a:gd name="T79" fmla="*/ 16 h 146"/>
                  <a:gd name="T80" fmla="*/ 36 w 156"/>
                  <a:gd name="T81" fmla="*/ 14 h 146"/>
                  <a:gd name="T82" fmla="*/ 40 w 156"/>
                  <a:gd name="T83" fmla="*/ 12 h 146"/>
                  <a:gd name="T84" fmla="*/ 42 w 156"/>
                  <a:gd name="T85" fmla="*/ 10 h 146"/>
                  <a:gd name="T86" fmla="*/ 44 w 156"/>
                  <a:gd name="T87" fmla="*/ 8 h 146"/>
                  <a:gd name="T88" fmla="*/ 44 w 156"/>
                  <a:gd name="T89" fmla="*/ 10 h 146"/>
                  <a:gd name="T90" fmla="*/ 46 w 156"/>
                  <a:gd name="T91" fmla="*/ 12 h 146"/>
                  <a:gd name="T92" fmla="*/ 48 w 156"/>
                  <a:gd name="T93" fmla="*/ 10 h 146"/>
                  <a:gd name="T94" fmla="*/ 48 w 156"/>
                  <a:gd name="T95" fmla="*/ 8 h 146"/>
                  <a:gd name="T96" fmla="*/ 46 w 156"/>
                  <a:gd name="T97" fmla="*/ 4 h 146"/>
                  <a:gd name="T98" fmla="*/ 48 w 156"/>
                  <a:gd name="T99" fmla="*/ 4 h 146"/>
                  <a:gd name="T100" fmla="*/ 50 w 156"/>
                  <a:gd name="T101" fmla="*/ 2 h 146"/>
                  <a:gd name="T102" fmla="*/ 54 w 156"/>
                  <a:gd name="T103" fmla="*/ 0 h 146"/>
                  <a:gd name="T104" fmla="*/ 58 w 156"/>
                  <a:gd name="T105" fmla="*/ 0 h 146"/>
                  <a:gd name="T106" fmla="*/ 62 w 156"/>
                  <a:gd name="T107" fmla="*/ 0 h 146"/>
                  <a:gd name="T108" fmla="*/ 66 w 156"/>
                  <a:gd name="T109" fmla="*/ 0 h 146"/>
                  <a:gd name="T110" fmla="*/ 72 w 156"/>
                  <a:gd name="T111" fmla="*/ 0 h 146"/>
                  <a:gd name="T112" fmla="*/ 74 w 156"/>
                  <a:gd name="T113" fmla="*/ 4 h 146"/>
                  <a:gd name="T114" fmla="*/ 80 w 156"/>
                  <a:gd name="T115" fmla="*/ 8 h 146"/>
                  <a:gd name="T116" fmla="*/ 88 w 156"/>
                  <a:gd name="T117" fmla="*/ 12 h 146"/>
                  <a:gd name="T118" fmla="*/ 94 w 156"/>
                  <a:gd name="T119" fmla="*/ 1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6" h="146">
                    <a:moveTo>
                      <a:pt x="94" y="14"/>
                    </a:moveTo>
                    <a:lnTo>
                      <a:pt x="94" y="14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2" y="16"/>
                    </a:lnTo>
                    <a:lnTo>
                      <a:pt x="94" y="18"/>
                    </a:lnTo>
                    <a:lnTo>
                      <a:pt x="94" y="18"/>
                    </a:lnTo>
                    <a:lnTo>
                      <a:pt x="94" y="20"/>
                    </a:lnTo>
                    <a:lnTo>
                      <a:pt x="94" y="20"/>
                    </a:lnTo>
                    <a:lnTo>
                      <a:pt x="84" y="2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8" y="32"/>
                    </a:lnTo>
                    <a:lnTo>
                      <a:pt x="82" y="34"/>
                    </a:lnTo>
                    <a:lnTo>
                      <a:pt x="84" y="38"/>
                    </a:lnTo>
                    <a:lnTo>
                      <a:pt x="88" y="42"/>
                    </a:lnTo>
                    <a:lnTo>
                      <a:pt x="94" y="46"/>
                    </a:lnTo>
                    <a:lnTo>
                      <a:pt x="98" y="50"/>
                    </a:lnTo>
                    <a:lnTo>
                      <a:pt x="104" y="52"/>
                    </a:lnTo>
                    <a:lnTo>
                      <a:pt x="104" y="52"/>
                    </a:lnTo>
                    <a:lnTo>
                      <a:pt x="102" y="56"/>
                    </a:lnTo>
                    <a:lnTo>
                      <a:pt x="104" y="58"/>
                    </a:lnTo>
                    <a:lnTo>
                      <a:pt x="104" y="62"/>
                    </a:lnTo>
                    <a:lnTo>
                      <a:pt x="108" y="64"/>
                    </a:lnTo>
                    <a:lnTo>
                      <a:pt x="138" y="90"/>
                    </a:lnTo>
                    <a:lnTo>
                      <a:pt x="148" y="102"/>
                    </a:lnTo>
                    <a:lnTo>
                      <a:pt x="156" y="120"/>
                    </a:lnTo>
                    <a:lnTo>
                      <a:pt x="152" y="126"/>
                    </a:lnTo>
                    <a:lnTo>
                      <a:pt x="144" y="118"/>
                    </a:lnTo>
                    <a:lnTo>
                      <a:pt x="138" y="118"/>
                    </a:lnTo>
                    <a:lnTo>
                      <a:pt x="134" y="122"/>
                    </a:lnTo>
                    <a:lnTo>
                      <a:pt x="138" y="132"/>
                    </a:lnTo>
                    <a:lnTo>
                      <a:pt x="130" y="134"/>
                    </a:lnTo>
                    <a:lnTo>
                      <a:pt x="130" y="142"/>
                    </a:lnTo>
                    <a:lnTo>
                      <a:pt x="124" y="146"/>
                    </a:lnTo>
                    <a:lnTo>
                      <a:pt x="118" y="142"/>
                    </a:lnTo>
                    <a:lnTo>
                      <a:pt x="120" y="134"/>
                    </a:lnTo>
                    <a:lnTo>
                      <a:pt x="120" y="134"/>
                    </a:lnTo>
                    <a:lnTo>
                      <a:pt x="118" y="132"/>
                    </a:lnTo>
                    <a:lnTo>
                      <a:pt x="118" y="132"/>
                    </a:lnTo>
                    <a:lnTo>
                      <a:pt x="116" y="130"/>
                    </a:lnTo>
                    <a:lnTo>
                      <a:pt x="116" y="128"/>
                    </a:lnTo>
                    <a:lnTo>
                      <a:pt x="118" y="128"/>
                    </a:lnTo>
                    <a:lnTo>
                      <a:pt x="122" y="128"/>
                    </a:lnTo>
                    <a:lnTo>
                      <a:pt x="122" y="112"/>
                    </a:lnTo>
                    <a:lnTo>
                      <a:pt x="114" y="110"/>
                    </a:lnTo>
                    <a:lnTo>
                      <a:pt x="110" y="106"/>
                    </a:lnTo>
                    <a:lnTo>
                      <a:pt x="88" y="92"/>
                    </a:lnTo>
                    <a:lnTo>
                      <a:pt x="80" y="84"/>
                    </a:lnTo>
                    <a:lnTo>
                      <a:pt x="74" y="74"/>
                    </a:lnTo>
                    <a:lnTo>
                      <a:pt x="50" y="54"/>
                    </a:lnTo>
                    <a:lnTo>
                      <a:pt x="50" y="52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48" y="44"/>
                    </a:lnTo>
                    <a:lnTo>
                      <a:pt x="46" y="42"/>
                    </a:lnTo>
                    <a:lnTo>
                      <a:pt x="44" y="40"/>
                    </a:lnTo>
                    <a:lnTo>
                      <a:pt x="38" y="38"/>
                    </a:lnTo>
                    <a:lnTo>
                      <a:pt x="18" y="48"/>
                    </a:lnTo>
                    <a:lnTo>
                      <a:pt x="12" y="48"/>
                    </a:lnTo>
                    <a:lnTo>
                      <a:pt x="12" y="48"/>
                    </a:lnTo>
                    <a:lnTo>
                      <a:pt x="12" y="42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2" y="32"/>
                    </a:lnTo>
                    <a:lnTo>
                      <a:pt x="0" y="28"/>
                    </a:lnTo>
                    <a:lnTo>
                      <a:pt x="0" y="22"/>
                    </a:lnTo>
                    <a:lnTo>
                      <a:pt x="10" y="22"/>
                    </a:lnTo>
                    <a:lnTo>
                      <a:pt x="12" y="22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28" y="16"/>
                    </a:lnTo>
                    <a:lnTo>
                      <a:pt x="24" y="12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0" y="1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32" y="16"/>
                    </a:lnTo>
                    <a:lnTo>
                      <a:pt x="34" y="14"/>
                    </a:lnTo>
                    <a:lnTo>
                      <a:pt x="36" y="14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0"/>
                    </a:lnTo>
                    <a:lnTo>
                      <a:pt x="42" y="10"/>
                    </a:lnTo>
                    <a:lnTo>
                      <a:pt x="46" y="6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6" y="12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46" y="4"/>
                    </a:lnTo>
                    <a:lnTo>
                      <a:pt x="46" y="4"/>
                    </a:lnTo>
                    <a:lnTo>
                      <a:pt x="48" y="4"/>
                    </a:lnTo>
                    <a:lnTo>
                      <a:pt x="50" y="4"/>
                    </a:lnTo>
                    <a:lnTo>
                      <a:pt x="50" y="2"/>
                    </a:lnTo>
                    <a:lnTo>
                      <a:pt x="52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4" y="4"/>
                    </a:lnTo>
                    <a:lnTo>
                      <a:pt x="74" y="4"/>
                    </a:lnTo>
                    <a:lnTo>
                      <a:pt x="76" y="6"/>
                    </a:lnTo>
                    <a:lnTo>
                      <a:pt x="80" y="8"/>
                    </a:lnTo>
                    <a:lnTo>
                      <a:pt x="84" y="10"/>
                    </a:lnTo>
                    <a:lnTo>
                      <a:pt x="88" y="12"/>
                    </a:lnTo>
                    <a:lnTo>
                      <a:pt x="92" y="12"/>
                    </a:lnTo>
                    <a:lnTo>
                      <a:pt x="94" y="1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3" name="Freeform 221">
                <a:extLst>
                  <a:ext uri="{FF2B5EF4-FFF2-40B4-BE49-F238E27FC236}">
                    <a16:creationId xmlns:a16="http://schemas.microsoft.com/office/drawing/2014/main" id="{0EDE0FA7-37A8-4EE7-98A1-FFF3E514E9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3" y="2576"/>
                <a:ext cx="42" cy="24"/>
              </a:xfrm>
              <a:custGeom>
                <a:avLst/>
                <a:gdLst>
                  <a:gd name="T0" fmla="*/ 6 w 42"/>
                  <a:gd name="T1" fmla="*/ 4 h 24"/>
                  <a:gd name="T2" fmla="*/ 0 w 42"/>
                  <a:gd name="T3" fmla="*/ 6 h 24"/>
                  <a:gd name="T4" fmla="*/ 0 w 42"/>
                  <a:gd name="T5" fmla="*/ 6 h 24"/>
                  <a:gd name="T6" fmla="*/ 0 w 42"/>
                  <a:gd name="T7" fmla="*/ 6 h 24"/>
                  <a:gd name="T8" fmla="*/ 0 w 42"/>
                  <a:gd name="T9" fmla="*/ 8 h 24"/>
                  <a:gd name="T10" fmla="*/ 2 w 42"/>
                  <a:gd name="T11" fmla="*/ 10 h 24"/>
                  <a:gd name="T12" fmla="*/ 22 w 42"/>
                  <a:gd name="T13" fmla="*/ 16 h 24"/>
                  <a:gd name="T14" fmla="*/ 22 w 42"/>
                  <a:gd name="T15" fmla="*/ 16 h 24"/>
                  <a:gd name="T16" fmla="*/ 24 w 42"/>
                  <a:gd name="T17" fmla="*/ 20 h 24"/>
                  <a:gd name="T18" fmla="*/ 26 w 42"/>
                  <a:gd name="T19" fmla="*/ 22 h 24"/>
                  <a:gd name="T20" fmla="*/ 28 w 42"/>
                  <a:gd name="T21" fmla="*/ 24 h 24"/>
                  <a:gd name="T22" fmla="*/ 30 w 42"/>
                  <a:gd name="T23" fmla="*/ 22 h 24"/>
                  <a:gd name="T24" fmla="*/ 34 w 42"/>
                  <a:gd name="T25" fmla="*/ 20 h 24"/>
                  <a:gd name="T26" fmla="*/ 38 w 42"/>
                  <a:gd name="T27" fmla="*/ 18 h 24"/>
                  <a:gd name="T28" fmla="*/ 38 w 42"/>
                  <a:gd name="T29" fmla="*/ 18 h 24"/>
                  <a:gd name="T30" fmla="*/ 38 w 42"/>
                  <a:gd name="T31" fmla="*/ 16 h 24"/>
                  <a:gd name="T32" fmla="*/ 38 w 42"/>
                  <a:gd name="T33" fmla="*/ 14 h 24"/>
                  <a:gd name="T34" fmla="*/ 38 w 42"/>
                  <a:gd name="T35" fmla="*/ 12 h 24"/>
                  <a:gd name="T36" fmla="*/ 36 w 42"/>
                  <a:gd name="T37" fmla="*/ 12 h 24"/>
                  <a:gd name="T38" fmla="*/ 40 w 42"/>
                  <a:gd name="T39" fmla="*/ 4 h 24"/>
                  <a:gd name="T40" fmla="*/ 40 w 42"/>
                  <a:gd name="T41" fmla="*/ 4 h 24"/>
                  <a:gd name="T42" fmla="*/ 42 w 42"/>
                  <a:gd name="T43" fmla="*/ 2 h 24"/>
                  <a:gd name="T44" fmla="*/ 42 w 42"/>
                  <a:gd name="T45" fmla="*/ 2 h 24"/>
                  <a:gd name="T46" fmla="*/ 40 w 42"/>
                  <a:gd name="T47" fmla="*/ 0 h 24"/>
                  <a:gd name="T48" fmla="*/ 38 w 42"/>
                  <a:gd name="T49" fmla="*/ 0 h 24"/>
                  <a:gd name="T50" fmla="*/ 36 w 42"/>
                  <a:gd name="T51" fmla="*/ 0 h 24"/>
                  <a:gd name="T52" fmla="*/ 34 w 42"/>
                  <a:gd name="T53" fmla="*/ 2 h 24"/>
                  <a:gd name="T54" fmla="*/ 32 w 42"/>
                  <a:gd name="T55" fmla="*/ 2 h 24"/>
                  <a:gd name="T56" fmla="*/ 28 w 42"/>
                  <a:gd name="T57" fmla="*/ 4 h 24"/>
                  <a:gd name="T58" fmla="*/ 26 w 42"/>
                  <a:gd name="T59" fmla="*/ 4 h 24"/>
                  <a:gd name="T60" fmla="*/ 22 w 42"/>
                  <a:gd name="T61" fmla="*/ 4 h 24"/>
                  <a:gd name="T62" fmla="*/ 18 w 42"/>
                  <a:gd name="T63" fmla="*/ 4 h 24"/>
                  <a:gd name="T64" fmla="*/ 12 w 42"/>
                  <a:gd name="T65" fmla="*/ 4 h 24"/>
                  <a:gd name="T66" fmla="*/ 8 w 42"/>
                  <a:gd name="T67" fmla="*/ 4 h 24"/>
                  <a:gd name="T68" fmla="*/ 6 w 42"/>
                  <a:gd name="T6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" h="24">
                    <a:moveTo>
                      <a:pt x="6" y="4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20"/>
                    </a:lnTo>
                    <a:lnTo>
                      <a:pt x="26" y="22"/>
                    </a:lnTo>
                    <a:lnTo>
                      <a:pt x="28" y="24"/>
                    </a:lnTo>
                    <a:lnTo>
                      <a:pt x="30" y="22"/>
                    </a:lnTo>
                    <a:lnTo>
                      <a:pt x="34" y="20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0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4" name="Freeform 222">
                <a:extLst>
                  <a:ext uri="{FF2B5EF4-FFF2-40B4-BE49-F238E27FC236}">
                    <a16:creationId xmlns:a16="http://schemas.microsoft.com/office/drawing/2014/main" id="{09F40F5A-AD19-4C12-83BE-793ADAE337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63" y="2524"/>
                <a:ext cx="20" cy="42"/>
              </a:xfrm>
              <a:custGeom>
                <a:avLst/>
                <a:gdLst>
                  <a:gd name="T0" fmla="*/ 14 w 20"/>
                  <a:gd name="T1" fmla="*/ 0 h 42"/>
                  <a:gd name="T2" fmla="*/ 14 w 20"/>
                  <a:gd name="T3" fmla="*/ 2 h 42"/>
                  <a:gd name="T4" fmla="*/ 12 w 20"/>
                  <a:gd name="T5" fmla="*/ 2 h 42"/>
                  <a:gd name="T6" fmla="*/ 10 w 20"/>
                  <a:gd name="T7" fmla="*/ 4 h 42"/>
                  <a:gd name="T8" fmla="*/ 8 w 20"/>
                  <a:gd name="T9" fmla="*/ 6 h 42"/>
                  <a:gd name="T10" fmla="*/ 4 w 20"/>
                  <a:gd name="T11" fmla="*/ 6 h 42"/>
                  <a:gd name="T12" fmla="*/ 2 w 20"/>
                  <a:gd name="T13" fmla="*/ 6 h 42"/>
                  <a:gd name="T14" fmla="*/ 2 w 20"/>
                  <a:gd name="T15" fmla="*/ 4 h 42"/>
                  <a:gd name="T16" fmla="*/ 0 w 20"/>
                  <a:gd name="T17" fmla="*/ 4 h 42"/>
                  <a:gd name="T18" fmla="*/ 0 w 20"/>
                  <a:gd name="T19" fmla="*/ 4 h 42"/>
                  <a:gd name="T20" fmla="*/ 2 w 20"/>
                  <a:gd name="T21" fmla="*/ 8 h 42"/>
                  <a:gd name="T22" fmla="*/ 2 w 20"/>
                  <a:gd name="T23" fmla="*/ 12 h 42"/>
                  <a:gd name="T24" fmla="*/ 2 w 20"/>
                  <a:gd name="T25" fmla="*/ 16 h 42"/>
                  <a:gd name="T26" fmla="*/ 0 w 20"/>
                  <a:gd name="T27" fmla="*/ 20 h 42"/>
                  <a:gd name="T28" fmla="*/ 0 w 20"/>
                  <a:gd name="T29" fmla="*/ 38 h 42"/>
                  <a:gd name="T30" fmla="*/ 0 w 20"/>
                  <a:gd name="T31" fmla="*/ 38 h 42"/>
                  <a:gd name="T32" fmla="*/ 4 w 20"/>
                  <a:gd name="T33" fmla="*/ 40 h 42"/>
                  <a:gd name="T34" fmla="*/ 8 w 20"/>
                  <a:gd name="T35" fmla="*/ 40 h 42"/>
                  <a:gd name="T36" fmla="*/ 12 w 20"/>
                  <a:gd name="T37" fmla="*/ 42 h 42"/>
                  <a:gd name="T38" fmla="*/ 12 w 20"/>
                  <a:gd name="T39" fmla="*/ 38 h 42"/>
                  <a:gd name="T40" fmla="*/ 12 w 20"/>
                  <a:gd name="T41" fmla="*/ 36 h 42"/>
                  <a:gd name="T42" fmla="*/ 14 w 20"/>
                  <a:gd name="T43" fmla="*/ 36 h 42"/>
                  <a:gd name="T44" fmla="*/ 16 w 20"/>
                  <a:gd name="T45" fmla="*/ 34 h 42"/>
                  <a:gd name="T46" fmla="*/ 18 w 20"/>
                  <a:gd name="T47" fmla="*/ 34 h 42"/>
                  <a:gd name="T48" fmla="*/ 18 w 20"/>
                  <a:gd name="T49" fmla="*/ 20 h 42"/>
                  <a:gd name="T50" fmla="*/ 18 w 20"/>
                  <a:gd name="T51" fmla="*/ 18 h 42"/>
                  <a:gd name="T52" fmla="*/ 20 w 20"/>
                  <a:gd name="T53" fmla="*/ 16 h 42"/>
                  <a:gd name="T54" fmla="*/ 20 w 20"/>
                  <a:gd name="T55" fmla="*/ 16 h 42"/>
                  <a:gd name="T56" fmla="*/ 20 w 20"/>
                  <a:gd name="T57" fmla="*/ 14 h 42"/>
                  <a:gd name="T58" fmla="*/ 20 w 20"/>
                  <a:gd name="T59" fmla="*/ 10 h 42"/>
                  <a:gd name="T60" fmla="*/ 20 w 20"/>
                  <a:gd name="T61" fmla="*/ 6 h 42"/>
                  <a:gd name="T62" fmla="*/ 18 w 20"/>
                  <a:gd name="T63" fmla="*/ 4 h 42"/>
                  <a:gd name="T64" fmla="*/ 14 w 20"/>
                  <a:gd name="T65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" h="42">
                    <a:moveTo>
                      <a:pt x="14" y="0"/>
                    </a:moveTo>
                    <a:lnTo>
                      <a:pt x="14" y="2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40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2" y="38"/>
                    </a:lnTo>
                    <a:lnTo>
                      <a:pt x="12" y="36"/>
                    </a:lnTo>
                    <a:lnTo>
                      <a:pt x="14" y="36"/>
                    </a:lnTo>
                    <a:lnTo>
                      <a:pt x="16" y="34"/>
                    </a:lnTo>
                    <a:lnTo>
                      <a:pt x="18" y="3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20" y="14"/>
                    </a:lnTo>
                    <a:lnTo>
                      <a:pt x="20" y="10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5" name="Freeform 223">
                <a:extLst>
                  <a:ext uri="{FF2B5EF4-FFF2-40B4-BE49-F238E27FC236}">
                    <a16:creationId xmlns:a16="http://schemas.microsoft.com/office/drawing/2014/main" id="{06512934-6CFD-4182-ADCA-4EDA8EDCC8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67" y="2492"/>
                <a:ext cx="18" cy="28"/>
              </a:xfrm>
              <a:custGeom>
                <a:avLst/>
                <a:gdLst>
                  <a:gd name="T0" fmla="*/ 8 w 18"/>
                  <a:gd name="T1" fmla="*/ 4 h 28"/>
                  <a:gd name="T2" fmla="*/ 6 w 18"/>
                  <a:gd name="T3" fmla="*/ 4 h 28"/>
                  <a:gd name="T4" fmla="*/ 6 w 18"/>
                  <a:gd name="T5" fmla="*/ 4 h 28"/>
                  <a:gd name="T6" fmla="*/ 4 w 18"/>
                  <a:gd name="T7" fmla="*/ 4 h 28"/>
                  <a:gd name="T8" fmla="*/ 2 w 18"/>
                  <a:gd name="T9" fmla="*/ 6 h 28"/>
                  <a:gd name="T10" fmla="*/ 0 w 18"/>
                  <a:gd name="T11" fmla="*/ 8 h 28"/>
                  <a:gd name="T12" fmla="*/ 2 w 18"/>
                  <a:gd name="T13" fmla="*/ 10 h 28"/>
                  <a:gd name="T14" fmla="*/ 2 w 18"/>
                  <a:gd name="T15" fmla="*/ 12 h 28"/>
                  <a:gd name="T16" fmla="*/ 2 w 18"/>
                  <a:gd name="T17" fmla="*/ 16 h 28"/>
                  <a:gd name="T18" fmla="*/ 4 w 18"/>
                  <a:gd name="T19" fmla="*/ 20 h 28"/>
                  <a:gd name="T20" fmla="*/ 6 w 18"/>
                  <a:gd name="T21" fmla="*/ 22 h 28"/>
                  <a:gd name="T22" fmla="*/ 12 w 18"/>
                  <a:gd name="T23" fmla="*/ 28 h 28"/>
                  <a:gd name="T24" fmla="*/ 12 w 18"/>
                  <a:gd name="T25" fmla="*/ 28 h 28"/>
                  <a:gd name="T26" fmla="*/ 14 w 18"/>
                  <a:gd name="T27" fmla="*/ 24 h 28"/>
                  <a:gd name="T28" fmla="*/ 14 w 18"/>
                  <a:gd name="T29" fmla="*/ 22 h 28"/>
                  <a:gd name="T30" fmla="*/ 16 w 18"/>
                  <a:gd name="T31" fmla="*/ 18 h 28"/>
                  <a:gd name="T32" fmla="*/ 18 w 18"/>
                  <a:gd name="T33" fmla="*/ 18 h 28"/>
                  <a:gd name="T34" fmla="*/ 18 w 18"/>
                  <a:gd name="T35" fmla="*/ 16 h 28"/>
                  <a:gd name="T36" fmla="*/ 18 w 18"/>
                  <a:gd name="T37" fmla="*/ 14 h 28"/>
                  <a:gd name="T38" fmla="*/ 16 w 18"/>
                  <a:gd name="T39" fmla="*/ 10 h 28"/>
                  <a:gd name="T40" fmla="*/ 16 w 18"/>
                  <a:gd name="T41" fmla="*/ 6 h 28"/>
                  <a:gd name="T42" fmla="*/ 14 w 18"/>
                  <a:gd name="T43" fmla="*/ 4 h 28"/>
                  <a:gd name="T44" fmla="*/ 10 w 18"/>
                  <a:gd name="T45" fmla="*/ 0 h 28"/>
                  <a:gd name="T46" fmla="*/ 8 w 18"/>
                  <a:gd name="T47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" h="28">
                    <a:moveTo>
                      <a:pt x="8" y="4"/>
                    </a:moveTo>
                    <a:lnTo>
                      <a:pt x="6" y="4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6" y="22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4" y="24"/>
                    </a:lnTo>
                    <a:lnTo>
                      <a:pt x="14" y="22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8" y="14"/>
                    </a:lnTo>
                    <a:lnTo>
                      <a:pt x="16" y="10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6" name="Freeform 224">
                <a:extLst>
                  <a:ext uri="{FF2B5EF4-FFF2-40B4-BE49-F238E27FC236}">
                    <a16:creationId xmlns:a16="http://schemas.microsoft.com/office/drawing/2014/main" id="{F13A6D3B-19BA-467D-814E-20FBE0764C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7" y="2384"/>
                <a:ext cx="102" cy="60"/>
              </a:xfrm>
              <a:custGeom>
                <a:avLst/>
                <a:gdLst>
                  <a:gd name="T0" fmla="*/ 34 w 102"/>
                  <a:gd name="T1" fmla="*/ 58 h 60"/>
                  <a:gd name="T2" fmla="*/ 32 w 102"/>
                  <a:gd name="T3" fmla="*/ 56 h 60"/>
                  <a:gd name="T4" fmla="*/ 28 w 102"/>
                  <a:gd name="T5" fmla="*/ 56 h 60"/>
                  <a:gd name="T6" fmla="*/ 20 w 102"/>
                  <a:gd name="T7" fmla="*/ 56 h 60"/>
                  <a:gd name="T8" fmla="*/ 16 w 102"/>
                  <a:gd name="T9" fmla="*/ 56 h 60"/>
                  <a:gd name="T10" fmla="*/ 12 w 102"/>
                  <a:gd name="T11" fmla="*/ 58 h 60"/>
                  <a:gd name="T12" fmla="*/ 10 w 102"/>
                  <a:gd name="T13" fmla="*/ 60 h 60"/>
                  <a:gd name="T14" fmla="*/ 10 w 102"/>
                  <a:gd name="T15" fmla="*/ 56 h 60"/>
                  <a:gd name="T16" fmla="*/ 8 w 102"/>
                  <a:gd name="T17" fmla="*/ 56 h 60"/>
                  <a:gd name="T18" fmla="*/ 8 w 102"/>
                  <a:gd name="T19" fmla="*/ 52 h 60"/>
                  <a:gd name="T20" fmla="*/ 8 w 102"/>
                  <a:gd name="T21" fmla="*/ 38 h 60"/>
                  <a:gd name="T22" fmla="*/ 28 w 102"/>
                  <a:gd name="T23" fmla="*/ 34 h 60"/>
                  <a:gd name="T24" fmla="*/ 28 w 102"/>
                  <a:gd name="T25" fmla="*/ 26 h 60"/>
                  <a:gd name="T26" fmla="*/ 38 w 102"/>
                  <a:gd name="T27" fmla="*/ 12 h 60"/>
                  <a:gd name="T28" fmla="*/ 50 w 102"/>
                  <a:gd name="T29" fmla="*/ 4 h 60"/>
                  <a:gd name="T30" fmla="*/ 52 w 102"/>
                  <a:gd name="T31" fmla="*/ 0 h 60"/>
                  <a:gd name="T32" fmla="*/ 54 w 102"/>
                  <a:gd name="T33" fmla="*/ 0 h 60"/>
                  <a:gd name="T34" fmla="*/ 58 w 102"/>
                  <a:gd name="T35" fmla="*/ 4 h 60"/>
                  <a:gd name="T36" fmla="*/ 60 w 102"/>
                  <a:gd name="T37" fmla="*/ 4 h 60"/>
                  <a:gd name="T38" fmla="*/ 68 w 102"/>
                  <a:gd name="T39" fmla="*/ 4 h 60"/>
                  <a:gd name="T40" fmla="*/ 72 w 102"/>
                  <a:gd name="T41" fmla="*/ 0 h 60"/>
                  <a:gd name="T42" fmla="*/ 80 w 102"/>
                  <a:gd name="T43" fmla="*/ 2 h 60"/>
                  <a:gd name="T44" fmla="*/ 80 w 102"/>
                  <a:gd name="T45" fmla="*/ 4 h 60"/>
                  <a:gd name="T46" fmla="*/ 86 w 102"/>
                  <a:gd name="T47" fmla="*/ 8 h 60"/>
                  <a:gd name="T48" fmla="*/ 92 w 102"/>
                  <a:gd name="T49" fmla="*/ 8 h 60"/>
                  <a:gd name="T50" fmla="*/ 96 w 102"/>
                  <a:gd name="T51" fmla="*/ 8 h 60"/>
                  <a:gd name="T52" fmla="*/ 102 w 102"/>
                  <a:gd name="T53" fmla="*/ 18 h 60"/>
                  <a:gd name="T54" fmla="*/ 98 w 102"/>
                  <a:gd name="T55" fmla="*/ 20 h 60"/>
                  <a:gd name="T56" fmla="*/ 96 w 102"/>
                  <a:gd name="T57" fmla="*/ 28 h 60"/>
                  <a:gd name="T58" fmla="*/ 96 w 102"/>
                  <a:gd name="T59" fmla="*/ 34 h 60"/>
                  <a:gd name="T60" fmla="*/ 92 w 102"/>
                  <a:gd name="T61" fmla="*/ 38 h 60"/>
                  <a:gd name="T62" fmla="*/ 92 w 102"/>
                  <a:gd name="T63" fmla="*/ 44 h 60"/>
                  <a:gd name="T64" fmla="*/ 44 w 102"/>
                  <a:gd name="T65" fmla="*/ 56 h 60"/>
                  <a:gd name="T66" fmla="*/ 36 w 102"/>
                  <a:gd name="T6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2" h="60">
                    <a:moveTo>
                      <a:pt x="36" y="60"/>
                    </a:moveTo>
                    <a:lnTo>
                      <a:pt x="34" y="58"/>
                    </a:lnTo>
                    <a:lnTo>
                      <a:pt x="34" y="56"/>
                    </a:lnTo>
                    <a:lnTo>
                      <a:pt x="32" y="56"/>
                    </a:lnTo>
                    <a:lnTo>
                      <a:pt x="32" y="56"/>
                    </a:lnTo>
                    <a:lnTo>
                      <a:pt x="28" y="56"/>
                    </a:lnTo>
                    <a:lnTo>
                      <a:pt x="24" y="56"/>
                    </a:lnTo>
                    <a:lnTo>
                      <a:pt x="20" y="56"/>
                    </a:lnTo>
                    <a:lnTo>
                      <a:pt x="16" y="56"/>
                    </a:lnTo>
                    <a:lnTo>
                      <a:pt x="16" y="56"/>
                    </a:lnTo>
                    <a:lnTo>
                      <a:pt x="14" y="58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0" y="60"/>
                    </a:lnTo>
                    <a:lnTo>
                      <a:pt x="10" y="58"/>
                    </a:lnTo>
                    <a:lnTo>
                      <a:pt x="10" y="5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6" y="56"/>
                    </a:lnTo>
                    <a:lnTo>
                      <a:pt x="8" y="52"/>
                    </a:lnTo>
                    <a:lnTo>
                      <a:pt x="0" y="38"/>
                    </a:lnTo>
                    <a:lnTo>
                      <a:pt x="8" y="38"/>
                    </a:lnTo>
                    <a:lnTo>
                      <a:pt x="20" y="30"/>
                    </a:lnTo>
                    <a:lnTo>
                      <a:pt x="28" y="34"/>
                    </a:lnTo>
                    <a:lnTo>
                      <a:pt x="30" y="30"/>
                    </a:lnTo>
                    <a:lnTo>
                      <a:pt x="28" y="26"/>
                    </a:lnTo>
                    <a:lnTo>
                      <a:pt x="28" y="16"/>
                    </a:lnTo>
                    <a:lnTo>
                      <a:pt x="38" y="12"/>
                    </a:lnTo>
                    <a:lnTo>
                      <a:pt x="44" y="8"/>
                    </a:lnTo>
                    <a:lnTo>
                      <a:pt x="50" y="4"/>
                    </a:lnTo>
                    <a:lnTo>
                      <a:pt x="52" y="2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56" y="0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60" y="4"/>
                    </a:lnTo>
                    <a:lnTo>
                      <a:pt x="64" y="4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2" y="0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2" y="6"/>
                    </a:lnTo>
                    <a:lnTo>
                      <a:pt x="86" y="8"/>
                    </a:lnTo>
                    <a:lnTo>
                      <a:pt x="88" y="8"/>
                    </a:lnTo>
                    <a:lnTo>
                      <a:pt x="92" y="8"/>
                    </a:lnTo>
                    <a:lnTo>
                      <a:pt x="96" y="8"/>
                    </a:lnTo>
                    <a:lnTo>
                      <a:pt x="96" y="8"/>
                    </a:lnTo>
                    <a:lnTo>
                      <a:pt x="102" y="16"/>
                    </a:lnTo>
                    <a:lnTo>
                      <a:pt x="102" y="18"/>
                    </a:lnTo>
                    <a:lnTo>
                      <a:pt x="100" y="18"/>
                    </a:lnTo>
                    <a:lnTo>
                      <a:pt x="98" y="20"/>
                    </a:lnTo>
                    <a:lnTo>
                      <a:pt x="96" y="24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96" y="34"/>
                    </a:lnTo>
                    <a:lnTo>
                      <a:pt x="94" y="36"/>
                    </a:lnTo>
                    <a:lnTo>
                      <a:pt x="92" y="38"/>
                    </a:lnTo>
                    <a:lnTo>
                      <a:pt x="90" y="40"/>
                    </a:lnTo>
                    <a:lnTo>
                      <a:pt x="92" y="44"/>
                    </a:lnTo>
                    <a:lnTo>
                      <a:pt x="68" y="46"/>
                    </a:lnTo>
                    <a:lnTo>
                      <a:pt x="44" y="56"/>
                    </a:lnTo>
                    <a:lnTo>
                      <a:pt x="40" y="58"/>
                    </a:lnTo>
                    <a:lnTo>
                      <a:pt x="36" y="6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7" name="Freeform 225">
                <a:extLst>
                  <a:ext uri="{FF2B5EF4-FFF2-40B4-BE49-F238E27FC236}">
                    <a16:creationId xmlns:a16="http://schemas.microsoft.com/office/drawing/2014/main" id="{DC33A33B-B0A5-4CF6-92F7-49C4347D74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33" y="2422"/>
                <a:ext cx="54" cy="42"/>
              </a:xfrm>
              <a:custGeom>
                <a:avLst/>
                <a:gdLst>
                  <a:gd name="T0" fmla="*/ 30 w 54"/>
                  <a:gd name="T1" fmla="*/ 6 h 42"/>
                  <a:gd name="T2" fmla="*/ 20 w 54"/>
                  <a:gd name="T3" fmla="*/ 8 h 42"/>
                  <a:gd name="T4" fmla="*/ 8 w 54"/>
                  <a:gd name="T5" fmla="*/ 16 h 42"/>
                  <a:gd name="T6" fmla="*/ 0 w 54"/>
                  <a:gd name="T7" fmla="*/ 30 h 42"/>
                  <a:gd name="T8" fmla="*/ 2 w 54"/>
                  <a:gd name="T9" fmla="*/ 30 h 42"/>
                  <a:gd name="T10" fmla="*/ 2 w 54"/>
                  <a:gd name="T11" fmla="*/ 28 h 42"/>
                  <a:gd name="T12" fmla="*/ 4 w 54"/>
                  <a:gd name="T13" fmla="*/ 28 h 42"/>
                  <a:gd name="T14" fmla="*/ 6 w 54"/>
                  <a:gd name="T15" fmla="*/ 28 h 42"/>
                  <a:gd name="T16" fmla="*/ 6 w 54"/>
                  <a:gd name="T17" fmla="*/ 28 h 42"/>
                  <a:gd name="T18" fmla="*/ 8 w 54"/>
                  <a:gd name="T19" fmla="*/ 30 h 42"/>
                  <a:gd name="T20" fmla="*/ 8 w 54"/>
                  <a:gd name="T21" fmla="*/ 34 h 42"/>
                  <a:gd name="T22" fmla="*/ 6 w 54"/>
                  <a:gd name="T23" fmla="*/ 40 h 42"/>
                  <a:gd name="T24" fmla="*/ 8 w 54"/>
                  <a:gd name="T25" fmla="*/ 40 h 42"/>
                  <a:gd name="T26" fmla="*/ 12 w 54"/>
                  <a:gd name="T27" fmla="*/ 40 h 42"/>
                  <a:gd name="T28" fmla="*/ 16 w 54"/>
                  <a:gd name="T29" fmla="*/ 40 h 42"/>
                  <a:gd name="T30" fmla="*/ 20 w 54"/>
                  <a:gd name="T31" fmla="*/ 42 h 42"/>
                  <a:gd name="T32" fmla="*/ 22 w 54"/>
                  <a:gd name="T33" fmla="*/ 42 h 42"/>
                  <a:gd name="T34" fmla="*/ 34 w 54"/>
                  <a:gd name="T35" fmla="*/ 34 h 42"/>
                  <a:gd name="T36" fmla="*/ 30 w 54"/>
                  <a:gd name="T37" fmla="*/ 30 h 42"/>
                  <a:gd name="T38" fmla="*/ 36 w 54"/>
                  <a:gd name="T39" fmla="*/ 28 h 42"/>
                  <a:gd name="T40" fmla="*/ 36 w 54"/>
                  <a:gd name="T41" fmla="*/ 28 h 42"/>
                  <a:gd name="T42" fmla="*/ 36 w 54"/>
                  <a:gd name="T43" fmla="*/ 30 h 42"/>
                  <a:gd name="T44" fmla="*/ 36 w 54"/>
                  <a:gd name="T45" fmla="*/ 32 h 42"/>
                  <a:gd name="T46" fmla="*/ 36 w 54"/>
                  <a:gd name="T47" fmla="*/ 32 h 42"/>
                  <a:gd name="T48" fmla="*/ 38 w 54"/>
                  <a:gd name="T49" fmla="*/ 34 h 42"/>
                  <a:gd name="T50" fmla="*/ 40 w 54"/>
                  <a:gd name="T51" fmla="*/ 32 h 42"/>
                  <a:gd name="T52" fmla="*/ 42 w 54"/>
                  <a:gd name="T53" fmla="*/ 32 h 42"/>
                  <a:gd name="T54" fmla="*/ 44 w 54"/>
                  <a:gd name="T55" fmla="*/ 32 h 42"/>
                  <a:gd name="T56" fmla="*/ 46 w 54"/>
                  <a:gd name="T57" fmla="*/ 30 h 42"/>
                  <a:gd name="T58" fmla="*/ 48 w 54"/>
                  <a:gd name="T59" fmla="*/ 28 h 42"/>
                  <a:gd name="T60" fmla="*/ 52 w 54"/>
                  <a:gd name="T61" fmla="*/ 24 h 42"/>
                  <a:gd name="T62" fmla="*/ 50 w 54"/>
                  <a:gd name="T63" fmla="*/ 26 h 42"/>
                  <a:gd name="T64" fmla="*/ 50 w 54"/>
                  <a:gd name="T65" fmla="*/ 26 h 42"/>
                  <a:gd name="T66" fmla="*/ 50 w 54"/>
                  <a:gd name="T67" fmla="*/ 28 h 42"/>
                  <a:gd name="T68" fmla="*/ 52 w 54"/>
                  <a:gd name="T69" fmla="*/ 30 h 42"/>
                  <a:gd name="T70" fmla="*/ 52 w 54"/>
                  <a:gd name="T71" fmla="*/ 30 h 42"/>
                  <a:gd name="T72" fmla="*/ 54 w 54"/>
                  <a:gd name="T73" fmla="*/ 30 h 42"/>
                  <a:gd name="T74" fmla="*/ 54 w 54"/>
                  <a:gd name="T75" fmla="*/ 26 h 42"/>
                  <a:gd name="T76" fmla="*/ 54 w 54"/>
                  <a:gd name="T77" fmla="*/ 26 h 42"/>
                  <a:gd name="T78" fmla="*/ 54 w 54"/>
                  <a:gd name="T79" fmla="*/ 24 h 42"/>
                  <a:gd name="T80" fmla="*/ 52 w 54"/>
                  <a:gd name="T81" fmla="*/ 24 h 42"/>
                  <a:gd name="T82" fmla="*/ 54 w 54"/>
                  <a:gd name="T83" fmla="*/ 22 h 42"/>
                  <a:gd name="T84" fmla="*/ 54 w 54"/>
                  <a:gd name="T85" fmla="*/ 22 h 42"/>
                  <a:gd name="T86" fmla="*/ 54 w 54"/>
                  <a:gd name="T87" fmla="*/ 20 h 42"/>
                  <a:gd name="T88" fmla="*/ 54 w 54"/>
                  <a:gd name="T89" fmla="*/ 20 h 42"/>
                  <a:gd name="T90" fmla="*/ 54 w 54"/>
                  <a:gd name="T91" fmla="*/ 18 h 42"/>
                  <a:gd name="T92" fmla="*/ 52 w 54"/>
                  <a:gd name="T93" fmla="*/ 18 h 42"/>
                  <a:gd name="T94" fmla="*/ 50 w 54"/>
                  <a:gd name="T95" fmla="*/ 18 h 42"/>
                  <a:gd name="T96" fmla="*/ 50 w 54"/>
                  <a:gd name="T97" fmla="*/ 18 h 42"/>
                  <a:gd name="T98" fmla="*/ 50 w 54"/>
                  <a:gd name="T99" fmla="*/ 18 h 42"/>
                  <a:gd name="T100" fmla="*/ 50 w 54"/>
                  <a:gd name="T101" fmla="*/ 18 h 42"/>
                  <a:gd name="T102" fmla="*/ 52 w 54"/>
                  <a:gd name="T103" fmla="*/ 14 h 42"/>
                  <a:gd name="T104" fmla="*/ 44 w 54"/>
                  <a:gd name="T105" fmla="*/ 0 h 42"/>
                  <a:gd name="T106" fmla="*/ 38 w 54"/>
                  <a:gd name="T107" fmla="*/ 4 h 42"/>
                  <a:gd name="T108" fmla="*/ 30 w 54"/>
                  <a:gd name="T109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4" h="42">
                    <a:moveTo>
                      <a:pt x="30" y="6"/>
                    </a:moveTo>
                    <a:lnTo>
                      <a:pt x="20" y="8"/>
                    </a:lnTo>
                    <a:lnTo>
                      <a:pt x="8" y="16"/>
                    </a:lnTo>
                    <a:lnTo>
                      <a:pt x="0" y="30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8" y="30"/>
                    </a:lnTo>
                    <a:lnTo>
                      <a:pt x="8" y="34"/>
                    </a:lnTo>
                    <a:lnTo>
                      <a:pt x="6" y="40"/>
                    </a:lnTo>
                    <a:lnTo>
                      <a:pt x="8" y="40"/>
                    </a:lnTo>
                    <a:lnTo>
                      <a:pt x="12" y="40"/>
                    </a:lnTo>
                    <a:lnTo>
                      <a:pt x="16" y="40"/>
                    </a:lnTo>
                    <a:lnTo>
                      <a:pt x="20" y="42"/>
                    </a:lnTo>
                    <a:lnTo>
                      <a:pt x="22" y="42"/>
                    </a:lnTo>
                    <a:lnTo>
                      <a:pt x="34" y="34"/>
                    </a:lnTo>
                    <a:lnTo>
                      <a:pt x="30" y="30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30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8" y="34"/>
                    </a:lnTo>
                    <a:lnTo>
                      <a:pt x="40" y="32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6" y="30"/>
                    </a:lnTo>
                    <a:lnTo>
                      <a:pt x="48" y="28"/>
                    </a:lnTo>
                    <a:lnTo>
                      <a:pt x="52" y="24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50" y="28"/>
                    </a:lnTo>
                    <a:lnTo>
                      <a:pt x="52" y="30"/>
                    </a:lnTo>
                    <a:lnTo>
                      <a:pt x="52" y="30"/>
                    </a:lnTo>
                    <a:lnTo>
                      <a:pt x="54" y="30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4" y="18"/>
                    </a:lnTo>
                    <a:lnTo>
                      <a:pt x="52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2" y="14"/>
                    </a:lnTo>
                    <a:lnTo>
                      <a:pt x="44" y="0"/>
                    </a:lnTo>
                    <a:lnTo>
                      <a:pt x="38" y="4"/>
                    </a:lnTo>
                    <a:lnTo>
                      <a:pt x="30" y="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8" name="Freeform 226">
                <a:extLst>
                  <a:ext uri="{FF2B5EF4-FFF2-40B4-BE49-F238E27FC236}">
                    <a16:creationId xmlns:a16="http://schemas.microsoft.com/office/drawing/2014/main" id="{4F0365FC-AD8D-4F6F-8BA2-54AED688F8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1" y="2340"/>
                <a:ext cx="158" cy="182"/>
              </a:xfrm>
              <a:custGeom>
                <a:avLst/>
                <a:gdLst>
                  <a:gd name="T0" fmla="*/ 138 w 158"/>
                  <a:gd name="T1" fmla="*/ 120 h 182"/>
                  <a:gd name="T2" fmla="*/ 140 w 158"/>
                  <a:gd name="T3" fmla="*/ 130 h 182"/>
                  <a:gd name="T4" fmla="*/ 150 w 158"/>
                  <a:gd name="T5" fmla="*/ 144 h 182"/>
                  <a:gd name="T6" fmla="*/ 138 w 158"/>
                  <a:gd name="T7" fmla="*/ 156 h 182"/>
                  <a:gd name="T8" fmla="*/ 122 w 158"/>
                  <a:gd name="T9" fmla="*/ 156 h 182"/>
                  <a:gd name="T10" fmla="*/ 102 w 158"/>
                  <a:gd name="T11" fmla="*/ 158 h 182"/>
                  <a:gd name="T12" fmla="*/ 100 w 158"/>
                  <a:gd name="T13" fmla="*/ 170 h 182"/>
                  <a:gd name="T14" fmla="*/ 90 w 158"/>
                  <a:gd name="T15" fmla="*/ 180 h 182"/>
                  <a:gd name="T16" fmla="*/ 64 w 158"/>
                  <a:gd name="T17" fmla="*/ 164 h 182"/>
                  <a:gd name="T18" fmla="*/ 58 w 158"/>
                  <a:gd name="T19" fmla="*/ 160 h 182"/>
                  <a:gd name="T20" fmla="*/ 52 w 158"/>
                  <a:gd name="T21" fmla="*/ 158 h 182"/>
                  <a:gd name="T22" fmla="*/ 44 w 158"/>
                  <a:gd name="T23" fmla="*/ 152 h 182"/>
                  <a:gd name="T24" fmla="*/ 40 w 158"/>
                  <a:gd name="T25" fmla="*/ 148 h 182"/>
                  <a:gd name="T26" fmla="*/ 36 w 158"/>
                  <a:gd name="T27" fmla="*/ 144 h 182"/>
                  <a:gd name="T28" fmla="*/ 40 w 158"/>
                  <a:gd name="T29" fmla="*/ 94 h 182"/>
                  <a:gd name="T30" fmla="*/ 38 w 158"/>
                  <a:gd name="T31" fmla="*/ 86 h 182"/>
                  <a:gd name="T32" fmla="*/ 32 w 158"/>
                  <a:gd name="T33" fmla="*/ 78 h 182"/>
                  <a:gd name="T34" fmla="*/ 2 w 158"/>
                  <a:gd name="T35" fmla="*/ 60 h 182"/>
                  <a:gd name="T36" fmla="*/ 0 w 158"/>
                  <a:gd name="T37" fmla="*/ 56 h 182"/>
                  <a:gd name="T38" fmla="*/ 4 w 158"/>
                  <a:gd name="T39" fmla="*/ 48 h 182"/>
                  <a:gd name="T40" fmla="*/ 22 w 158"/>
                  <a:gd name="T41" fmla="*/ 36 h 182"/>
                  <a:gd name="T42" fmla="*/ 30 w 158"/>
                  <a:gd name="T43" fmla="*/ 36 h 182"/>
                  <a:gd name="T44" fmla="*/ 44 w 158"/>
                  <a:gd name="T45" fmla="*/ 32 h 182"/>
                  <a:gd name="T46" fmla="*/ 54 w 158"/>
                  <a:gd name="T47" fmla="*/ 28 h 182"/>
                  <a:gd name="T48" fmla="*/ 70 w 158"/>
                  <a:gd name="T49" fmla="*/ 16 h 182"/>
                  <a:gd name="T50" fmla="*/ 80 w 158"/>
                  <a:gd name="T51" fmla="*/ 12 h 182"/>
                  <a:gd name="T52" fmla="*/ 92 w 158"/>
                  <a:gd name="T53" fmla="*/ 4 h 182"/>
                  <a:gd name="T54" fmla="*/ 98 w 158"/>
                  <a:gd name="T55" fmla="*/ 4 h 182"/>
                  <a:gd name="T56" fmla="*/ 106 w 158"/>
                  <a:gd name="T57" fmla="*/ 14 h 182"/>
                  <a:gd name="T58" fmla="*/ 110 w 158"/>
                  <a:gd name="T59" fmla="*/ 18 h 182"/>
                  <a:gd name="T60" fmla="*/ 110 w 158"/>
                  <a:gd name="T61" fmla="*/ 26 h 182"/>
                  <a:gd name="T62" fmla="*/ 118 w 158"/>
                  <a:gd name="T63" fmla="*/ 32 h 182"/>
                  <a:gd name="T64" fmla="*/ 122 w 158"/>
                  <a:gd name="T65" fmla="*/ 40 h 182"/>
                  <a:gd name="T66" fmla="*/ 126 w 158"/>
                  <a:gd name="T67" fmla="*/ 46 h 182"/>
                  <a:gd name="T68" fmla="*/ 134 w 158"/>
                  <a:gd name="T69" fmla="*/ 52 h 182"/>
                  <a:gd name="T70" fmla="*/ 142 w 158"/>
                  <a:gd name="T71" fmla="*/ 56 h 182"/>
                  <a:gd name="T72" fmla="*/ 156 w 158"/>
                  <a:gd name="T73" fmla="*/ 62 h 182"/>
                  <a:gd name="T74" fmla="*/ 158 w 158"/>
                  <a:gd name="T75" fmla="*/ 64 h 182"/>
                  <a:gd name="T76" fmla="*/ 154 w 158"/>
                  <a:gd name="T77" fmla="*/ 78 h 182"/>
                  <a:gd name="T78" fmla="*/ 140 w 158"/>
                  <a:gd name="T79" fmla="*/ 100 h 182"/>
                  <a:gd name="T80" fmla="*/ 134 w 158"/>
                  <a:gd name="T81" fmla="*/ 112 h 182"/>
                  <a:gd name="T82" fmla="*/ 138 w 158"/>
                  <a:gd name="T83" fmla="*/ 11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8" h="182">
                    <a:moveTo>
                      <a:pt x="140" y="116"/>
                    </a:moveTo>
                    <a:lnTo>
                      <a:pt x="138" y="118"/>
                    </a:lnTo>
                    <a:lnTo>
                      <a:pt x="138" y="120"/>
                    </a:lnTo>
                    <a:lnTo>
                      <a:pt x="138" y="124"/>
                    </a:lnTo>
                    <a:lnTo>
                      <a:pt x="138" y="130"/>
                    </a:lnTo>
                    <a:lnTo>
                      <a:pt x="140" y="130"/>
                    </a:lnTo>
                    <a:lnTo>
                      <a:pt x="140" y="134"/>
                    </a:lnTo>
                    <a:lnTo>
                      <a:pt x="142" y="136"/>
                    </a:lnTo>
                    <a:lnTo>
                      <a:pt x="150" y="144"/>
                    </a:lnTo>
                    <a:lnTo>
                      <a:pt x="150" y="150"/>
                    </a:lnTo>
                    <a:lnTo>
                      <a:pt x="140" y="156"/>
                    </a:lnTo>
                    <a:lnTo>
                      <a:pt x="138" y="156"/>
                    </a:lnTo>
                    <a:lnTo>
                      <a:pt x="134" y="156"/>
                    </a:lnTo>
                    <a:lnTo>
                      <a:pt x="128" y="156"/>
                    </a:lnTo>
                    <a:lnTo>
                      <a:pt x="122" y="156"/>
                    </a:lnTo>
                    <a:lnTo>
                      <a:pt x="114" y="154"/>
                    </a:lnTo>
                    <a:lnTo>
                      <a:pt x="110" y="154"/>
                    </a:lnTo>
                    <a:lnTo>
                      <a:pt x="102" y="158"/>
                    </a:lnTo>
                    <a:lnTo>
                      <a:pt x="100" y="166"/>
                    </a:lnTo>
                    <a:lnTo>
                      <a:pt x="100" y="168"/>
                    </a:lnTo>
                    <a:lnTo>
                      <a:pt x="100" y="170"/>
                    </a:lnTo>
                    <a:lnTo>
                      <a:pt x="102" y="174"/>
                    </a:lnTo>
                    <a:lnTo>
                      <a:pt x="96" y="182"/>
                    </a:lnTo>
                    <a:lnTo>
                      <a:pt x="90" y="180"/>
                    </a:lnTo>
                    <a:lnTo>
                      <a:pt x="72" y="174"/>
                    </a:lnTo>
                    <a:lnTo>
                      <a:pt x="72" y="174"/>
                    </a:lnTo>
                    <a:lnTo>
                      <a:pt x="64" y="164"/>
                    </a:lnTo>
                    <a:lnTo>
                      <a:pt x="64" y="166"/>
                    </a:lnTo>
                    <a:lnTo>
                      <a:pt x="60" y="162"/>
                    </a:lnTo>
                    <a:lnTo>
                      <a:pt x="58" y="160"/>
                    </a:lnTo>
                    <a:lnTo>
                      <a:pt x="54" y="158"/>
                    </a:lnTo>
                    <a:lnTo>
                      <a:pt x="52" y="158"/>
                    </a:lnTo>
                    <a:lnTo>
                      <a:pt x="52" y="158"/>
                    </a:lnTo>
                    <a:lnTo>
                      <a:pt x="50" y="156"/>
                    </a:lnTo>
                    <a:lnTo>
                      <a:pt x="46" y="154"/>
                    </a:lnTo>
                    <a:lnTo>
                      <a:pt x="44" y="152"/>
                    </a:lnTo>
                    <a:lnTo>
                      <a:pt x="42" y="150"/>
                    </a:lnTo>
                    <a:lnTo>
                      <a:pt x="40" y="150"/>
                    </a:lnTo>
                    <a:lnTo>
                      <a:pt x="40" y="148"/>
                    </a:lnTo>
                    <a:lnTo>
                      <a:pt x="40" y="146"/>
                    </a:lnTo>
                    <a:lnTo>
                      <a:pt x="38" y="144"/>
                    </a:lnTo>
                    <a:lnTo>
                      <a:pt x="36" y="144"/>
                    </a:lnTo>
                    <a:lnTo>
                      <a:pt x="36" y="144"/>
                    </a:lnTo>
                    <a:lnTo>
                      <a:pt x="40" y="140"/>
                    </a:lnTo>
                    <a:lnTo>
                      <a:pt x="40" y="94"/>
                    </a:lnTo>
                    <a:lnTo>
                      <a:pt x="40" y="92"/>
                    </a:lnTo>
                    <a:lnTo>
                      <a:pt x="38" y="90"/>
                    </a:lnTo>
                    <a:lnTo>
                      <a:pt x="38" y="86"/>
                    </a:lnTo>
                    <a:lnTo>
                      <a:pt x="36" y="82"/>
                    </a:lnTo>
                    <a:lnTo>
                      <a:pt x="34" y="80"/>
                    </a:lnTo>
                    <a:lnTo>
                      <a:pt x="32" y="78"/>
                    </a:lnTo>
                    <a:lnTo>
                      <a:pt x="22" y="72"/>
                    </a:lnTo>
                    <a:lnTo>
                      <a:pt x="22" y="68"/>
                    </a:lnTo>
                    <a:lnTo>
                      <a:pt x="2" y="60"/>
                    </a:lnTo>
                    <a:lnTo>
                      <a:pt x="2" y="58"/>
                    </a:lnTo>
                    <a:lnTo>
                      <a:pt x="2" y="58"/>
                    </a:lnTo>
                    <a:lnTo>
                      <a:pt x="0" y="56"/>
                    </a:lnTo>
                    <a:lnTo>
                      <a:pt x="0" y="54"/>
                    </a:lnTo>
                    <a:lnTo>
                      <a:pt x="2" y="50"/>
                    </a:lnTo>
                    <a:lnTo>
                      <a:pt x="4" y="48"/>
                    </a:lnTo>
                    <a:lnTo>
                      <a:pt x="14" y="50"/>
                    </a:lnTo>
                    <a:lnTo>
                      <a:pt x="14" y="38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26" y="36"/>
                    </a:lnTo>
                    <a:lnTo>
                      <a:pt x="30" y="3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4" y="32"/>
                    </a:lnTo>
                    <a:lnTo>
                      <a:pt x="46" y="30"/>
                    </a:lnTo>
                    <a:lnTo>
                      <a:pt x="50" y="28"/>
                    </a:lnTo>
                    <a:lnTo>
                      <a:pt x="54" y="28"/>
                    </a:lnTo>
                    <a:lnTo>
                      <a:pt x="58" y="26"/>
                    </a:lnTo>
                    <a:lnTo>
                      <a:pt x="64" y="28"/>
                    </a:lnTo>
                    <a:lnTo>
                      <a:pt x="70" y="16"/>
                    </a:lnTo>
                    <a:lnTo>
                      <a:pt x="78" y="14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4" y="8"/>
                    </a:lnTo>
                    <a:lnTo>
                      <a:pt x="88" y="6"/>
                    </a:lnTo>
                    <a:lnTo>
                      <a:pt x="92" y="4"/>
                    </a:lnTo>
                    <a:lnTo>
                      <a:pt x="94" y="0"/>
                    </a:lnTo>
                    <a:lnTo>
                      <a:pt x="96" y="2"/>
                    </a:lnTo>
                    <a:lnTo>
                      <a:pt x="98" y="4"/>
                    </a:lnTo>
                    <a:lnTo>
                      <a:pt x="100" y="8"/>
                    </a:lnTo>
                    <a:lnTo>
                      <a:pt x="104" y="10"/>
                    </a:lnTo>
                    <a:lnTo>
                      <a:pt x="106" y="14"/>
                    </a:lnTo>
                    <a:lnTo>
                      <a:pt x="108" y="16"/>
                    </a:lnTo>
                    <a:lnTo>
                      <a:pt x="110" y="16"/>
                    </a:lnTo>
                    <a:lnTo>
                      <a:pt x="110" y="18"/>
                    </a:lnTo>
                    <a:lnTo>
                      <a:pt x="108" y="20"/>
                    </a:lnTo>
                    <a:lnTo>
                      <a:pt x="108" y="24"/>
                    </a:lnTo>
                    <a:lnTo>
                      <a:pt x="110" y="26"/>
                    </a:lnTo>
                    <a:lnTo>
                      <a:pt x="110" y="30"/>
                    </a:lnTo>
                    <a:lnTo>
                      <a:pt x="114" y="32"/>
                    </a:lnTo>
                    <a:lnTo>
                      <a:pt x="118" y="32"/>
                    </a:lnTo>
                    <a:lnTo>
                      <a:pt x="120" y="34"/>
                    </a:lnTo>
                    <a:lnTo>
                      <a:pt x="122" y="38"/>
                    </a:lnTo>
                    <a:lnTo>
                      <a:pt x="122" y="40"/>
                    </a:lnTo>
                    <a:lnTo>
                      <a:pt x="124" y="44"/>
                    </a:lnTo>
                    <a:lnTo>
                      <a:pt x="124" y="44"/>
                    </a:lnTo>
                    <a:lnTo>
                      <a:pt x="126" y="46"/>
                    </a:lnTo>
                    <a:lnTo>
                      <a:pt x="128" y="50"/>
                    </a:lnTo>
                    <a:lnTo>
                      <a:pt x="132" y="52"/>
                    </a:lnTo>
                    <a:lnTo>
                      <a:pt x="134" y="52"/>
                    </a:lnTo>
                    <a:lnTo>
                      <a:pt x="136" y="54"/>
                    </a:lnTo>
                    <a:lnTo>
                      <a:pt x="138" y="54"/>
                    </a:lnTo>
                    <a:lnTo>
                      <a:pt x="142" y="56"/>
                    </a:lnTo>
                    <a:lnTo>
                      <a:pt x="146" y="58"/>
                    </a:lnTo>
                    <a:lnTo>
                      <a:pt x="152" y="60"/>
                    </a:lnTo>
                    <a:lnTo>
                      <a:pt x="156" y="62"/>
                    </a:lnTo>
                    <a:lnTo>
                      <a:pt x="158" y="62"/>
                    </a:lnTo>
                    <a:lnTo>
                      <a:pt x="158" y="62"/>
                    </a:lnTo>
                    <a:lnTo>
                      <a:pt x="158" y="64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4" y="78"/>
                    </a:lnTo>
                    <a:lnTo>
                      <a:pt x="152" y="90"/>
                    </a:lnTo>
                    <a:lnTo>
                      <a:pt x="152" y="90"/>
                    </a:lnTo>
                    <a:lnTo>
                      <a:pt x="140" y="100"/>
                    </a:lnTo>
                    <a:lnTo>
                      <a:pt x="132" y="112"/>
                    </a:lnTo>
                    <a:lnTo>
                      <a:pt x="134" y="112"/>
                    </a:lnTo>
                    <a:lnTo>
                      <a:pt x="134" y="112"/>
                    </a:lnTo>
                    <a:lnTo>
                      <a:pt x="136" y="110"/>
                    </a:lnTo>
                    <a:lnTo>
                      <a:pt x="138" y="110"/>
                    </a:lnTo>
                    <a:lnTo>
                      <a:pt x="138" y="110"/>
                    </a:lnTo>
                    <a:lnTo>
                      <a:pt x="140" y="112"/>
                    </a:lnTo>
                    <a:lnTo>
                      <a:pt x="140" y="11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69" name="Freeform 227">
                <a:extLst>
                  <a:ext uri="{FF2B5EF4-FFF2-40B4-BE49-F238E27FC236}">
                    <a16:creationId xmlns:a16="http://schemas.microsoft.com/office/drawing/2014/main" id="{87B647CB-F6A5-4786-B25D-A48B0C39CC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7" y="2506"/>
                <a:ext cx="40" cy="90"/>
              </a:xfrm>
              <a:custGeom>
                <a:avLst/>
                <a:gdLst>
                  <a:gd name="T0" fmla="*/ 6 w 40"/>
                  <a:gd name="T1" fmla="*/ 0 h 90"/>
                  <a:gd name="T2" fmla="*/ 6 w 40"/>
                  <a:gd name="T3" fmla="*/ 32 h 90"/>
                  <a:gd name="T4" fmla="*/ 4 w 40"/>
                  <a:gd name="T5" fmla="*/ 40 h 90"/>
                  <a:gd name="T6" fmla="*/ 4 w 40"/>
                  <a:gd name="T7" fmla="*/ 46 h 90"/>
                  <a:gd name="T8" fmla="*/ 2 w 40"/>
                  <a:gd name="T9" fmla="*/ 52 h 90"/>
                  <a:gd name="T10" fmla="*/ 0 w 40"/>
                  <a:gd name="T11" fmla="*/ 54 h 90"/>
                  <a:gd name="T12" fmla="*/ 0 w 40"/>
                  <a:gd name="T13" fmla="*/ 56 h 90"/>
                  <a:gd name="T14" fmla="*/ 0 w 40"/>
                  <a:gd name="T15" fmla="*/ 60 h 90"/>
                  <a:gd name="T16" fmla="*/ 0 w 40"/>
                  <a:gd name="T17" fmla="*/ 64 h 90"/>
                  <a:gd name="T18" fmla="*/ 2 w 40"/>
                  <a:gd name="T19" fmla="*/ 66 h 90"/>
                  <a:gd name="T20" fmla="*/ 4 w 40"/>
                  <a:gd name="T21" fmla="*/ 68 h 90"/>
                  <a:gd name="T22" fmla="*/ 4 w 40"/>
                  <a:gd name="T23" fmla="*/ 68 h 90"/>
                  <a:gd name="T24" fmla="*/ 4 w 40"/>
                  <a:gd name="T25" fmla="*/ 84 h 90"/>
                  <a:gd name="T26" fmla="*/ 10 w 40"/>
                  <a:gd name="T27" fmla="*/ 88 h 90"/>
                  <a:gd name="T28" fmla="*/ 12 w 40"/>
                  <a:gd name="T29" fmla="*/ 88 h 90"/>
                  <a:gd name="T30" fmla="*/ 14 w 40"/>
                  <a:gd name="T31" fmla="*/ 86 h 90"/>
                  <a:gd name="T32" fmla="*/ 14 w 40"/>
                  <a:gd name="T33" fmla="*/ 86 h 90"/>
                  <a:gd name="T34" fmla="*/ 16 w 40"/>
                  <a:gd name="T35" fmla="*/ 86 h 90"/>
                  <a:gd name="T36" fmla="*/ 16 w 40"/>
                  <a:gd name="T37" fmla="*/ 88 h 90"/>
                  <a:gd name="T38" fmla="*/ 18 w 40"/>
                  <a:gd name="T39" fmla="*/ 90 h 90"/>
                  <a:gd name="T40" fmla="*/ 18 w 40"/>
                  <a:gd name="T41" fmla="*/ 88 h 90"/>
                  <a:gd name="T42" fmla="*/ 18 w 40"/>
                  <a:gd name="T43" fmla="*/ 86 h 90"/>
                  <a:gd name="T44" fmla="*/ 20 w 40"/>
                  <a:gd name="T45" fmla="*/ 82 h 90"/>
                  <a:gd name="T46" fmla="*/ 22 w 40"/>
                  <a:gd name="T47" fmla="*/ 78 h 90"/>
                  <a:gd name="T48" fmla="*/ 24 w 40"/>
                  <a:gd name="T49" fmla="*/ 74 h 90"/>
                  <a:gd name="T50" fmla="*/ 28 w 40"/>
                  <a:gd name="T51" fmla="*/ 74 h 90"/>
                  <a:gd name="T52" fmla="*/ 32 w 40"/>
                  <a:gd name="T53" fmla="*/ 70 h 90"/>
                  <a:gd name="T54" fmla="*/ 26 w 40"/>
                  <a:gd name="T55" fmla="*/ 64 h 90"/>
                  <a:gd name="T56" fmla="*/ 30 w 40"/>
                  <a:gd name="T57" fmla="*/ 60 h 90"/>
                  <a:gd name="T58" fmla="*/ 32 w 40"/>
                  <a:gd name="T59" fmla="*/ 52 h 90"/>
                  <a:gd name="T60" fmla="*/ 32 w 40"/>
                  <a:gd name="T61" fmla="*/ 42 h 90"/>
                  <a:gd name="T62" fmla="*/ 28 w 40"/>
                  <a:gd name="T63" fmla="*/ 32 h 90"/>
                  <a:gd name="T64" fmla="*/ 32 w 40"/>
                  <a:gd name="T65" fmla="*/ 22 h 90"/>
                  <a:gd name="T66" fmla="*/ 34 w 40"/>
                  <a:gd name="T67" fmla="*/ 14 h 90"/>
                  <a:gd name="T68" fmla="*/ 34 w 40"/>
                  <a:gd name="T69" fmla="*/ 14 h 90"/>
                  <a:gd name="T70" fmla="*/ 36 w 40"/>
                  <a:gd name="T71" fmla="*/ 12 h 90"/>
                  <a:gd name="T72" fmla="*/ 38 w 40"/>
                  <a:gd name="T73" fmla="*/ 10 h 90"/>
                  <a:gd name="T74" fmla="*/ 40 w 40"/>
                  <a:gd name="T75" fmla="*/ 8 h 90"/>
                  <a:gd name="T76" fmla="*/ 40 w 40"/>
                  <a:gd name="T77" fmla="*/ 6 h 90"/>
                  <a:gd name="T78" fmla="*/ 40 w 40"/>
                  <a:gd name="T79" fmla="*/ 4 h 90"/>
                  <a:gd name="T80" fmla="*/ 34 w 40"/>
                  <a:gd name="T81" fmla="*/ 2 h 90"/>
                  <a:gd name="T82" fmla="*/ 30 w 40"/>
                  <a:gd name="T83" fmla="*/ 0 h 90"/>
                  <a:gd name="T84" fmla="*/ 28 w 40"/>
                  <a:gd name="T85" fmla="*/ 0 h 90"/>
                  <a:gd name="T86" fmla="*/ 12 w 40"/>
                  <a:gd name="T87" fmla="*/ 2 h 90"/>
                  <a:gd name="T88" fmla="*/ 6 w 40"/>
                  <a:gd name="T8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" h="90">
                    <a:moveTo>
                      <a:pt x="6" y="0"/>
                    </a:moveTo>
                    <a:lnTo>
                      <a:pt x="6" y="32"/>
                    </a:lnTo>
                    <a:lnTo>
                      <a:pt x="4" y="40"/>
                    </a:lnTo>
                    <a:lnTo>
                      <a:pt x="4" y="46"/>
                    </a:lnTo>
                    <a:lnTo>
                      <a:pt x="2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2" y="66"/>
                    </a:lnTo>
                    <a:lnTo>
                      <a:pt x="4" y="68"/>
                    </a:lnTo>
                    <a:lnTo>
                      <a:pt x="4" y="68"/>
                    </a:lnTo>
                    <a:lnTo>
                      <a:pt x="4" y="84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4" y="86"/>
                    </a:lnTo>
                    <a:lnTo>
                      <a:pt x="16" y="86"/>
                    </a:lnTo>
                    <a:lnTo>
                      <a:pt x="16" y="88"/>
                    </a:lnTo>
                    <a:lnTo>
                      <a:pt x="18" y="90"/>
                    </a:lnTo>
                    <a:lnTo>
                      <a:pt x="18" y="88"/>
                    </a:lnTo>
                    <a:lnTo>
                      <a:pt x="18" y="86"/>
                    </a:lnTo>
                    <a:lnTo>
                      <a:pt x="20" y="82"/>
                    </a:lnTo>
                    <a:lnTo>
                      <a:pt x="22" y="78"/>
                    </a:lnTo>
                    <a:lnTo>
                      <a:pt x="24" y="74"/>
                    </a:lnTo>
                    <a:lnTo>
                      <a:pt x="28" y="74"/>
                    </a:lnTo>
                    <a:lnTo>
                      <a:pt x="32" y="70"/>
                    </a:lnTo>
                    <a:lnTo>
                      <a:pt x="26" y="64"/>
                    </a:lnTo>
                    <a:lnTo>
                      <a:pt x="30" y="60"/>
                    </a:lnTo>
                    <a:lnTo>
                      <a:pt x="32" y="52"/>
                    </a:lnTo>
                    <a:lnTo>
                      <a:pt x="32" y="42"/>
                    </a:lnTo>
                    <a:lnTo>
                      <a:pt x="28" y="32"/>
                    </a:lnTo>
                    <a:lnTo>
                      <a:pt x="32" y="22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2"/>
                    </a:lnTo>
                    <a:lnTo>
                      <a:pt x="38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4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12" y="2"/>
                    </a:lnTo>
                    <a:lnTo>
                      <a:pt x="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0" name="Freeform 228">
                <a:extLst>
                  <a:ext uri="{FF2B5EF4-FFF2-40B4-BE49-F238E27FC236}">
                    <a16:creationId xmlns:a16="http://schemas.microsoft.com/office/drawing/2014/main" id="{931EC32F-E07C-45D7-9062-FBC41EAD7B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7" y="2252"/>
                <a:ext cx="104" cy="178"/>
              </a:xfrm>
              <a:custGeom>
                <a:avLst/>
                <a:gdLst>
                  <a:gd name="T0" fmla="*/ 28 w 104"/>
                  <a:gd name="T1" fmla="*/ 148 h 178"/>
                  <a:gd name="T2" fmla="*/ 16 w 104"/>
                  <a:gd name="T3" fmla="*/ 144 h 178"/>
                  <a:gd name="T4" fmla="*/ 6 w 104"/>
                  <a:gd name="T5" fmla="*/ 116 h 178"/>
                  <a:gd name="T6" fmla="*/ 6 w 104"/>
                  <a:gd name="T7" fmla="*/ 112 h 178"/>
                  <a:gd name="T8" fmla="*/ 2 w 104"/>
                  <a:gd name="T9" fmla="*/ 106 h 178"/>
                  <a:gd name="T10" fmla="*/ 10 w 104"/>
                  <a:gd name="T11" fmla="*/ 88 h 178"/>
                  <a:gd name="T12" fmla="*/ 6 w 104"/>
                  <a:gd name="T13" fmla="*/ 86 h 178"/>
                  <a:gd name="T14" fmla="*/ 12 w 104"/>
                  <a:gd name="T15" fmla="*/ 76 h 178"/>
                  <a:gd name="T16" fmla="*/ 18 w 104"/>
                  <a:gd name="T17" fmla="*/ 74 h 178"/>
                  <a:gd name="T18" fmla="*/ 18 w 104"/>
                  <a:gd name="T19" fmla="*/ 66 h 178"/>
                  <a:gd name="T20" fmla="*/ 16 w 104"/>
                  <a:gd name="T21" fmla="*/ 60 h 178"/>
                  <a:gd name="T22" fmla="*/ 18 w 104"/>
                  <a:gd name="T23" fmla="*/ 58 h 178"/>
                  <a:gd name="T24" fmla="*/ 20 w 104"/>
                  <a:gd name="T25" fmla="*/ 54 h 178"/>
                  <a:gd name="T26" fmla="*/ 20 w 104"/>
                  <a:gd name="T27" fmla="*/ 44 h 178"/>
                  <a:gd name="T28" fmla="*/ 30 w 104"/>
                  <a:gd name="T29" fmla="*/ 32 h 178"/>
                  <a:gd name="T30" fmla="*/ 44 w 104"/>
                  <a:gd name="T31" fmla="*/ 26 h 178"/>
                  <a:gd name="T32" fmla="*/ 62 w 104"/>
                  <a:gd name="T33" fmla="*/ 6 h 178"/>
                  <a:gd name="T34" fmla="*/ 76 w 104"/>
                  <a:gd name="T35" fmla="*/ 20 h 178"/>
                  <a:gd name="T36" fmla="*/ 72 w 104"/>
                  <a:gd name="T37" fmla="*/ 24 h 178"/>
                  <a:gd name="T38" fmla="*/ 72 w 104"/>
                  <a:gd name="T39" fmla="*/ 30 h 178"/>
                  <a:gd name="T40" fmla="*/ 72 w 104"/>
                  <a:gd name="T41" fmla="*/ 40 h 178"/>
                  <a:gd name="T42" fmla="*/ 78 w 104"/>
                  <a:gd name="T43" fmla="*/ 40 h 178"/>
                  <a:gd name="T44" fmla="*/ 82 w 104"/>
                  <a:gd name="T45" fmla="*/ 42 h 178"/>
                  <a:gd name="T46" fmla="*/ 74 w 104"/>
                  <a:gd name="T47" fmla="*/ 42 h 178"/>
                  <a:gd name="T48" fmla="*/ 78 w 104"/>
                  <a:gd name="T49" fmla="*/ 50 h 178"/>
                  <a:gd name="T50" fmla="*/ 76 w 104"/>
                  <a:gd name="T51" fmla="*/ 56 h 178"/>
                  <a:gd name="T52" fmla="*/ 72 w 104"/>
                  <a:gd name="T53" fmla="*/ 60 h 178"/>
                  <a:gd name="T54" fmla="*/ 72 w 104"/>
                  <a:gd name="T55" fmla="*/ 66 h 178"/>
                  <a:gd name="T56" fmla="*/ 72 w 104"/>
                  <a:gd name="T57" fmla="*/ 70 h 178"/>
                  <a:gd name="T58" fmla="*/ 66 w 104"/>
                  <a:gd name="T59" fmla="*/ 78 h 178"/>
                  <a:gd name="T60" fmla="*/ 64 w 104"/>
                  <a:gd name="T61" fmla="*/ 88 h 178"/>
                  <a:gd name="T62" fmla="*/ 64 w 104"/>
                  <a:gd name="T63" fmla="*/ 94 h 178"/>
                  <a:gd name="T64" fmla="*/ 80 w 104"/>
                  <a:gd name="T65" fmla="*/ 94 h 178"/>
                  <a:gd name="T66" fmla="*/ 96 w 104"/>
                  <a:gd name="T67" fmla="*/ 110 h 178"/>
                  <a:gd name="T68" fmla="*/ 102 w 104"/>
                  <a:gd name="T69" fmla="*/ 132 h 178"/>
                  <a:gd name="T70" fmla="*/ 96 w 104"/>
                  <a:gd name="T71" fmla="*/ 138 h 178"/>
                  <a:gd name="T72" fmla="*/ 78 w 104"/>
                  <a:gd name="T73" fmla="*/ 158 h 178"/>
                  <a:gd name="T74" fmla="*/ 80 w 104"/>
                  <a:gd name="T75" fmla="*/ 160 h 178"/>
                  <a:gd name="T76" fmla="*/ 78 w 104"/>
                  <a:gd name="T77" fmla="*/ 164 h 178"/>
                  <a:gd name="T78" fmla="*/ 58 w 104"/>
                  <a:gd name="T79" fmla="*/ 170 h 178"/>
                  <a:gd name="T80" fmla="*/ 26 w 104"/>
                  <a:gd name="T81" fmla="*/ 178 h 178"/>
                  <a:gd name="T82" fmla="*/ 28 w 104"/>
                  <a:gd name="T83" fmla="*/ 168 h 178"/>
                  <a:gd name="T84" fmla="*/ 32 w 104"/>
                  <a:gd name="T85" fmla="*/ 15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4" h="178">
                    <a:moveTo>
                      <a:pt x="32" y="150"/>
                    </a:moveTo>
                    <a:lnTo>
                      <a:pt x="30" y="150"/>
                    </a:lnTo>
                    <a:lnTo>
                      <a:pt x="28" y="148"/>
                    </a:lnTo>
                    <a:lnTo>
                      <a:pt x="24" y="148"/>
                    </a:lnTo>
                    <a:lnTo>
                      <a:pt x="20" y="146"/>
                    </a:lnTo>
                    <a:lnTo>
                      <a:pt x="16" y="144"/>
                    </a:lnTo>
                    <a:lnTo>
                      <a:pt x="12" y="144"/>
                    </a:lnTo>
                    <a:lnTo>
                      <a:pt x="12" y="142"/>
                    </a:lnTo>
                    <a:lnTo>
                      <a:pt x="6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6" y="112"/>
                    </a:lnTo>
                    <a:lnTo>
                      <a:pt x="6" y="112"/>
                    </a:lnTo>
                    <a:lnTo>
                      <a:pt x="4" y="108"/>
                    </a:lnTo>
                    <a:lnTo>
                      <a:pt x="2" y="106"/>
                    </a:lnTo>
                    <a:lnTo>
                      <a:pt x="0" y="102"/>
                    </a:lnTo>
                    <a:lnTo>
                      <a:pt x="0" y="98"/>
                    </a:lnTo>
                    <a:lnTo>
                      <a:pt x="10" y="88"/>
                    </a:lnTo>
                    <a:lnTo>
                      <a:pt x="8" y="88"/>
                    </a:lnTo>
                    <a:lnTo>
                      <a:pt x="8" y="86"/>
                    </a:lnTo>
                    <a:lnTo>
                      <a:pt x="6" y="86"/>
                    </a:lnTo>
                    <a:lnTo>
                      <a:pt x="6" y="84"/>
                    </a:lnTo>
                    <a:lnTo>
                      <a:pt x="12" y="76"/>
                    </a:lnTo>
                    <a:lnTo>
                      <a:pt x="12" y="76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8" y="70"/>
                    </a:lnTo>
                    <a:lnTo>
                      <a:pt x="18" y="66"/>
                    </a:lnTo>
                    <a:lnTo>
                      <a:pt x="18" y="62"/>
                    </a:lnTo>
                    <a:lnTo>
                      <a:pt x="16" y="62"/>
                    </a:lnTo>
                    <a:lnTo>
                      <a:pt x="16" y="60"/>
                    </a:lnTo>
                    <a:lnTo>
                      <a:pt x="16" y="60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2" y="52"/>
                    </a:lnTo>
                    <a:lnTo>
                      <a:pt x="22" y="48"/>
                    </a:lnTo>
                    <a:lnTo>
                      <a:pt x="20" y="44"/>
                    </a:lnTo>
                    <a:lnTo>
                      <a:pt x="18" y="38"/>
                    </a:lnTo>
                    <a:lnTo>
                      <a:pt x="24" y="34"/>
                    </a:lnTo>
                    <a:lnTo>
                      <a:pt x="30" y="32"/>
                    </a:lnTo>
                    <a:lnTo>
                      <a:pt x="36" y="28"/>
                    </a:lnTo>
                    <a:lnTo>
                      <a:pt x="40" y="32"/>
                    </a:lnTo>
                    <a:lnTo>
                      <a:pt x="44" y="26"/>
                    </a:lnTo>
                    <a:lnTo>
                      <a:pt x="44" y="4"/>
                    </a:lnTo>
                    <a:lnTo>
                      <a:pt x="64" y="0"/>
                    </a:lnTo>
                    <a:lnTo>
                      <a:pt x="62" y="6"/>
                    </a:lnTo>
                    <a:lnTo>
                      <a:pt x="66" y="12"/>
                    </a:lnTo>
                    <a:lnTo>
                      <a:pt x="74" y="14"/>
                    </a:lnTo>
                    <a:lnTo>
                      <a:pt x="76" y="20"/>
                    </a:lnTo>
                    <a:lnTo>
                      <a:pt x="76" y="20"/>
                    </a:lnTo>
                    <a:lnTo>
                      <a:pt x="74" y="22"/>
                    </a:lnTo>
                    <a:lnTo>
                      <a:pt x="72" y="24"/>
                    </a:lnTo>
                    <a:lnTo>
                      <a:pt x="72" y="26"/>
                    </a:lnTo>
                    <a:lnTo>
                      <a:pt x="72" y="28"/>
                    </a:lnTo>
                    <a:lnTo>
                      <a:pt x="72" y="30"/>
                    </a:lnTo>
                    <a:lnTo>
                      <a:pt x="72" y="32"/>
                    </a:lnTo>
                    <a:lnTo>
                      <a:pt x="72" y="36"/>
                    </a:lnTo>
                    <a:lnTo>
                      <a:pt x="72" y="40"/>
                    </a:lnTo>
                    <a:lnTo>
                      <a:pt x="74" y="40"/>
                    </a:lnTo>
                    <a:lnTo>
                      <a:pt x="76" y="40"/>
                    </a:lnTo>
                    <a:lnTo>
                      <a:pt x="78" y="40"/>
                    </a:lnTo>
                    <a:lnTo>
                      <a:pt x="82" y="42"/>
                    </a:lnTo>
                    <a:lnTo>
                      <a:pt x="84" y="42"/>
                    </a:lnTo>
                    <a:lnTo>
                      <a:pt x="82" y="42"/>
                    </a:lnTo>
                    <a:lnTo>
                      <a:pt x="80" y="42"/>
                    </a:lnTo>
                    <a:lnTo>
                      <a:pt x="78" y="42"/>
                    </a:lnTo>
                    <a:lnTo>
                      <a:pt x="74" y="42"/>
                    </a:lnTo>
                    <a:lnTo>
                      <a:pt x="74" y="44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78" y="52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4" y="58"/>
                    </a:lnTo>
                    <a:lnTo>
                      <a:pt x="72" y="58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2"/>
                    </a:lnTo>
                    <a:lnTo>
                      <a:pt x="72" y="66"/>
                    </a:lnTo>
                    <a:lnTo>
                      <a:pt x="76" y="68"/>
                    </a:lnTo>
                    <a:lnTo>
                      <a:pt x="74" y="68"/>
                    </a:lnTo>
                    <a:lnTo>
                      <a:pt x="72" y="70"/>
                    </a:lnTo>
                    <a:lnTo>
                      <a:pt x="70" y="72"/>
                    </a:lnTo>
                    <a:lnTo>
                      <a:pt x="66" y="76"/>
                    </a:lnTo>
                    <a:lnTo>
                      <a:pt x="66" y="78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64" y="88"/>
                    </a:lnTo>
                    <a:lnTo>
                      <a:pt x="64" y="90"/>
                    </a:lnTo>
                    <a:lnTo>
                      <a:pt x="62" y="92"/>
                    </a:lnTo>
                    <a:lnTo>
                      <a:pt x="64" y="94"/>
                    </a:lnTo>
                    <a:lnTo>
                      <a:pt x="66" y="96"/>
                    </a:lnTo>
                    <a:lnTo>
                      <a:pt x="74" y="94"/>
                    </a:lnTo>
                    <a:lnTo>
                      <a:pt x="80" y="94"/>
                    </a:lnTo>
                    <a:lnTo>
                      <a:pt x="88" y="98"/>
                    </a:lnTo>
                    <a:lnTo>
                      <a:pt x="88" y="108"/>
                    </a:lnTo>
                    <a:lnTo>
                      <a:pt x="96" y="110"/>
                    </a:lnTo>
                    <a:lnTo>
                      <a:pt x="100" y="116"/>
                    </a:lnTo>
                    <a:lnTo>
                      <a:pt x="104" y="132"/>
                    </a:lnTo>
                    <a:lnTo>
                      <a:pt x="102" y="132"/>
                    </a:lnTo>
                    <a:lnTo>
                      <a:pt x="102" y="134"/>
                    </a:lnTo>
                    <a:lnTo>
                      <a:pt x="100" y="138"/>
                    </a:lnTo>
                    <a:lnTo>
                      <a:pt x="96" y="138"/>
                    </a:lnTo>
                    <a:lnTo>
                      <a:pt x="88" y="144"/>
                    </a:lnTo>
                    <a:lnTo>
                      <a:pt x="78" y="148"/>
                    </a:lnTo>
                    <a:lnTo>
                      <a:pt x="78" y="158"/>
                    </a:lnTo>
                    <a:lnTo>
                      <a:pt x="80" y="158"/>
                    </a:lnTo>
                    <a:lnTo>
                      <a:pt x="80" y="160"/>
                    </a:lnTo>
                    <a:lnTo>
                      <a:pt x="80" y="160"/>
                    </a:lnTo>
                    <a:lnTo>
                      <a:pt x="80" y="162"/>
                    </a:lnTo>
                    <a:lnTo>
                      <a:pt x="80" y="164"/>
                    </a:lnTo>
                    <a:lnTo>
                      <a:pt x="78" y="164"/>
                    </a:lnTo>
                    <a:lnTo>
                      <a:pt x="76" y="164"/>
                    </a:lnTo>
                    <a:lnTo>
                      <a:pt x="70" y="162"/>
                    </a:lnTo>
                    <a:lnTo>
                      <a:pt x="58" y="170"/>
                    </a:lnTo>
                    <a:lnTo>
                      <a:pt x="48" y="172"/>
                    </a:lnTo>
                    <a:lnTo>
                      <a:pt x="36" y="176"/>
                    </a:lnTo>
                    <a:lnTo>
                      <a:pt x="26" y="178"/>
                    </a:lnTo>
                    <a:lnTo>
                      <a:pt x="26" y="176"/>
                    </a:lnTo>
                    <a:lnTo>
                      <a:pt x="26" y="174"/>
                    </a:lnTo>
                    <a:lnTo>
                      <a:pt x="28" y="168"/>
                    </a:lnTo>
                    <a:lnTo>
                      <a:pt x="30" y="162"/>
                    </a:lnTo>
                    <a:lnTo>
                      <a:pt x="30" y="156"/>
                    </a:lnTo>
                    <a:lnTo>
                      <a:pt x="32" y="15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1" name="Freeform 229">
                <a:extLst>
                  <a:ext uri="{FF2B5EF4-FFF2-40B4-BE49-F238E27FC236}">
                    <a16:creationId xmlns:a16="http://schemas.microsoft.com/office/drawing/2014/main" id="{ED557705-5DC8-477C-8379-12E18E8757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3" y="2288"/>
                <a:ext cx="46" cy="62"/>
              </a:xfrm>
              <a:custGeom>
                <a:avLst/>
                <a:gdLst>
                  <a:gd name="T0" fmla="*/ 24 w 46"/>
                  <a:gd name="T1" fmla="*/ 62 h 62"/>
                  <a:gd name="T2" fmla="*/ 22 w 46"/>
                  <a:gd name="T3" fmla="*/ 60 h 62"/>
                  <a:gd name="T4" fmla="*/ 20 w 46"/>
                  <a:gd name="T5" fmla="*/ 60 h 62"/>
                  <a:gd name="T6" fmla="*/ 16 w 46"/>
                  <a:gd name="T7" fmla="*/ 58 h 62"/>
                  <a:gd name="T8" fmla="*/ 14 w 46"/>
                  <a:gd name="T9" fmla="*/ 56 h 62"/>
                  <a:gd name="T10" fmla="*/ 14 w 46"/>
                  <a:gd name="T11" fmla="*/ 54 h 62"/>
                  <a:gd name="T12" fmla="*/ 0 w 46"/>
                  <a:gd name="T13" fmla="*/ 46 h 62"/>
                  <a:gd name="T14" fmla="*/ 6 w 46"/>
                  <a:gd name="T15" fmla="*/ 40 h 62"/>
                  <a:gd name="T16" fmla="*/ 6 w 46"/>
                  <a:gd name="T17" fmla="*/ 38 h 62"/>
                  <a:gd name="T18" fmla="*/ 8 w 46"/>
                  <a:gd name="T19" fmla="*/ 36 h 62"/>
                  <a:gd name="T20" fmla="*/ 8 w 46"/>
                  <a:gd name="T21" fmla="*/ 34 h 62"/>
                  <a:gd name="T22" fmla="*/ 10 w 46"/>
                  <a:gd name="T23" fmla="*/ 30 h 62"/>
                  <a:gd name="T24" fmla="*/ 12 w 46"/>
                  <a:gd name="T25" fmla="*/ 28 h 62"/>
                  <a:gd name="T26" fmla="*/ 12 w 46"/>
                  <a:gd name="T27" fmla="*/ 24 h 62"/>
                  <a:gd name="T28" fmla="*/ 12 w 46"/>
                  <a:gd name="T29" fmla="*/ 22 h 62"/>
                  <a:gd name="T30" fmla="*/ 14 w 46"/>
                  <a:gd name="T31" fmla="*/ 20 h 62"/>
                  <a:gd name="T32" fmla="*/ 16 w 46"/>
                  <a:gd name="T33" fmla="*/ 16 h 62"/>
                  <a:gd name="T34" fmla="*/ 20 w 46"/>
                  <a:gd name="T35" fmla="*/ 10 h 62"/>
                  <a:gd name="T36" fmla="*/ 22 w 46"/>
                  <a:gd name="T37" fmla="*/ 6 h 62"/>
                  <a:gd name="T38" fmla="*/ 28 w 46"/>
                  <a:gd name="T39" fmla="*/ 2 h 62"/>
                  <a:gd name="T40" fmla="*/ 32 w 46"/>
                  <a:gd name="T41" fmla="*/ 0 h 62"/>
                  <a:gd name="T42" fmla="*/ 34 w 46"/>
                  <a:gd name="T43" fmla="*/ 0 h 62"/>
                  <a:gd name="T44" fmla="*/ 36 w 46"/>
                  <a:gd name="T45" fmla="*/ 0 h 62"/>
                  <a:gd name="T46" fmla="*/ 40 w 46"/>
                  <a:gd name="T47" fmla="*/ 0 h 62"/>
                  <a:gd name="T48" fmla="*/ 42 w 46"/>
                  <a:gd name="T49" fmla="*/ 2 h 62"/>
                  <a:gd name="T50" fmla="*/ 42 w 46"/>
                  <a:gd name="T51" fmla="*/ 2 h 62"/>
                  <a:gd name="T52" fmla="*/ 44 w 46"/>
                  <a:gd name="T53" fmla="*/ 6 h 62"/>
                  <a:gd name="T54" fmla="*/ 44 w 46"/>
                  <a:gd name="T55" fmla="*/ 8 h 62"/>
                  <a:gd name="T56" fmla="*/ 46 w 46"/>
                  <a:gd name="T57" fmla="*/ 12 h 62"/>
                  <a:gd name="T58" fmla="*/ 44 w 46"/>
                  <a:gd name="T59" fmla="*/ 18 h 62"/>
                  <a:gd name="T60" fmla="*/ 42 w 46"/>
                  <a:gd name="T61" fmla="*/ 22 h 62"/>
                  <a:gd name="T62" fmla="*/ 42 w 46"/>
                  <a:gd name="T63" fmla="*/ 22 h 62"/>
                  <a:gd name="T64" fmla="*/ 40 w 46"/>
                  <a:gd name="T65" fmla="*/ 22 h 62"/>
                  <a:gd name="T66" fmla="*/ 40 w 46"/>
                  <a:gd name="T67" fmla="*/ 24 h 62"/>
                  <a:gd name="T68" fmla="*/ 40 w 46"/>
                  <a:gd name="T69" fmla="*/ 24 h 62"/>
                  <a:gd name="T70" fmla="*/ 42 w 46"/>
                  <a:gd name="T71" fmla="*/ 26 h 62"/>
                  <a:gd name="T72" fmla="*/ 42 w 46"/>
                  <a:gd name="T73" fmla="*/ 28 h 62"/>
                  <a:gd name="T74" fmla="*/ 42 w 46"/>
                  <a:gd name="T75" fmla="*/ 30 h 62"/>
                  <a:gd name="T76" fmla="*/ 42 w 46"/>
                  <a:gd name="T77" fmla="*/ 34 h 62"/>
                  <a:gd name="T78" fmla="*/ 42 w 46"/>
                  <a:gd name="T79" fmla="*/ 38 h 62"/>
                  <a:gd name="T80" fmla="*/ 42 w 46"/>
                  <a:gd name="T81" fmla="*/ 40 h 62"/>
                  <a:gd name="T82" fmla="*/ 36 w 46"/>
                  <a:gd name="T83" fmla="*/ 40 h 62"/>
                  <a:gd name="T84" fmla="*/ 32 w 46"/>
                  <a:gd name="T85" fmla="*/ 46 h 62"/>
                  <a:gd name="T86" fmla="*/ 32 w 46"/>
                  <a:gd name="T87" fmla="*/ 46 h 62"/>
                  <a:gd name="T88" fmla="*/ 30 w 46"/>
                  <a:gd name="T89" fmla="*/ 48 h 62"/>
                  <a:gd name="T90" fmla="*/ 30 w 46"/>
                  <a:gd name="T91" fmla="*/ 50 h 62"/>
                  <a:gd name="T92" fmla="*/ 34 w 46"/>
                  <a:gd name="T93" fmla="*/ 52 h 62"/>
                  <a:gd name="T94" fmla="*/ 24 w 46"/>
                  <a:gd name="T9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" h="62">
                    <a:moveTo>
                      <a:pt x="24" y="62"/>
                    </a:moveTo>
                    <a:lnTo>
                      <a:pt x="22" y="60"/>
                    </a:lnTo>
                    <a:lnTo>
                      <a:pt x="20" y="60"/>
                    </a:lnTo>
                    <a:lnTo>
                      <a:pt x="16" y="58"/>
                    </a:lnTo>
                    <a:lnTo>
                      <a:pt x="14" y="56"/>
                    </a:lnTo>
                    <a:lnTo>
                      <a:pt x="14" y="54"/>
                    </a:lnTo>
                    <a:lnTo>
                      <a:pt x="0" y="46"/>
                    </a:lnTo>
                    <a:lnTo>
                      <a:pt x="6" y="40"/>
                    </a:lnTo>
                    <a:lnTo>
                      <a:pt x="6" y="38"/>
                    </a:lnTo>
                    <a:lnTo>
                      <a:pt x="8" y="36"/>
                    </a:lnTo>
                    <a:lnTo>
                      <a:pt x="8" y="34"/>
                    </a:lnTo>
                    <a:lnTo>
                      <a:pt x="10" y="30"/>
                    </a:lnTo>
                    <a:lnTo>
                      <a:pt x="12" y="28"/>
                    </a:lnTo>
                    <a:lnTo>
                      <a:pt x="12" y="24"/>
                    </a:lnTo>
                    <a:lnTo>
                      <a:pt x="12" y="22"/>
                    </a:lnTo>
                    <a:lnTo>
                      <a:pt x="14" y="20"/>
                    </a:lnTo>
                    <a:lnTo>
                      <a:pt x="16" y="16"/>
                    </a:lnTo>
                    <a:lnTo>
                      <a:pt x="20" y="10"/>
                    </a:lnTo>
                    <a:lnTo>
                      <a:pt x="22" y="6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4" y="6"/>
                    </a:lnTo>
                    <a:lnTo>
                      <a:pt x="44" y="8"/>
                    </a:lnTo>
                    <a:lnTo>
                      <a:pt x="46" y="12"/>
                    </a:lnTo>
                    <a:lnTo>
                      <a:pt x="44" y="18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42" y="30"/>
                    </a:lnTo>
                    <a:lnTo>
                      <a:pt x="42" y="34"/>
                    </a:lnTo>
                    <a:lnTo>
                      <a:pt x="42" y="38"/>
                    </a:lnTo>
                    <a:lnTo>
                      <a:pt x="42" y="40"/>
                    </a:lnTo>
                    <a:lnTo>
                      <a:pt x="36" y="40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0" y="48"/>
                    </a:lnTo>
                    <a:lnTo>
                      <a:pt x="30" y="50"/>
                    </a:lnTo>
                    <a:lnTo>
                      <a:pt x="34" y="52"/>
                    </a:lnTo>
                    <a:lnTo>
                      <a:pt x="24" y="6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2" name="Freeform 230">
                <a:extLst>
                  <a:ext uri="{FF2B5EF4-FFF2-40B4-BE49-F238E27FC236}">
                    <a16:creationId xmlns:a16="http://schemas.microsoft.com/office/drawing/2014/main" id="{089287DA-65B7-4E33-8F1B-C120879987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95" y="2334"/>
                <a:ext cx="40" cy="46"/>
              </a:xfrm>
              <a:custGeom>
                <a:avLst/>
                <a:gdLst>
                  <a:gd name="T0" fmla="*/ 8 w 40"/>
                  <a:gd name="T1" fmla="*/ 0 h 46"/>
                  <a:gd name="T2" fmla="*/ 22 w 40"/>
                  <a:gd name="T3" fmla="*/ 8 h 46"/>
                  <a:gd name="T4" fmla="*/ 22 w 40"/>
                  <a:gd name="T5" fmla="*/ 10 h 46"/>
                  <a:gd name="T6" fmla="*/ 24 w 40"/>
                  <a:gd name="T7" fmla="*/ 12 h 46"/>
                  <a:gd name="T8" fmla="*/ 28 w 40"/>
                  <a:gd name="T9" fmla="*/ 14 h 46"/>
                  <a:gd name="T10" fmla="*/ 30 w 40"/>
                  <a:gd name="T11" fmla="*/ 14 h 46"/>
                  <a:gd name="T12" fmla="*/ 32 w 40"/>
                  <a:gd name="T13" fmla="*/ 16 h 46"/>
                  <a:gd name="T14" fmla="*/ 32 w 40"/>
                  <a:gd name="T15" fmla="*/ 18 h 46"/>
                  <a:gd name="T16" fmla="*/ 32 w 40"/>
                  <a:gd name="T17" fmla="*/ 22 h 46"/>
                  <a:gd name="T18" fmla="*/ 34 w 40"/>
                  <a:gd name="T19" fmla="*/ 24 h 46"/>
                  <a:gd name="T20" fmla="*/ 36 w 40"/>
                  <a:gd name="T21" fmla="*/ 28 h 46"/>
                  <a:gd name="T22" fmla="*/ 38 w 40"/>
                  <a:gd name="T23" fmla="*/ 30 h 46"/>
                  <a:gd name="T24" fmla="*/ 38 w 40"/>
                  <a:gd name="T25" fmla="*/ 30 h 46"/>
                  <a:gd name="T26" fmla="*/ 40 w 40"/>
                  <a:gd name="T27" fmla="*/ 32 h 46"/>
                  <a:gd name="T28" fmla="*/ 38 w 40"/>
                  <a:gd name="T29" fmla="*/ 34 h 46"/>
                  <a:gd name="T30" fmla="*/ 38 w 40"/>
                  <a:gd name="T31" fmla="*/ 34 h 46"/>
                  <a:gd name="T32" fmla="*/ 36 w 40"/>
                  <a:gd name="T33" fmla="*/ 36 h 46"/>
                  <a:gd name="T34" fmla="*/ 36 w 40"/>
                  <a:gd name="T35" fmla="*/ 36 h 46"/>
                  <a:gd name="T36" fmla="*/ 32 w 40"/>
                  <a:gd name="T37" fmla="*/ 38 h 46"/>
                  <a:gd name="T38" fmla="*/ 30 w 40"/>
                  <a:gd name="T39" fmla="*/ 40 h 46"/>
                  <a:gd name="T40" fmla="*/ 30 w 40"/>
                  <a:gd name="T41" fmla="*/ 42 h 46"/>
                  <a:gd name="T42" fmla="*/ 28 w 40"/>
                  <a:gd name="T43" fmla="*/ 44 h 46"/>
                  <a:gd name="T44" fmla="*/ 28 w 40"/>
                  <a:gd name="T45" fmla="*/ 46 h 46"/>
                  <a:gd name="T46" fmla="*/ 26 w 40"/>
                  <a:gd name="T47" fmla="*/ 42 h 46"/>
                  <a:gd name="T48" fmla="*/ 24 w 40"/>
                  <a:gd name="T49" fmla="*/ 38 h 46"/>
                  <a:gd name="T50" fmla="*/ 22 w 40"/>
                  <a:gd name="T51" fmla="*/ 38 h 46"/>
                  <a:gd name="T52" fmla="*/ 20 w 40"/>
                  <a:gd name="T53" fmla="*/ 38 h 46"/>
                  <a:gd name="T54" fmla="*/ 20 w 40"/>
                  <a:gd name="T55" fmla="*/ 36 h 46"/>
                  <a:gd name="T56" fmla="*/ 18 w 40"/>
                  <a:gd name="T57" fmla="*/ 36 h 46"/>
                  <a:gd name="T58" fmla="*/ 16 w 40"/>
                  <a:gd name="T59" fmla="*/ 32 h 46"/>
                  <a:gd name="T60" fmla="*/ 14 w 40"/>
                  <a:gd name="T61" fmla="*/ 28 h 46"/>
                  <a:gd name="T62" fmla="*/ 14 w 40"/>
                  <a:gd name="T63" fmla="*/ 26 h 46"/>
                  <a:gd name="T64" fmla="*/ 16 w 40"/>
                  <a:gd name="T65" fmla="*/ 24 h 46"/>
                  <a:gd name="T66" fmla="*/ 16 w 40"/>
                  <a:gd name="T67" fmla="*/ 22 h 46"/>
                  <a:gd name="T68" fmla="*/ 0 w 40"/>
                  <a:gd name="T69" fmla="*/ 6 h 46"/>
                  <a:gd name="T70" fmla="*/ 2 w 40"/>
                  <a:gd name="T71" fmla="*/ 6 h 46"/>
                  <a:gd name="T72" fmla="*/ 4 w 40"/>
                  <a:gd name="T73" fmla="*/ 4 h 46"/>
                  <a:gd name="T74" fmla="*/ 6 w 40"/>
                  <a:gd name="T75" fmla="*/ 2 h 46"/>
                  <a:gd name="T76" fmla="*/ 8 w 40"/>
                  <a:gd name="T7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0" h="46">
                    <a:moveTo>
                      <a:pt x="8" y="0"/>
                    </a:moveTo>
                    <a:lnTo>
                      <a:pt x="22" y="8"/>
                    </a:lnTo>
                    <a:lnTo>
                      <a:pt x="22" y="10"/>
                    </a:lnTo>
                    <a:lnTo>
                      <a:pt x="24" y="12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22"/>
                    </a:lnTo>
                    <a:lnTo>
                      <a:pt x="34" y="24"/>
                    </a:lnTo>
                    <a:lnTo>
                      <a:pt x="36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38" y="34"/>
                    </a:lnTo>
                    <a:lnTo>
                      <a:pt x="38" y="34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2" y="38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28" y="44"/>
                    </a:lnTo>
                    <a:lnTo>
                      <a:pt x="28" y="46"/>
                    </a:lnTo>
                    <a:lnTo>
                      <a:pt x="26" y="42"/>
                    </a:lnTo>
                    <a:lnTo>
                      <a:pt x="24" y="38"/>
                    </a:lnTo>
                    <a:lnTo>
                      <a:pt x="22" y="38"/>
                    </a:lnTo>
                    <a:lnTo>
                      <a:pt x="20" y="38"/>
                    </a:lnTo>
                    <a:lnTo>
                      <a:pt x="20" y="36"/>
                    </a:lnTo>
                    <a:lnTo>
                      <a:pt x="18" y="36"/>
                    </a:lnTo>
                    <a:lnTo>
                      <a:pt x="16" y="32"/>
                    </a:lnTo>
                    <a:lnTo>
                      <a:pt x="14" y="28"/>
                    </a:lnTo>
                    <a:lnTo>
                      <a:pt x="14" y="26"/>
                    </a:lnTo>
                    <a:lnTo>
                      <a:pt x="16" y="24"/>
                    </a:lnTo>
                    <a:lnTo>
                      <a:pt x="16" y="22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3" name="Freeform 231">
                <a:extLst>
                  <a:ext uri="{FF2B5EF4-FFF2-40B4-BE49-F238E27FC236}">
                    <a16:creationId xmlns:a16="http://schemas.microsoft.com/office/drawing/2014/main" id="{20E5239C-6965-492A-82DD-26D4D0E8C2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23" y="2368"/>
                <a:ext cx="16" cy="26"/>
              </a:xfrm>
              <a:custGeom>
                <a:avLst/>
                <a:gdLst>
                  <a:gd name="T0" fmla="*/ 10 w 16"/>
                  <a:gd name="T1" fmla="*/ 0 h 26"/>
                  <a:gd name="T2" fmla="*/ 10 w 16"/>
                  <a:gd name="T3" fmla="*/ 0 h 26"/>
                  <a:gd name="T4" fmla="*/ 8 w 16"/>
                  <a:gd name="T5" fmla="*/ 0 h 26"/>
                  <a:gd name="T6" fmla="*/ 6 w 16"/>
                  <a:gd name="T7" fmla="*/ 2 h 26"/>
                  <a:gd name="T8" fmla="*/ 4 w 16"/>
                  <a:gd name="T9" fmla="*/ 4 h 26"/>
                  <a:gd name="T10" fmla="*/ 2 w 16"/>
                  <a:gd name="T11" fmla="*/ 6 h 26"/>
                  <a:gd name="T12" fmla="*/ 0 w 16"/>
                  <a:gd name="T13" fmla="*/ 12 h 26"/>
                  <a:gd name="T14" fmla="*/ 0 w 16"/>
                  <a:gd name="T15" fmla="*/ 12 h 26"/>
                  <a:gd name="T16" fmla="*/ 2 w 16"/>
                  <a:gd name="T17" fmla="*/ 14 h 26"/>
                  <a:gd name="T18" fmla="*/ 2 w 16"/>
                  <a:gd name="T19" fmla="*/ 16 h 26"/>
                  <a:gd name="T20" fmla="*/ 6 w 16"/>
                  <a:gd name="T21" fmla="*/ 20 h 26"/>
                  <a:gd name="T22" fmla="*/ 10 w 16"/>
                  <a:gd name="T23" fmla="*/ 24 h 26"/>
                  <a:gd name="T24" fmla="*/ 16 w 16"/>
                  <a:gd name="T25" fmla="*/ 26 h 26"/>
                  <a:gd name="T26" fmla="*/ 10 w 16"/>
                  <a:gd name="T2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6" y="20"/>
                    </a:lnTo>
                    <a:lnTo>
                      <a:pt x="10" y="24"/>
                    </a:lnTo>
                    <a:lnTo>
                      <a:pt x="16" y="26"/>
                    </a:lnTo>
                    <a:lnTo>
                      <a:pt x="1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4" name="Freeform 232">
                <a:extLst>
                  <a:ext uri="{FF2B5EF4-FFF2-40B4-BE49-F238E27FC236}">
                    <a16:creationId xmlns:a16="http://schemas.microsoft.com/office/drawing/2014/main" id="{888B82E5-41E3-4354-A06D-AA611612A1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19" y="2246"/>
                <a:ext cx="70" cy="84"/>
              </a:xfrm>
              <a:custGeom>
                <a:avLst/>
                <a:gdLst>
                  <a:gd name="T0" fmla="*/ 58 w 70"/>
                  <a:gd name="T1" fmla="*/ 30 h 84"/>
                  <a:gd name="T2" fmla="*/ 54 w 70"/>
                  <a:gd name="T3" fmla="*/ 26 h 84"/>
                  <a:gd name="T4" fmla="*/ 54 w 70"/>
                  <a:gd name="T5" fmla="*/ 20 h 84"/>
                  <a:gd name="T6" fmla="*/ 52 w 70"/>
                  <a:gd name="T7" fmla="*/ 18 h 84"/>
                  <a:gd name="T8" fmla="*/ 50 w 70"/>
                  <a:gd name="T9" fmla="*/ 20 h 84"/>
                  <a:gd name="T10" fmla="*/ 46 w 70"/>
                  <a:gd name="T11" fmla="*/ 22 h 84"/>
                  <a:gd name="T12" fmla="*/ 42 w 70"/>
                  <a:gd name="T13" fmla="*/ 18 h 84"/>
                  <a:gd name="T14" fmla="*/ 38 w 70"/>
                  <a:gd name="T15" fmla="*/ 14 h 84"/>
                  <a:gd name="T16" fmla="*/ 40 w 70"/>
                  <a:gd name="T17" fmla="*/ 8 h 84"/>
                  <a:gd name="T18" fmla="*/ 38 w 70"/>
                  <a:gd name="T19" fmla="*/ 0 h 84"/>
                  <a:gd name="T20" fmla="*/ 30 w 70"/>
                  <a:gd name="T21" fmla="*/ 14 h 84"/>
                  <a:gd name="T22" fmla="*/ 32 w 70"/>
                  <a:gd name="T23" fmla="*/ 16 h 84"/>
                  <a:gd name="T24" fmla="*/ 28 w 70"/>
                  <a:gd name="T25" fmla="*/ 22 h 84"/>
                  <a:gd name="T26" fmla="*/ 20 w 70"/>
                  <a:gd name="T27" fmla="*/ 26 h 84"/>
                  <a:gd name="T28" fmla="*/ 2 w 70"/>
                  <a:gd name="T29" fmla="*/ 24 h 84"/>
                  <a:gd name="T30" fmla="*/ 0 w 70"/>
                  <a:gd name="T31" fmla="*/ 26 h 84"/>
                  <a:gd name="T32" fmla="*/ 0 w 70"/>
                  <a:gd name="T33" fmla="*/ 32 h 84"/>
                  <a:gd name="T34" fmla="*/ 4 w 70"/>
                  <a:gd name="T35" fmla="*/ 36 h 84"/>
                  <a:gd name="T36" fmla="*/ 6 w 70"/>
                  <a:gd name="T37" fmla="*/ 36 h 84"/>
                  <a:gd name="T38" fmla="*/ 12 w 70"/>
                  <a:gd name="T39" fmla="*/ 42 h 84"/>
                  <a:gd name="T40" fmla="*/ 16 w 70"/>
                  <a:gd name="T41" fmla="*/ 54 h 84"/>
                  <a:gd name="T42" fmla="*/ 16 w 70"/>
                  <a:gd name="T43" fmla="*/ 58 h 84"/>
                  <a:gd name="T44" fmla="*/ 16 w 70"/>
                  <a:gd name="T45" fmla="*/ 66 h 84"/>
                  <a:gd name="T46" fmla="*/ 16 w 70"/>
                  <a:gd name="T47" fmla="*/ 72 h 84"/>
                  <a:gd name="T48" fmla="*/ 14 w 70"/>
                  <a:gd name="T49" fmla="*/ 74 h 84"/>
                  <a:gd name="T50" fmla="*/ 14 w 70"/>
                  <a:gd name="T51" fmla="*/ 78 h 84"/>
                  <a:gd name="T52" fmla="*/ 16 w 70"/>
                  <a:gd name="T53" fmla="*/ 82 h 84"/>
                  <a:gd name="T54" fmla="*/ 26 w 70"/>
                  <a:gd name="T55" fmla="*/ 84 h 84"/>
                  <a:gd name="T56" fmla="*/ 42 w 70"/>
                  <a:gd name="T57" fmla="*/ 78 h 84"/>
                  <a:gd name="T58" fmla="*/ 62 w 70"/>
                  <a:gd name="T59" fmla="*/ 66 h 84"/>
                  <a:gd name="T60" fmla="*/ 68 w 70"/>
                  <a:gd name="T61" fmla="*/ 56 h 84"/>
                  <a:gd name="T62" fmla="*/ 70 w 70"/>
                  <a:gd name="T63" fmla="*/ 50 h 84"/>
                  <a:gd name="T64" fmla="*/ 68 w 70"/>
                  <a:gd name="T65" fmla="*/ 46 h 84"/>
                  <a:gd name="T66" fmla="*/ 64 w 70"/>
                  <a:gd name="T67" fmla="*/ 38 h 84"/>
                  <a:gd name="T68" fmla="*/ 62 w 70"/>
                  <a:gd name="T69" fmla="*/ 3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0" h="84">
                    <a:moveTo>
                      <a:pt x="62" y="30"/>
                    </a:moveTo>
                    <a:lnTo>
                      <a:pt x="58" y="30"/>
                    </a:lnTo>
                    <a:lnTo>
                      <a:pt x="56" y="28"/>
                    </a:lnTo>
                    <a:lnTo>
                      <a:pt x="54" y="26"/>
                    </a:lnTo>
                    <a:lnTo>
                      <a:pt x="54" y="24"/>
                    </a:lnTo>
                    <a:lnTo>
                      <a:pt x="54" y="20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0" y="20"/>
                    </a:lnTo>
                    <a:lnTo>
                      <a:pt x="48" y="22"/>
                    </a:lnTo>
                    <a:lnTo>
                      <a:pt x="46" y="22"/>
                    </a:lnTo>
                    <a:lnTo>
                      <a:pt x="44" y="20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8" y="14"/>
                    </a:lnTo>
                    <a:lnTo>
                      <a:pt x="38" y="12"/>
                    </a:lnTo>
                    <a:lnTo>
                      <a:pt x="40" y="8"/>
                    </a:lnTo>
                    <a:lnTo>
                      <a:pt x="50" y="2"/>
                    </a:lnTo>
                    <a:lnTo>
                      <a:pt x="38" y="0"/>
                    </a:lnTo>
                    <a:lnTo>
                      <a:pt x="30" y="6"/>
                    </a:lnTo>
                    <a:lnTo>
                      <a:pt x="30" y="14"/>
                    </a:lnTo>
                    <a:lnTo>
                      <a:pt x="32" y="14"/>
                    </a:lnTo>
                    <a:lnTo>
                      <a:pt x="32" y="16"/>
                    </a:lnTo>
                    <a:lnTo>
                      <a:pt x="30" y="18"/>
                    </a:lnTo>
                    <a:lnTo>
                      <a:pt x="28" y="22"/>
                    </a:lnTo>
                    <a:lnTo>
                      <a:pt x="24" y="24"/>
                    </a:lnTo>
                    <a:lnTo>
                      <a:pt x="20" y="26"/>
                    </a:lnTo>
                    <a:lnTo>
                      <a:pt x="8" y="22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6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6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16" y="58"/>
                    </a:lnTo>
                    <a:lnTo>
                      <a:pt x="16" y="62"/>
                    </a:lnTo>
                    <a:lnTo>
                      <a:pt x="16" y="66"/>
                    </a:lnTo>
                    <a:lnTo>
                      <a:pt x="16" y="70"/>
                    </a:lnTo>
                    <a:lnTo>
                      <a:pt x="16" y="72"/>
                    </a:lnTo>
                    <a:lnTo>
                      <a:pt x="14" y="74"/>
                    </a:lnTo>
                    <a:lnTo>
                      <a:pt x="14" y="74"/>
                    </a:lnTo>
                    <a:lnTo>
                      <a:pt x="14" y="76"/>
                    </a:lnTo>
                    <a:lnTo>
                      <a:pt x="14" y="78"/>
                    </a:lnTo>
                    <a:lnTo>
                      <a:pt x="14" y="80"/>
                    </a:lnTo>
                    <a:lnTo>
                      <a:pt x="16" y="82"/>
                    </a:lnTo>
                    <a:lnTo>
                      <a:pt x="20" y="84"/>
                    </a:lnTo>
                    <a:lnTo>
                      <a:pt x="26" y="84"/>
                    </a:lnTo>
                    <a:lnTo>
                      <a:pt x="30" y="82"/>
                    </a:lnTo>
                    <a:lnTo>
                      <a:pt x="42" y="78"/>
                    </a:lnTo>
                    <a:lnTo>
                      <a:pt x="54" y="72"/>
                    </a:lnTo>
                    <a:lnTo>
                      <a:pt x="62" y="66"/>
                    </a:lnTo>
                    <a:lnTo>
                      <a:pt x="66" y="62"/>
                    </a:lnTo>
                    <a:lnTo>
                      <a:pt x="68" y="56"/>
                    </a:lnTo>
                    <a:lnTo>
                      <a:pt x="70" y="52"/>
                    </a:lnTo>
                    <a:lnTo>
                      <a:pt x="70" y="50"/>
                    </a:lnTo>
                    <a:lnTo>
                      <a:pt x="68" y="48"/>
                    </a:lnTo>
                    <a:lnTo>
                      <a:pt x="68" y="46"/>
                    </a:lnTo>
                    <a:lnTo>
                      <a:pt x="66" y="42"/>
                    </a:lnTo>
                    <a:lnTo>
                      <a:pt x="64" y="38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5" name="Freeform 233">
                <a:extLst>
                  <a:ext uri="{FF2B5EF4-FFF2-40B4-BE49-F238E27FC236}">
                    <a16:creationId xmlns:a16="http://schemas.microsoft.com/office/drawing/2014/main" id="{4D58B7F0-E293-45E2-ACC4-699EE722E7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9" y="2164"/>
                <a:ext cx="108" cy="200"/>
              </a:xfrm>
              <a:custGeom>
                <a:avLst/>
                <a:gdLst>
                  <a:gd name="T0" fmla="*/ 38 w 108"/>
                  <a:gd name="T1" fmla="*/ 2 h 200"/>
                  <a:gd name="T2" fmla="*/ 32 w 108"/>
                  <a:gd name="T3" fmla="*/ 0 h 200"/>
                  <a:gd name="T4" fmla="*/ 24 w 108"/>
                  <a:gd name="T5" fmla="*/ 2 h 200"/>
                  <a:gd name="T6" fmla="*/ 14 w 108"/>
                  <a:gd name="T7" fmla="*/ 16 h 200"/>
                  <a:gd name="T8" fmla="*/ 16 w 108"/>
                  <a:gd name="T9" fmla="*/ 22 h 200"/>
                  <a:gd name="T10" fmla="*/ 14 w 108"/>
                  <a:gd name="T11" fmla="*/ 32 h 200"/>
                  <a:gd name="T12" fmla="*/ 10 w 108"/>
                  <a:gd name="T13" fmla="*/ 36 h 200"/>
                  <a:gd name="T14" fmla="*/ 6 w 108"/>
                  <a:gd name="T15" fmla="*/ 44 h 200"/>
                  <a:gd name="T16" fmla="*/ 4 w 108"/>
                  <a:gd name="T17" fmla="*/ 52 h 200"/>
                  <a:gd name="T18" fmla="*/ 14 w 108"/>
                  <a:gd name="T19" fmla="*/ 54 h 200"/>
                  <a:gd name="T20" fmla="*/ 12 w 108"/>
                  <a:gd name="T21" fmla="*/ 58 h 200"/>
                  <a:gd name="T22" fmla="*/ 12 w 108"/>
                  <a:gd name="T23" fmla="*/ 64 h 200"/>
                  <a:gd name="T24" fmla="*/ 14 w 108"/>
                  <a:gd name="T25" fmla="*/ 70 h 200"/>
                  <a:gd name="T26" fmla="*/ 24 w 108"/>
                  <a:gd name="T27" fmla="*/ 76 h 200"/>
                  <a:gd name="T28" fmla="*/ 24 w 108"/>
                  <a:gd name="T29" fmla="*/ 82 h 200"/>
                  <a:gd name="T30" fmla="*/ 22 w 108"/>
                  <a:gd name="T31" fmla="*/ 86 h 200"/>
                  <a:gd name="T32" fmla="*/ 18 w 108"/>
                  <a:gd name="T33" fmla="*/ 94 h 200"/>
                  <a:gd name="T34" fmla="*/ 20 w 108"/>
                  <a:gd name="T35" fmla="*/ 98 h 200"/>
                  <a:gd name="T36" fmla="*/ 32 w 108"/>
                  <a:gd name="T37" fmla="*/ 92 h 200"/>
                  <a:gd name="T38" fmla="*/ 36 w 108"/>
                  <a:gd name="T39" fmla="*/ 102 h 200"/>
                  <a:gd name="T40" fmla="*/ 40 w 108"/>
                  <a:gd name="T41" fmla="*/ 114 h 200"/>
                  <a:gd name="T42" fmla="*/ 22 w 108"/>
                  <a:gd name="T43" fmla="*/ 128 h 200"/>
                  <a:gd name="T44" fmla="*/ 28 w 108"/>
                  <a:gd name="T45" fmla="*/ 140 h 200"/>
                  <a:gd name="T46" fmla="*/ 20 w 108"/>
                  <a:gd name="T47" fmla="*/ 154 h 200"/>
                  <a:gd name="T48" fmla="*/ 18 w 108"/>
                  <a:gd name="T49" fmla="*/ 156 h 200"/>
                  <a:gd name="T50" fmla="*/ 18 w 108"/>
                  <a:gd name="T51" fmla="*/ 160 h 200"/>
                  <a:gd name="T52" fmla="*/ 38 w 108"/>
                  <a:gd name="T53" fmla="*/ 164 h 200"/>
                  <a:gd name="T54" fmla="*/ 52 w 108"/>
                  <a:gd name="T55" fmla="*/ 158 h 200"/>
                  <a:gd name="T56" fmla="*/ 52 w 108"/>
                  <a:gd name="T57" fmla="*/ 162 h 200"/>
                  <a:gd name="T58" fmla="*/ 44 w 108"/>
                  <a:gd name="T59" fmla="*/ 166 h 200"/>
                  <a:gd name="T60" fmla="*/ 0 w 108"/>
                  <a:gd name="T61" fmla="*/ 196 h 200"/>
                  <a:gd name="T62" fmla="*/ 28 w 108"/>
                  <a:gd name="T63" fmla="*/ 190 h 200"/>
                  <a:gd name="T64" fmla="*/ 58 w 108"/>
                  <a:gd name="T65" fmla="*/ 188 h 200"/>
                  <a:gd name="T66" fmla="*/ 108 w 108"/>
                  <a:gd name="T67" fmla="*/ 174 h 200"/>
                  <a:gd name="T68" fmla="*/ 98 w 108"/>
                  <a:gd name="T69" fmla="*/ 164 h 200"/>
                  <a:gd name="T70" fmla="*/ 102 w 108"/>
                  <a:gd name="T71" fmla="*/ 158 h 200"/>
                  <a:gd name="T72" fmla="*/ 102 w 108"/>
                  <a:gd name="T73" fmla="*/ 150 h 200"/>
                  <a:gd name="T74" fmla="*/ 100 w 108"/>
                  <a:gd name="T75" fmla="*/ 146 h 200"/>
                  <a:gd name="T76" fmla="*/ 94 w 108"/>
                  <a:gd name="T77" fmla="*/ 140 h 200"/>
                  <a:gd name="T78" fmla="*/ 88 w 108"/>
                  <a:gd name="T79" fmla="*/ 136 h 200"/>
                  <a:gd name="T80" fmla="*/ 84 w 108"/>
                  <a:gd name="T81" fmla="*/ 120 h 200"/>
                  <a:gd name="T82" fmla="*/ 66 w 108"/>
                  <a:gd name="T83" fmla="*/ 100 h 200"/>
                  <a:gd name="T84" fmla="*/ 64 w 108"/>
                  <a:gd name="T85" fmla="*/ 84 h 200"/>
                  <a:gd name="T86" fmla="*/ 56 w 108"/>
                  <a:gd name="T87" fmla="*/ 68 h 200"/>
                  <a:gd name="T88" fmla="*/ 56 w 108"/>
                  <a:gd name="T89" fmla="*/ 44 h 200"/>
                  <a:gd name="T90" fmla="*/ 56 w 108"/>
                  <a:gd name="T91" fmla="*/ 42 h 200"/>
                  <a:gd name="T92" fmla="*/ 52 w 108"/>
                  <a:gd name="T93" fmla="*/ 36 h 200"/>
                  <a:gd name="T94" fmla="*/ 48 w 108"/>
                  <a:gd name="T95" fmla="*/ 34 h 200"/>
                  <a:gd name="T96" fmla="*/ 44 w 108"/>
                  <a:gd name="T97" fmla="*/ 32 h 200"/>
                  <a:gd name="T98" fmla="*/ 36 w 108"/>
                  <a:gd name="T99" fmla="*/ 28 h 200"/>
                  <a:gd name="T100" fmla="*/ 34 w 108"/>
                  <a:gd name="T101" fmla="*/ 26 h 200"/>
                  <a:gd name="T102" fmla="*/ 34 w 108"/>
                  <a:gd name="T103" fmla="*/ 20 h 200"/>
                  <a:gd name="T104" fmla="*/ 38 w 108"/>
                  <a:gd name="T105" fmla="*/ 14 h 200"/>
                  <a:gd name="T106" fmla="*/ 40 w 108"/>
                  <a:gd name="T107" fmla="*/ 8 h 200"/>
                  <a:gd name="T108" fmla="*/ 40 w 108"/>
                  <a:gd name="T109" fmla="*/ 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8" h="200">
                    <a:moveTo>
                      <a:pt x="40" y="2"/>
                    </a:moveTo>
                    <a:lnTo>
                      <a:pt x="38" y="2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4" y="32"/>
                    </a:lnTo>
                    <a:lnTo>
                      <a:pt x="14" y="32"/>
                    </a:lnTo>
                    <a:lnTo>
                      <a:pt x="10" y="36"/>
                    </a:lnTo>
                    <a:lnTo>
                      <a:pt x="8" y="38"/>
                    </a:lnTo>
                    <a:lnTo>
                      <a:pt x="6" y="44"/>
                    </a:lnTo>
                    <a:lnTo>
                      <a:pt x="4" y="48"/>
                    </a:lnTo>
                    <a:lnTo>
                      <a:pt x="4" y="52"/>
                    </a:lnTo>
                    <a:lnTo>
                      <a:pt x="6" y="56"/>
                    </a:lnTo>
                    <a:lnTo>
                      <a:pt x="14" y="54"/>
                    </a:lnTo>
                    <a:lnTo>
                      <a:pt x="14" y="56"/>
                    </a:lnTo>
                    <a:lnTo>
                      <a:pt x="12" y="58"/>
                    </a:lnTo>
                    <a:lnTo>
                      <a:pt x="12" y="60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4" y="70"/>
                    </a:lnTo>
                    <a:lnTo>
                      <a:pt x="16" y="72"/>
                    </a:lnTo>
                    <a:lnTo>
                      <a:pt x="24" y="76"/>
                    </a:lnTo>
                    <a:lnTo>
                      <a:pt x="24" y="80"/>
                    </a:lnTo>
                    <a:lnTo>
                      <a:pt x="24" y="82"/>
                    </a:lnTo>
                    <a:lnTo>
                      <a:pt x="22" y="84"/>
                    </a:lnTo>
                    <a:lnTo>
                      <a:pt x="22" y="86"/>
                    </a:lnTo>
                    <a:lnTo>
                      <a:pt x="20" y="90"/>
                    </a:lnTo>
                    <a:lnTo>
                      <a:pt x="18" y="94"/>
                    </a:lnTo>
                    <a:lnTo>
                      <a:pt x="18" y="96"/>
                    </a:lnTo>
                    <a:lnTo>
                      <a:pt x="20" y="98"/>
                    </a:lnTo>
                    <a:lnTo>
                      <a:pt x="22" y="100"/>
                    </a:lnTo>
                    <a:lnTo>
                      <a:pt x="32" y="92"/>
                    </a:lnTo>
                    <a:lnTo>
                      <a:pt x="44" y="94"/>
                    </a:lnTo>
                    <a:lnTo>
                      <a:pt x="36" y="102"/>
                    </a:lnTo>
                    <a:lnTo>
                      <a:pt x="34" y="114"/>
                    </a:lnTo>
                    <a:lnTo>
                      <a:pt x="40" y="114"/>
                    </a:lnTo>
                    <a:lnTo>
                      <a:pt x="40" y="128"/>
                    </a:lnTo>
                    <a:lnTo>
                      <a:pt x="22" y="128"/>
                    </a:lnTo>
                    <a:lnTo>
                      <a:pt x="22" y="138"/>
                    </a:lnTo>
                    <a:lnTo>
                      <a:pt x="28" y="140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18" y="154"/>
                    </a:lnTo>
                    <a:lnTo>
                      <a:pt x="18" y="156"/>
                    </a:lnTo>
                    <a:lnTo>
                      <a:pt x="18" y="158"/>
                    </a:lnTo>
                    <a:lnTo>
                      <a:pt x="18" y="160"/>
                    </a:lnTo>
                    <a:lnTo>
                      <a:pt x="20" y="160"/>
                    </a:lnTo>
                    <a:lnTo>
                      <a:pt x="38" y="164"/>
                    </a:lnTo>
                    <a:lnTo>
                      <a:pt x="48" y="160"/>
                    </a:lnTo>
                    <a:lnTo>
                      <a:pt x="52" y="158"/>
                    </a:lnTo>
                    <a:lnTo>
                      <a:pt x="52" y="160"/>
                    </a:lnTo>
                    <a:lnTo>
                      <a:pt x="52" y="162"/>
                    </a:lnTo>
                    <a:lnTo>
                      <a:pt x="48" y="164"/>
                    </a:lnTo>
                    <a:lnTo>
                      <a:pt x="44" y="166"/>
                    </a:lnTo>
                    <a:lnTo>
                      <a:pt x="20" y="176"/>
                    </a:lnTo>
                    <a:lnTo>
                      <a:pt x="0" y="196"/>
                    </a:lnTo>
                    <a:lnTo>
                      <a:pt x="10" y="200"/>
                    </a:lnTo>
                    <a:lnTo>
                      <a:pt x="28" y="190"/>
                    </a:lnTo>
                    <a:lnTo>
                      <a:pt x="36" y="188"/>
                    </a:lnTo>
                    <a:lnTo>
                      <a:pt x="58" y="188"/>
                    </a:lnTo>
                    <a:lnTo>
                      <a:pt x="84" y="182"/>
                    </a:lnTo>
                    <a:lnTo>
                      <a:pt x="108" y="174"/>
                    </a:lnTo>
                    <a:lnTo>
                      <a:pt x="96" y="164"/>
                    </a:lnTo>
                    <a:lnTo>
                      <a:pt x="98" y="164"/>
                    </a:lnTo>
                    <a:lnTo>
                      <a:pt x="100" y="162"/>
                    </a:lnTo>
                    <a:lnTo>
                      <a:pt x="102" y="158"/>
                    </a:lnTo>
                    <a:lnTo>
                      <a:pt x="102" y="154"/>
                    </a:lnTo>
                    <a:lnTo>
                      <a:pt x="102" y="150"/>
                    </a:lnTo>
                    <a:lnTo>
                      <a:pt x="102" y="148"/>
                    </a:lnTo>
                    <a:lnTo>
                      <a:pt x="100" y="146"/>
                    </a:lnTo>
                    <a:lnTo>
                      <a:pt x="98" y="142"/>
                    </a:lnTo>
                    <a:lnTo>
                      <a:pt x="94" y="140"/>
                    </a:lnTo>
                    <a:lnTo>
                      <a:pt x="90" y="138"/>
                    </a:lnTo>
                    <a:lnTo>
                      <a:pt x="88" y="136"/>
                    </a:lnTo>
                    <a:lnTo>
                      <a:pt x="86" y="132"/>
                    </a:lnTo>
                    <a:lnTo>
                      <a:pt x="84" y="120"/>
                    </a:lnTo>
                    <a:lnTo>
                      <a:pt x="78" y="108"/>
                    </a:lnTo>
                    <a:lnTo>
                      <a:pt x="66" y="100"/>
                    </a:lnTo>
                    <a:lnTo>
                      <a:pt x="66" y="94"/>
                    </a:lnTo>
                    <a:lnTo>
                      <a:pt x="64" y="84"/>
                    </a:lnTo>
                    <a:lnTo>
                      <a:pt x="60" y="72"/>
                    </a:lnTo>
                    <a:lnTo>
                      <a:pt x="56" y="68"/>
                    </a:lnTo>
                    <a:lnTo>
                      <a:pt x="48" y="62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2" y="36"/>
                    </a:lnTo>
                    <a:lnTo>
                      <a:pt x="52" y="34"/>
                    </a:lnTo>
                    <a:lnTo>
                      <a:pt x="48" y="34"/>
                    </a:lnTo>
                    <a:lnTo>
                      <a:pt x="46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40" y="12"/>
                    </a:lnTo>
                    <a:lnTo>
                      <a:pt x="40" y="8"/>
                    </a:lnTo>
                    <a:lnTo>
                      <a:pt x="42" y="6"/>
                    </a:lnTo>
                    <a:lnTo>
                      <a:pt x="40" y="4"/>
                    </a:lnTo>
                    <a:lnTo>
                      <a:pt x="40" y="2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6" name="Freeform 234">
                <a:extLst>
                  <a:ext uri="{FF2B5EF4-FFF2-40B4-BE49-F238E27FC236}">
                    <a16:creationId xmlns:a16="http://schemas.microsoft.com/office/drawing/2014/main" id="{E09F6B9E-200F-4E67-98FC-35C7598053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57" y="2246"/>
                <a:ext cx="36" cy="32"/>
              </a:xfrm>
              <a:custGeom>
                <a:avLst/>
                <a:gdLst>
                  <a:gd name="T0" fmla="*/ 16 w 36"/>
                  <a:gd name="T1" fmla="*/ 0 h 32"/>
                  <a:gd name="T2" fmla="*/ 16 w 36"/>
                  <a:gd name="T3" fmla="*/ 0 h 32"/>
                  <a:gd name="T4" fmla="*/ 18 w 36"/>
                  <a:gd name="T5" fmla="*/ 0 h 32"/>
                  <a:gd name="T6" fmla="*/ 20 w 36"/>
                  <a:gd name="T7" fmla="*/ 0 h 32"/>
                  <a:gd name="T8" fmla="*/ 24 w 36"/>
                  <a:gd name="T9" fmla="*/ 0 h 32"/>
                  <a:gd name="T10" fmla="*/ 28 w 36"/>
                  <a:gd name="T11" fmla="*/ 0 h 32"/>
                  <a:gd name="T12" fmla="*/ 30 w 36"/>
                  <a:gd name="T13" fmla="*/ 2 h 32"/>
                  <a:gd name="T14" fmla="*/ 32 w 36"/>
                  <a:gd name="T15" fmla="*/ 6 h 32"/>
                  <a:gd name="T16" fmla="*/ 32 w 36"/>
                  <a:gd name="T17" fmla="*/ 6 h 32"/>
                  <a:gd name="T18" fmla="*/ 34 w 36"/>
                  <a:gd name="T19" fmla="*/ 8 h 32"/>
                  <a:gd name="T20" fmla="*/ 36 w 36"/>
                  <a:gd name="T21" fmla="*/ 12 h 32"/>
                  <a:gd name="T22" fmla="*/ 36 w 36"/>
                  <a:gd name="T23" fmla="*/ 16 h 32"/>
                  <a:gd name="T24" fmla="*/ 36 w 36"/>
                  <a:gd name="T25" fmla="*/ 22 h 32"/>
                  <a:gd name="T26" fmla="*/ 32 w 36"/>
                  <a:gd name="T27" fmla="*/ 28 h 32"/>
                  <a:gd name="T28" fmla="*/ 32 w 36"/>
                  <a:gd name="T29" fmla="*/ 28 h 32"/>
                  <a:gd name="T30" fmla="*/ 30 w 36"/>
                  <a:gd name="T31" fmla="*/ 30 h 32"/>
                  <a:gd name="T32" fmla="*/ 28 w 36"/>
                  <a:gd name="T33" fmla="*/ 32 h 32"/>
                  <a:gd name="T34" fmla="*/ 26 w 36"/>
                  <a:gd name="T35" fmla="*/ 30 h 32"/>
                  <a:gd name="T36" fmla="*/ 24 w 36"/>
                  <a:gd name="T37" fmla="*/ 30 h 32"/>
                  <a:gd name="T38" fmla="*/ 20 w 36"/>
                  <a:gd name="T39" fmla="*/ 30 h 32"/>
                  <a:gd name="T40" fmla="*/ 18 w 36"/>
                  <a:gd name="T41" fmla="*/ 28 h 32"/>
                  <a:gd name="T42" fmla="*/ 16 w 36"/>
                  <a:gd name="T43" fmla="*/ 26 h 32"/>
                  <a:gd name="T44" fmla="*/ 16 w 36"/>
                  <a:gd name="T45" fmla="*/ 24 h 32"/>
                  <a:gd name="T46" fmla="*/ 16 w 36"/>
                  <a:gd name="T47" fmla="*/ 20 h 32"/>
                  <a:gd name="T48" fmla="*/ 14 w 36"/>
                  <a:gd name="T49" fmla="*/ 18 h 32"/>
                  <a:gd name="T50" fmla="*/ 14 w 36"/>
                  <a:gd name="T51" fmla="*/ 18 h 32"/>
                  <a:gd name="T52" fmla="*/ 14 w 36"/>
                  <a:gd name="T53" fmla="*/ 18 h 32"/>
                  <a:gd name="T54" fmla="*/ 12 w 36"/>
                  <a:gd name="T55" fmla="*/ 20 h 32"/>
                  <a:gd name="T56" fmla="*/ 10 w 36"/>
                  <a:gd name="T57" fmla="*/ 22 h 32"/>
                  <a:gd name="T58" fmla="*/ 8 w 36"/>
                  <a:gd name="T59" fmla="*/ 22 h 32"/>
                  <a:gd name="T60" fmla="*/ 6 w 36"/>
                  <a:gd name="T61" fmla="*/ 20 h 32"/>
                  <a:gd name="T62" fmla="*/ 4 w 36"/>
                  <a:gd name="T63" fmla="*/ 18 h 32"/>
                  <a:gd name="T64" fmla="*/ 2 w 36"/>
                  <a:gd name="T65" fmla="*/ 18 h 32"/>
                  <a:gd name="T66" fmla="*/ 0 w 36"/>
                  <a:gd name="T67" fmla="*/ 14 h 32"/>
                  <a:gd name="T68" fmla="*/ 0 w 36"/>
                  <a:gd name="T69" fmla="*/ 12 h 32"/>
                  <a:gd name="T70" fmla="*/ 2 w 36"/>
                  <a:gd name="T71" fmla="*/ 8 h 32"/>
                  <a:gd name="T72" fmla="*/ 16 w 36"/>
                  <a:gd name="T7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" h="32">
                    <a:moveTo>
                      <a:pt x="16" y="0"/>
                    </a:moveTo>
                    <a:lnTo>
                      <a:pt x="16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4" y="8"/>
                    </a:lnTo>
                    <a:lnTo>
                      <a:pt x="36" y="12"/>
                    </a:lnTo>
                    <a:lnTo>
                      <a:pt x="36" y="16"/>
                    </a:lnTo>
                    <a:lnTo>
                      <a:pt x="36" y="22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6" y="30"/>
                    </a:lnTo>
                    <a:lnTo>
                      <a:pt x="24" y="30"/>
                    </a:lnTo>
                    <a:lnTo>
                      <a:pt x="20" y="30"/>
                    </a:lnTo>
                    <a:lnTo>
                      <a:pt x="18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6" y="20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2" y="20"/>
                    </a:lnTo>
                    <a:lnTo>
                      <a:pt x="10" y="22"/>
                    </a:lnTo>
                    <a:lnTo>
                      <a:pt x="8" y="22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1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7" name="Freeform 235">
                <a:extLst>
                  <a:ext uri="{FF2B5EF4-FFF2-40B4-BE49-F238E27FC236}">
                    <a16:creationId xmlns:a16="http://schemas.microsoft.com/office/drawing/2014/main" id="{A948F7B9-F5E7-4366-AB1E-120AA4874A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61" y="2194"/>
                <a:ext cx="36" cy="62"/>
              </a:xfrm>
              <a:custGeom>
                <a:avLst/>
                <a:gdLst>
                  <a:gd name="T0" fmla="*/ 30 w 36"/>
                  <a:gd name="T1" fmla="*/ 58 h 62"/>
                  <a:gd name="T2" fmla="*/ 30 w 36"/>
                  <a:gd name="T3" fmla="*/ 46 h 62"/>
                  <a:gd name="T4" fmla="*/ 30 w 36"/>
                  <a:gd name="T5" fmla="*/ 44 h 62"/>
                  <a:gd name="T6" fmla="*/ 30 w 36"/>
                  <a:gd name="T7" fmla="*/ 42 h 62"/>
                  <a:gd name="T8" fmla="*/ 28 w 36"/>
                  <a:gd name="T9" fmla="*/ 38 h 62"/>
                  <a:gd name="T10" fmla="*/ 30 w 36"/>
                  <a:gd name="T11" fmla="*/ 36 h 62"/>
                  <a:gd name="T12" fmla="*/ 30 w 36"/>
                  <a:gd name="T13" fmla="*/ 32 h 62"/>
                  <a:gd name="T14" fmla="*/ 32 w 36"/>
                  <a:gd name="T15" fmla="*/ 30 h 62"/>
                  <a:gd name="T16" fmla="*/ 36 w 36"/>
                  <a:gd name="T17" fmla="*/ 28 h 62"/>
                  <a:gd name="T18" fmla="*/ 36 w 36"/>
                  <a:gd name="T19" fmla="*/ 28 h 62"/>
                  <a:gd name="T20" fmla="*/ 36 w 36"/>
                  <a:gd name="T21" fmla="*/ 24 h 62"/>
                  <a:gd name="T22" fmla="*/ 34 w 36"/>
                  <a:gd name="T23" fmla="*/ 22 h 62"/>
                  <a:gd name="T24" fmla="*/ 34 w 36"/>
                  <a:gd name="T25" fmla="*/ 18 h 62"/>
                  <a:gd name="T26" fmla="*/ 32 w 36"/>
                  <a:gd name="T27" fmla="*/ 16 h 62"/>
                  <a:gd name="T28" fmla="*/ 32 w 36"/>
                  <a:gd name="T29" fmla="*/ 16 h 62"/>
                  <a:gd name="T30" fmla="*/ 30 w 36"/>
                  <a:gd name="T31" fmla="*/ 12 h 62"/>
                  <a:gd name="T32" fmla="*/ 30 w 36"/>
                  <a:gd name="T33" fmla="*/ 8 h 62"/>
                  <a:gd name="T34" fmla="*/ 30 w 36"/>
                  <a:gd name="T35" fmla="*/ 4 h 62"/>
                  <a:gd name="T36" fmla="*/ 28 w 36"/>
                  <a:gd name="T37" fmla="*/ 0 h 62"/>
                  <a:gd name="T38" fmla="*/ 28 w 36"/>
                  <a:gd name="T39" fmla="*/ 0 h 62"/>
                  <a:gd name="T40" fmla="*/ 24 w 36"/>
                  <a:gd name="T41" fmla="*/ 0 h 62"/>
                  <a:gd name="T42" fmla="*/ 2 w 36"/>
                  <a:gd name="T43" fmla="*/ 20 h 62"/>
                  <a:gd name="T44" fmla="*/ 2 w 36"/>
                  <a:gd name="T45" fmla="*/ 22 h 62"/>
                  <a:gd name="T46" fmla="*/ 0 w 36"/>
                  <a:gd name="T47" fmla="*/ 26 h 62"/>
                  <a:gd name="T48" fmla="*/ 0 w 36"/>
                  <a:gd name="T49" fmla="*/ 32 h 62"/>
                  <a:gd name="T50" fmla="*/ 0 w 36"/>
                  <a:gd name="T51" fmla="*/ 36 h 62"/>
                  <a:gd name="T52" fmla="*/ 2 w 36"/>
                  <a:gd name="T53" fmla="*/ 40 h 62"/>
                  <a:gd name="T54" fmla="*/ 2 w 36"/>
                  <a:gd name="T55" fmla="*/ 44 h 62"/>
                  <a:gd name="T56" fmla="*/ 2 w 36"/>
                  <a:gd name="T57" fmla="*/ 46 h 62"/>
                  <a:gd name="T58" fmla="*/ 10 w 36"/>
                  <a:gd name="T59" fmla="*/ 54 h 62"/>
                  <a:gd name="T60" fmla="*/ 10 w 36"/>
                  <a:gd name="T61" fmla="*/ 62 h 62"/>
                  <a:gd name="T62" fmla="*/ 30 w 36"/>
                  <a:gd name="T63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62">
                    <a:moveTo>
                      <a:pt x="30" y="58"/>
                    </a:moveTo>
                    <a:lnTo>
                      <a:pt x="30" y="46"/>
                    </a:lnTo>
                    <a:lnTo>
                      <a:pt x="30" y="44"/>
                    </a:lnTo>
                    <a:lnTo>
                      <a:pt x="30" y="42"/>
                    </a:lnTo>
                    <a:lnTo>
                      <a:pt x="28" y="38"/>
                    </a:lnTo>
                    <a:lnTo>
                      <a:pt x="30" y="36"/>
                    </a:lnTo>
                    <a:lnTo>
                      <a:pt x="30" y="32"/>
                    </a:lnTo>
                    <a:lnTo>
                      <a:pt x="32" y="30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4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0" y="12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2" y="46"/>
                    </a:lnTo>
                    <a:lnTo>
                      <a:pt x="10" y="54"/>
                    </a:lnTo>
                    <a:lnTo>
                      <a:pt x="10" y="62"/>
                    </a:lnTo>
                    <a:lnTo>
                      <a:pt x="30" y="5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8" name="Freeform 236">
                <a:extLst>
                  <a:ext uri="{FF2B5EF4-FFF2-40B4-BE49-F238E27FC236}">
                    <a16:creationId xmlns:a16="http://schemas.microsoft.com/office/drawing/2014/main" id="{123D103D-F194-4789-A166-A625306405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1" y="1856"/>
                <a:ext cx="168" cy="390"/>
              </a:xfrm>
              <a:custGeom>
                <a:avLst/>
                <a:gdLst>
                  <a:gd name="T0" fmla="*/ 0 w 168"/>
                  <a:gd name="T1" fmla="*/ 286 h 390"/>
                  <a:gd name="T2" fmla="*/ 0 w 168"/>
                  <a:gd name="T3" fmla="*/ 300 h 390"/>
                  <a:gd name="T4" fmla="*/ 0 w 168"/>
                  <a:gd name="T5" fmla="*/ 312 h 390"/>
                  <a:gd name="T6" fmla="*/ 0 w 168"/>
                  <a:gd name="T7" fmla="*/ 322 h 390"/>
                  <a:gd name="T8" fmla="*/ 16 w 168"/>
                  <a:gd name="T9" fmla="*/ 388 h 390"/>
                  <a:gd name="T10" fmla="*/ 38 w 168"/>
                  <a:gd name="T11" fmla="*/ 382 h 390"/>
                  <a:gd name="T12" fmla="*/ 50 w 168"/>
                  <a:gd name="T13" fmla="*/ 372 h 390"/>
                  <a:gd name="T14" fmla="*/ 60 w 168"/>
                  <a:gd name="T15" fmla="*/ 360 h 390"/>
                  <a:gd name="T16" fmla="*/ 66 w 168"/>
                  <a:gd name="T17" fmla="*/ 328 h 390"/>
                  <a:gd name="T18" fmla="*/ 88 w 168"/>
                  <a:gd name="T19" fmla="*/ 296 h 390"/>
                  <a:gd name="T20" fmla="*/ 94 w 168"/>
                  <a:gd name="T21" fmla="*/ 282 h 390"/>
                  <a:gd name="T22" fmla="*/ 92 w 168"/>
                  <a:gd name="T23" fmla="*/ 272 h 390"/>
                  <a:gd name="T24" fmla="*/ 82 w 168"/>
                  <a:gd name="T25" fmla="*/ 264 h 390"/>
                  <a:gd name="T26" fmla="*/ 76 w 168"/>
                  <a:gd name="T27" fmla="*/ 262 h 390"/>
                  <a:gd name="T28" fmla="*/ 78 w 168"/>
                  <a:gd name="T29" fmla="*/ 230 h 390"/>
                  <a:gd name="T30" fmla="*/ 78 w 168"/>
                  <a:gd name="T31" fmla="*/ 232 h 390"/>
                  <a:gd name="T32" fmla="*/ 80 w 168"/>
                  <a:gd name="T33" fmla="*/ 218 h 390"/>
                  <a:gd name="T34" fmla="*/ 86 w 168"/>
                  <a:gd name="T35" fmla="*/ 204 h 390"/>
                  <a:gd name="T36" fmla="*/ 94 w 168"/>
                  <a:gd name="T37" fmla="*/ 194 h 390"/>
                  <a:gd name="T38" fmla="*/ 106 w 168"/>
                  <a:gd name="T39" fmla="*/ 184 h 390"/>
                  <a:gd name="T40" fmla="*/ 116 w 168"/>
                  <a:gd name="T41" fmla="*/ 176 h 390"/>
                  <a:gd name="T42" fmla="*/ 122 w 168"/>
                  <a:gd name="T43" fmla="*/ 158 h 390"/>
                  <a:gd name="T44" fmla="*/ 122 w 168"/>
                  <a:gd name="T45" fmla="*/ 140 h 390"/>
                  <a:gd name="T46" fmla="*/ 156 w 168"/>
                  <a:gd name="T47" fmla="*/ 118 h 390"/>
                  <a:gd name="T48" fmla="*/ 168 w 168"/>
                  <a:gd name="T49" fmla="*/ 118 h 390"/>
                  <a:gd name="T50" fmla="*/ 162 w 168"/>
                  <a:gd name="T51" fmla="*/ 106 h 390"/>
                  <a:gd name="T52" fmla="*/ 152 w 168"/>
                  <a:gd name="T53" fmla="*/ 80 h 390"/>
                  <a:gd name="T54" fmla="*/ 152 w 168"/>
                  <a:gd name="T55" fmla="*/ 72 h 390"/>
                  <a:gd name="T56" fmla="*/ 156 w 168"/>
                  <a:gd name="T57" fmla="*/ 68 h 390"/>
                  <a:gd name="T58" fmla="*/ 156 w 168"/>
                  <a:gd name="T59" fmla="*/ 56 h 390"/>
                  <a:gd name="T60" fmla="*/ 140 w 168"/>
                  <a:gd name="T61" fmla="*/ 38 h 390"/>
                  <a:gd name="T62" fmla="*/ 130 w 168"/>
                  <a:gd name="T63" fmla="*/ 24 h 390"/>
                  <a:gd name="T64" fmla="*/ 122 w 168"/>
                  <a:gd name="T65" fmla="*/ 20 h 390"/>
                  <a:gd name="T66" fmla="*/ 114 w 168"/>
                  <a:gd name="T67" fmla="*/ 4 h 390"/>
                  <a:gd name="T68" fmla="*/ 102 w 168"/>
                  <a:gd name="T69" fmla="*/ 14 h 390"/>
                  <a:gd name="T70" fmla="*/ 92 w 168"/>
                  <a:gd name="T71" fmla="*/ 24 h 390"/>
                  <a:gd name="T72" fmla="*/ 86 w 168"/>
                  <a:gd name="T73" fmla="*/ 32 h 390"/>
                  <a:gd name="T74" fmla="*/ 80 w 168"/>
                  <a:gd name="T75" fmla="*/ 44 h 390"/>
                  <a:gd name="T76" fmla="*/ 76 w 168"/>
                  <a:gd name="T77" fmla="*/ 56 h 390"/>
                  <a:gd name="T78" fmla="*/ 70 w 168"/>
                  <a:gd name="T79" fmla="*/ 82 h 390"/>
                  <a:gd name="T80" fmla="*/ 64 w 168"/>
                  <a:gd name="T81" fmla="*/ 92 h 390"/>
                  <a:gd name="T82" fmla="*/ 54 w 168"/>
                  <a:gd name="T83" fmla="*/ 104 h 390"/>
                  <a:gd name="T84" fmla="*/ 46 w 168"/>
                  <a:gd name="T85" fmla="*/ 122 h 390"/>
                  <a:gd name="T86" fmla="*/ 12 w 168"/>
                  <a:gd name="T87" fmla="*/ 178 h 390"/>
                  <a:gd name="T88" fmla="*/ 14 w 168"/>
                  <a:gd name="T89" fmla="*/ 260 h 390"/>
                  <a:gd name="T90" fmla="*/ 14 w 168"/>
                  <a:gd name="T91" fmla="*/ 266 h 390"/>
                  <a:gd name="T92" fmla="*/ 8 w 168"/>
                  <a:gd name="T93" fmla="*/ 278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8" h="390">
                    <a:moveTo>
                      <a:pt x="0" y="280"/>
                    </a:moveTo>
                    <a:lnTo>
                      <a:pt x="0" y="282"/>
                    </a:lnTo>
                    <a:lnTo>
                      <a:pt x="0" y="286"/>
                    </a:lnTo>
                    <a:lnTo>
                      <a:pt x="0" y="292"/>
                    </a:lnTo>
                    <a:lnTo>
                      <a:pt x="0" y="296"/>
                    </a:lnTo>
                    <a:lnTo>
                      <a:pt x="0" y="300"/>
                    </a:lnTo>
                    <a:lnTo>
                      <a:pt x="0" y="302"/>
                    </a:lnTo>
                    <a:lnTo>
                      <a:pt x="0" y="308"/>
                    </a:lnTo>
                    <a:lnTo>
                      <a:pt x="0" y="312"/>
                    </a:lnTo>
                    <a:lnTo>
                      <a:pt x="0" y="318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0" y="350"/>
                    </a:lnTo>
                    <a:lnTo>
                      <a:pt x="12" y="368"/>
                    </a:lnTo>
                    <a:lnTo>
                      <a:pt x="16" y="388"/>
                    </a:lnTo>
                    <a:lnTo>
                      <a:pt x="24" y="390"/>
                    </a:lnTo>
                    <a:lnTo>
                      <a:pt x="36" y="386"/>
                    </a:lnTo>
                    <a:lnTo>
                      <a:pt x="38" y="382"/>
                    </a:lnTo>
                    <a:lnTo>
                      <a:pt x="42" y="378"/>
                    </a:lnTo>
                    <a:lnTo>
                      <a:pt x="46" y="374"/>
                    </a:lnTo>
                    <a:lnTo>
                      <a:pt x="50" y="372"/>
                    </a:lnTo>
                    <a:lnTo>
                      <a:pt x="54" y="372"/>
                    </a:lnTo>
                    <a:lnTo>
                      <a:pt x="54" y="370"/>
                    </a:lnTo>
                    <a:lnTo>
                      <a:pt x="60" y="360"/>
                    </a:lnTo>
                    <a:lnTo>
                      <a:pt x="64" y="346"/>
                    </a:lnTo>
                    <a:lnTo>
                      <a:pt x="66" y="334"/>
                    </a:lnTo>
                    <a:lnTo>
                      <a:pt x="66" y="328"/>
                    </a:lnTo>
                    <a:lnTo>
                      <a:pt x="66" y="320"/>
                    </a:lnTo>
                    <a:lnTo>
                      <a:pt x="84" y="300"/>
                    </a:lnTo>
                    <a:lnTo>
                      <a:pt x="88" y="296"/>
                    </a:lnTo>
                    <a:lnTo>
                      <a:pt x="92" y="290"/>
                    </a:lnTo>
                    <a:lnTo>
                      <a:pt x="92" y="286"/>
                    </a:lnTo>
                    <a:lnTo>
                      <a:pt x="94" y="282"/>
                    </a:lnTo>
                    <a:lnTo>
                      <a:pt x="94" y="278"/>
                    </a:lnTo>
                    <a:lnTo>
                      <a:pt x="92" y="278"/>
                    </a:lnTo>
                    <a:lnTo>
                      <a:pt x="92" y="272"/>
                    </a:lnTo>
                    <a:lnTo>
                      <a:pt x="90" y="268"/>
                    </a:lnTo>
                    <a:lnTo>
                      <a:pt x="86" y="266"/>
                    </a:lnTo>
                    <a:lnTo>
                      <a:pt x="82" y="264"/>
                    </a:lnTo>
                    <a:lnTo>
                      <a:pt x="80" y="264"/>
                    </a:lnTo>
                    <a:lnTo>
                      <a:pt x="78" y="262"/>
                    </a:lnTo>
                    <a:lnTo>
                      <a:pt x="76" y="262"/>
                    </a:lnTo>
                    <a:lnTo>
                      <a:pt x="78" y="228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8" y="232"/>
                    </a:lnTo>
                    <a:lnTo>
                      <a:pt x="78" y="232"/>
                    </a:lnTo>
                    <a:lnTo>
                      <a:pt x="78" y="232"/>
                    </a:lnTo>
                    <a:lnTo>
                      <a:pt x="78" y="230"/>
                    </a:lnTo>
                    <a:lnTo>
                      <a:pt x="80" y="226"/>
                    </a:lnTo>
                    <a:lnTo>
                      <a:pt x="80" y="218"/>
                    </a:lnTo>
                    <a:lnTo>
                      <a:pt x="82" y="212"/>
                    </a:lnTo>
                    <a:lnTo>
                      <a:pt x="84" y="208"/>
                    </a:lnTo>
                    <a:lnTo>
                      <a:pt x="86" y="204"/>
                    </a:lnTo>
                    <a:lnTo>
                      <a:pt x="88" y="200"/>
                    </a:lnTo>
                    <a:lnTo>
                      <a:pt x="90" y="196"/>
                    </a:lnTo>
                    <a:lnTo>
                      <a:pt x="94" y="194"/>
                    </a:lnTo>
                    <a:lnTo>
                      <a:pt x="98" y="190"/>
                    </a:lnTo>
                    <a:lnTo>
                      <a:pt x="104" y="188"/>
                    </a:lnTo>
                    <a:lnTo>
                      <a:pt x="106" y="184"/>
                    </a:lnTo>
                    <a:lnTo>
                      <a:pt x="110" y="184"/>
                    </a:lnTo>
                    <a:lnTo>
                      <a:pt x="110" y="182"/>
                    </a:lnTo>
                    <a:lnTo>
                      <a:pt x="116" y="176"/>
                    </a:lnTo>
                    <a:lnTo>
                      <a:pt x="120" y="170"/>
                    </a:lnTo>
                    <a:lnTo>
                      <a:pt x="122" y="164"/>
                    </a:lnTo>
                    <a:lnTo>
                      <a:pt x="122" y="158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2" y="140"/>
                    </a:lnTo>
                    <a:lnTo>
                      <a:pt x="134" y="130"/>
                    </a:lnTo>
                    <a:lnTo>
                      <a:pt x="144" y="120"/>
                    </a:lnTo>
                    <a:lnTo>
                      <a:pt x="156" y="118"/>
                    </a:lnTo>
                    <a:lnTo>
                      <a:pt x="166" y="120"/>
                    </a:lnTo>
                    <a:lnTo>
                      <a:pt x="166" y="120"/>
                    </a:lnTo>
                    <a:lnTo>
                      <a:pt x="168" y="118"/>
                    </a:lnTo>
                    <a:lnTo>
                      <a:pt x="168" y="116"/>
                    </a:lnTo>
                    <a:lnTo>
                      <a:pt x="166" y="114"/>
                    </a:lnTo>
                    <a:lnTo>
                      <a:pt x="162" y="106"/>
                    </a:lnTo>
                    <a:lnTo>
                      <a:pt x="158" y="96"/>
                    </a:lnTo>
                    <a:lnTo>
                      <a:pt x="154" y="86"/>
                    </a:lnTo>
                    <a:lnTo>
                      <a:pt x="152" y="80"/>
                    </a:lnTo>
                    <a:lnTo>
                      <a:pt x="152" y="78"/>
                    </a:lnTo>
                    <a:lnTo>
                      <a:pt x="152" y="76"/>
                    </a:lnTo>
                    <a:lnTo>
                      <a:pt x="152" y="72"/>
                    </a:lnTo>
                    <a:lnTo>
                      <a:pt x="152" y="72"/>
                    </a:lnTo>
                    <a:lnTo>
                      <a:pt x="154" y="70"/>
                    </a:lnTo>
                    <a:lnTo>
                      <a:pt x="156" y="68"/>
                    </a:lnTo>
                    <a:lnTo>
                      <a:pt x="158" y="64"/>
                    </a:lnTo>
                    <a:lnTo>
                      <a:pt x="158" y="60"/>
                    </a:lnTo>
                    <a:lnTo>
                      <a:pt x="156" y="56"/>
                    </a:lnTo>
                    <a:lnTo>
                      <a:pt x="152" y="50"/>
                    </a:lnTo>
                    <a:lnTo>
                      <a:pt x="142" y="42"/>
                    </a:lnTo>
                    <a:lnTo>
                      <a:pt x="140" y="38"/>
                    </a:lnTo>
                    <a:lnTo>
                      <a:pt x="136" y="32"/>
                    </a:lnTo>
                    <a:lnTo>
                      <a:pt x="132" y="28"/>
                    </a:lnTo>
                    <a:lnTo>
                      <a:pt x="130" y="24"/>
                    </a:lnTo>
                    <a:lnTo>
                      <a:pt x="126" y="22"/>
                    </a:lnTo>
                    <a:lnTo>
                      <a:pt x="124" y="20"/>
                    </a:lnTo>
                    <a:lnTo>
                      <a:pt x="122" y="20"/>
                    </a:lnTo>
                    <a:lnTo>
                      <a:pt x="118" y="0"/>
                    </a:lnTo>
                    <a:lnTo>
                      <a:pt x="116" y="2"/>
                    </a:lnTo>
                    <a:lnTo>
                      <a:pt x="114" y="4"/>
                    </a:lnTo>
                    <a:lnTo>
                      <a:pt x="110" y="6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98" y="18"/>
                    </a:lnTo>
                    <a:lnTo>
                      <a:pt x="94" y="22"/>
                    </a:lnTo>
                    <a:lnTo>
                      <a:pt x="92" y="24"/>
                    </a:lnTo>
                    <a:lnTo>
                      <a:pt x="90" y="26"/>
                    </a:lnTo>
                    <a:lnTo>
                      <a:pt x="88" y="28"/>
                    </a:lnTo>
                    <a:lnTo>
                      <a:pt x="86" y="32"/>
                    </a:lnTo>
                    <a:lnTo>
                      <a:pt x="84" y="36"/>
                    </a:lnTo>
                    <a:lnTo>
                      <a:pt x="82" y="40"/>
                    </a:lnTo>
                    <a:lnTo>
                      <a:pt x="80" y="44"/>
                    </a:lnTo>
                    <a:lnTo>
                      <a:pt x="78" y="48"/>
                    </a:lnTo>
                    <a:lnTo>
                      <a:pt x="78" y="52"/>
                    </a:lnTo>
                    <a:lnTo>
                      <a:pt x="76" y="56"/>
                    </a:lnTo>
                    <a:lnTo>
                      <a:pt x="72" y="60"/>
                    </a:lnTo>
                    <a:lnTo>
                      <a:pt x="72" y="82"/>
                    </a:lnTo>
                    <a:lnTo>
                      <a:pt x="70" y="82"/>
                    </a:lnTo>
                    <a:lnTo>
                      <a:pt x="70" y="84"/>
                    </a:lnTo>
                    <a:lnTo>
                      <a:pt x="66" y="88"/>
                    </a:lnTo>
                    <a:lnTo>
                      <a:pt x="64" y="92"/>
                    </a:lnTo>
                    <a:lnTo>
                      <a:pt x="60" y="96"/>
                    </a:lnTo>
                    <a:lnTo>
                      <a:pt x="56" y="100"/>
                    </a:lnTo>
                    <a:lnTo>
                      <a:pt x="54" y="104"/>
                    </a:lnTo>
                    <a:lnTo>
                      <a:pt x="50" y="106"/>
                    </a:lnTo>
                    <a:lnTo>
                      <a:pt x="48" y="106"/>
                    </a:lnTo>
                    <a:lnTo>
                      <a:pt x="46" y="122"/>
                    </a:lnTo>
                    <a:lnTo>
                      <a:pt x="36" y="140"/>
                    </a:lnTo>
                    <a:lnTo>
                      <a:pt x="34" y="164"/>
                    </a:lnTo>
                    <a:lnTo>
                      <a:pt x="12" y="178"/>
                    </a:lnTo>
                    <a:lnTo>
                      <a:pt x="16" y="184"/>
                    </a:lnTo>
                    <a:lnTo>
                      <a:pt x="16" y="234"/>
                    </a:lnTo>
                    <a:lnTo>
                      <a:pt x="14" y="260"/>
                    </a:lnTo>
                    <a:lnTo>
                      <a:pt x="14" y="262"/>
                    </a:lnTo>
                    <a:lnTo>
                      <a:pt x="14" y="264"/>
                    </a:lnTo>
                    <a:lnTo>
                      <a:pt x="14" y="266"/>
                    </a:lnTo>
                    <a:lnTo>
                      <a:pt x="12" y="270"/>
                    </a:lnTo>
                    <a:lnTo>
                      <a:pt x="12" y="274"/>
                    </a:lnTo>
                    <a:lnTo>
                      <a:pt x="8" y="278"/>
                    </a:lnTo>
                    <a:lnTo>
                      <a:pt x="4" y="280"/>
                    </a:lnTo>
                    <a:lnTo>
                      <a:pt x="0" y="28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79" name="Freeform 237">
                <a:extLst>
                  <a:ext uri="{FF2B5EF4-FFF2-40B4-BE49-F238E27FC236}">
                    <a16:creationId xmlns:a16="http://schemas.microsoft.com/office/drawing/2014/main" id="{F1066968-9BB2-44B2-9DA7-0A58F8A1C6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29" y="1828"/>
                <a:ext cx="124" cy="310"/>
              </a:xfrm>
              <a:custGeom>
                <a:avLst/>
                <a:gdLst>
                  <a:gd name="T0" fmla="*/ 102 w 124"/>
                  <a:gd name="T1" fmla="*/ 62 h 310"/>
                  <a:gd name="T2" fmla="*/ 122 w 124"/>
                  <a:gd name="T3" fmla="*/ 112 h 310"/>
                  <a:gd name="T4" fmla="*/ 112 w 124"/>
                  <a:gd name="T5" fmla="*/ 128 h 310"/>
                  <a:gd name="T6" fmla="*/ 114 w 124"/>
                  <a:gd name="T7" fmla="*/ 134 h 310"/>
                  <a:gd name="T8" fmla="*/ 118 w 124"/>
                  <a:gd name="T9" fmla="*/ 144 h 310"/>
                  <a:gd name="T10" fmla="*/ 118 w 124"/>
                  <a:gd name="T11" fmla="*/ 152 h 310"/>
                  <a:gd name="T12" fmla="*/ 114 w 124"/>
                  <a:gd name="T13" fmla="*/ 182 h 310"/>
                  <a:gd name="T14" fmla="*/ 114 w 124"/>
                  <a:gd name="T15" fmla="*/ 212 h 310"/>
                  <a:gd name="T16" fmla="*/ 122 w 124"/>
                  <a:gd name="T17" fmla="*/ 222 h 310"/>
                  <a:gd name="T18" fmla="*/ 124 w 124"/>
                  <a:gd name="T19" fmla="*/ 254 h 310"/>
                  <a:gd name="T20" fmla="*/ 124 w 124"/>
                  <a:gd name="T21" fmla="*/ 260 h 310"/>
                  <a:gd name="T22" fmla="*/ 90 w 124"/>
                  <a:gd name="T23" fmla="*/ 292 h 310"/>
                  <a:gd name="T24" fmla="*/ 92 w 124"/>
                  <a:gd name="T25" fmla="*/ 294 h 310"/>
                  <a:gd name="T26" fmla="*/ 88 w 124"/>
                  <a:gd name="T27" fmla="*/ 294 h 310"/>
                  <a:gd name="T28" fmla="*/ 80 w 124"/>
                  <a:gd name="T29" fmla="*/ 292 h 310"/>
                  <a:gd name="T30" fmla="*/ 72 w 124"/>
                  <a:gd name="T31" fmla="*/ 296 h 310"/>
                  <a:gd name="T32" fmla="*/ 54 w 124"/>
                  <a:gd name="T33" fmla="*/ 302 h 310"/>
                  <a:gd name="T34" fmla="*/ 48 w 124"/>
                  <a:gd name="T35" fmla="*/ 304 h 310"/>
                  <a:gd name="T36" fmla="*/ 38 w 124"/>
                  <a:gd name="T37" fmla="*/ 306 h 310"/>
                  <a:gd name="T38" fmla="*/ 24 w 124"/>
                  <a:gd name="T39" fmla="*/ 306 h 310"/>
                  <a:gd name="T40" fmla="*/ 20 w 124"/>
                  <a:gd name="T41" fmla="*/ 304 h 310"/>
                  <a:gd name="T42" fmla="*/ 12 w 124"/>
                  <a:gd name="T43" fmla="*/ 298 h 310"/>
                  <a:gd name="T44" fmla="*/ 6 w 124"/>
                  <a:gd name="T45" fmla="*/ 292 h 310"/>
                  <a:gd name="T46" fmla="*/ 4 w 124"/>
                  <a:gd name="T47" fmla="*/ 286 h 310"/>
                  <a:gd name="T48" fmla="*/ 4 w 124"/>
                  <a:gd name="T49" fmla="*/ 278 h 310"/>
                  <a:gd name="T50" fmla="*/ 4 w 124"/>
                  <a:gd name="T51" fmla="*/ 268 h 310"/>
                  <a:gd name="T52" fmla="*/ 4 w 124"/>
                  <a:gd name="T53" fmla="*/ 230 h 310"/>
                  <a:gd name="T54" fmla="*/ 6 w 124"/>
                  <a:gd name="T55" fmla="*/ 224 h 310"/>
                  <a:gd name="T56" fmla="*/ 12 w 124"/>
                  <a:gd name="T57" fmla="*/ 212 h 310"/>
                  <a:gd name="T58" fmla="*/ 42 w 124"/>
                  <a:gd name="T59" fmla="*/ 186 h 310"/>
                  <a:gd name="T60" fmla="*/ 50 w 124"/>
                  <a:gd name="T61" fmla="*/ 178 h 310"/>
                  <a:gd name="T62" fmla="*/ 56 w 124"/>
                  <a:gd name="T63" fmla="*/ 158 h 310"/>
                  <a:gd name="T64" fmla="*/ 48 w 124"/>
                  <a:gd name="T65" fmla="*/ 148 h 310"/>
                  <a:gd name="T66" fmla="*/ 50 w 124"/>
                  <a:gd name="T67" fmla="*/ 146 h 310"/>
                  <a:gd name="T68" fmla="*/ 48 w 124"/>
                  <a:gd name="T69" fmla="*/ 142 h 310"/>
                  <a:gd name="T70" fmla="*/ 38 w 124"/>
                  <a:gd name="T71" fmla="*/ 122 h 310"/>
                  <a:gd name="T72" fmla="*/ 34 w 124"/>
                  <a:gd name="T73" fmla="*/ 100 h 310"/>
                  <a:gd name="T74" fmla="*/ 36 w 124"/>
                  <a:gd name="T75" fmla="*/ 98 h 310"/>
                  <a:gd name="T76" fmla="*/ 40 w 124"/>
                  <a:gd name="T77" fmla="*/ 94 h 310"/>
                  <a:gd name="T78" fmla="*/ 38 w 124"/>
                  <a:gd name="T79" fmla="*/ 86 h 310"/>
                  <a:gd name="T80" fmla="*/ 32 w 124"/>
                  <a:gd name="T81" fmla="*/ 76 h 310"/>
                  <a:gd name="T82" fmla="*/ 22 w 124"/>
                  <a:gd name="T83" fmla="*/ 68 h 310"/>
                  <a:gd name="T84" fmla="*/ 18 w 124"/>
                  <a:gd name="T85" fmla="*/ 62 h 310"/>
                  <a:gd name="T86" fmla="*/ 10 w 124"/>
                  <a:gd name="T87" fmla="*/ 52 h 310"/>
                  <a:gd name="T88" fmla="*/ 0 w 124"/>
                  <a:gd name="T89" fmla="*/ 28 h 310"/>
                  <a:gd name="T90" fmla="*/ 10 w 124"/>
                  <a:gd name="T91" fmla="*/ 20 h 310"/>
                  <a:gd name="T92" fmla="*/ 28 w 124"/>
                  <a:gd name="T93" fmla="*/ 16 h 310"/>
                  <a:gd name="T94" fmla="*/ 40 w 124"/>
                  <a:gd name="T95" fmla="*/ 24 h 310"/>
                  <a:gd name="T96" fmla="*/ 58 w 124"/>
                  <a:gd name="T97" fmla="*/ 22 h 310"/>
                  <a:gd name="T98" fmla="*/ 72 w 124"/>
                  <a:gd name="T99" fmla="*/ 14 h 310"/>
                  <a:gd name="T100" fmla="*/ 72 w 124"/>
                  <a:gd name="T101" fmla="*/ 12 h 310"/>
                  <a:gd name="T102" fmla="*/ 76 w 124"/>
                  <a:gd name="T103" fmla="*/ 6 h 310"/>
                  <a:gd name="T104" fmla="*/ 82 w 124"/>
                  <a:gd name="T105" fmla="*/ 2 h 310"/>
                  <a:gd name="T106" fmla="*/ 92 w 124"/>
                  <a:gd name="T107" fmla="*/ 2 h 310"/>
                  <a:gd name="T108" fmla="*/ 120 w 124"/>
                  <a:gd name="T109" fmla="*/ 20 h 310"/>
                  <a:gd name="T110" fmla="*/ 116 w 124"/>
                  <a:gd name="T111" fmla="*/ 26 h 310"/>
                  <a:gd name="T112" fmla="*/ 102 w 124"/>
                  <a:gd name="T113" fmla="*/ 46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4" h="310">
                    <a:moveTo>
                      <a:pt x="102" y="46"/>
                    </a:moveTo>
                    <a:lnTo>
                      <a:pt x="102" y="62"/>
                    </a:lnTo>
                    <a:lnTo>
                      <a:pt x="122" y="82"/>
                    </a:lnTo>
                    <a:lnTo>
                      <a:pt x="122" y="112"/>
                    </a:lnTo>
                    <a:lnTo>
                      <a:pt x="110" y="126"/>
                    </a:lnTo>
                    <a:lnTo>
                      <a:pt x="112" y="128"/>
                    </a:lnTo>
                    <a:lnTo>
                      <a:pt x="112" y="130"/>
                    </a:lnTo>
                    <a:lnTo>
                      <a:pt x="114" y="134"/>
                    </a:lnTo>
                    <a:lnTo>
                      <a:pt x="116" y="140"/>
                    </a:lnTo>
                    <a:lnTo>
                      <a:pt x="118" y="144"/>
                    </a:lnTo>
                    <a:lnTo>
                      <a:pt x="118" y="146"/>
                    </a:lnTo>
                    <a:lnTo>
                      <a:pt x="118" y="152"/>
                    </a:lnTo>
                    <a:lnTo>
                      <a:pt x="116" y="164"/>
                    </a:lnTo>
                    <a:lnTo>
                      <a:pt x="114" y="182"/>
                    </a:lnTo>
                    <a:lnTo>
                      <a:pt x="114" y="200"/>
                    </a:lnTo>
                    <a:lnTo>
                      <a:pt x="114" y="212"/>
                    </a:lnTo>
                    <a:lnTo>
                      <a:pt x="118" y="218"/>
                    </a:lnTo>
                    <a:lnTo>
                      <a:pt x="122" y="222"/>
                    </a:lnTo>
                    <a:lnTo>
                      <a:pt x="124" y="234"/>
                    </a:lnTo>
                    <a:lnTo>
                      <a:pt x="124" y="254"/>
                    </a:lnTo>
                    <a:lnTo>
                      <a:pt x="124" y="258"/>
                    </a:lnTo>
                    <a:lnTo>
                      <a:pt x="124" y="260"/>
                    </a:lnTo>
                    <a:lnTo>
                      <a:pt x="122" y="260"/>
                    </a:lnTo>
                    <a:lnTo>
                      <a:pt x="90" y="292"/>
                    </a:lnTo>
                    <a:lnTo>
                      <a:pt x="90" y="294"/>
                    </a:lnTo>
                    <a:lnTo>
                      <a:pt x="92" y="294"/>
                    </a:lnTo>
                    <a:lnTo>
                      <a:pt x="90" y="294"/>
                    </a:lnTo>
                    <a:lnTo>
                      <a:pt x="88" y="294"/>
                    </a:lnTo>
                    <a:lnTo>
                      <a:pt x="84" y="292"/>
                    </a:lnTo>
                    <a:lnTo>
                      <a:pt x="80" y="292"/>
                    </a:lnTo>
                    <a:lnTo>
                      <a:pt x="76" y="294"/>
                    </a:lnTo>
                    <a:lnTo>
                      <a:pt x="72" y="296"/>
                    </a:lnTo>
                    <a:lnTo>
                      <a:pt x="68" y="298"/>
                    </a:lnTo>
                    <a:lnTo>
                      <a:pt x="54" y="302"/>
                    </a:lnTo>
                    <a:lnTo>
                      <a:pt x="52" y="302"/>
                    </a:lnTo>
                    <a:lnTo>
                      <a:pt x="48" y="304"/>
                    </a:lnTo>
                    <a:lnTo>
                      <a:pt x="44" y="304"/>
                    </a:lnTo>
                    <a:lnTo>
                      <a:pt x="38" y="306"/>
                    </a:lnTo>
                    <a:lnTo>
                      <a:pt x="34" y="310"/>
                    </a:lnTo>
                    <a:lnTo>
                      <a:pt x="24" y="306"/>
                    </a:lnTo>
                    <a:lnTo>
                      <a:pt x="22" y="304"/>
                    </a:lnTo>
                    <a:lnTo>
                      <a:pt x="20" y="304"/>
                    </a:lnTo>
                    <a:lnTo>
                      <a:pt x="16" y="300"/>
                    </a:lnTo>
                    <a:lnTo>
                      <a:pt x="12" y="298"/>
                    </a:lnTo>
                    <a:lnTo>
                      <a:pt x="8" y="294"/>
                    </a:lnTo>
                    <a:lnTo>
                      <a:pt x="6" y="292"/>
                    </a:lnTo>
                    <a:lnTo>
                      <a:pt x="4" y="288"/>
                    </a:lnTo>
                    <a:lnTo>
                      <a:pt x="4" y="286"/>
                    </a:lnTo>
                    <a:lnTo>
                      <a:pt x="4" y="284"/>
                    </a:lnTo>
                    <a:lnTo>
                      <a:pt x="4" y="278"/>
                    </a:lnTo>
                    <a:lnTo>
                      <a:pt x="4" y="272"/>
                    </a:lnTo>
                    <a:lnTo>
                      <a:pt x="4" y="268"/>
                    </a:lnTo>
                    <a:lnTo>
                      <a:pt x="4" y="262"/>
                    </a:lnTo>
                    <a:lnTo>
                      <a:pt x="4" y="230"/>
                    </a:lnTo>
                    <a:lnTo>
                      <a:pt x="4" y="228"/>
                    </a:lnTo>
                    <a:lnTo>
                      <a:pt x="6" y="224"/>
                    </a:lnTo>
                    <a:lnTo>
                      <a:pt x="8" y="218"/>
                    </a:lnTo>
                    <a:lnTo>
                      <a:pt x="12" y="212"/>
                    </a:lnTo>
                    <a:lnTo>
                      <a:pt x="20" y="206"/>
                    </a:lnTo>
                    <a:lnTo>
                      <a:pt x="42" y="186"/>
                    </a:lnTo>
                    <a:lnTo>
                      <a:pt x="46" y="184"/>
                    </a:lnTo>
                    <a:lnTo>
                      <a:pt x="50" y="178"/>
                    </a:lnTo>
                    <a:lnTo>
                      <a:pt x="56" y="170"/>
                    </a:lnTo>
                    <a:lnTo>
                      <a:pt x="56" y="158"/>
                    </a:lnTo>
                    <a:lnTo>
                      <a:pt x="48" y="148"/>
                    </a:lnTo>
                    <a:lnTo>
                      <a:pt x="48" y="148"/>
                    </a:lnTo>
                    <a:lnTo>
                      <a:pt x="50" y="146"/>
                    </a:lnTo>
                    <a:lnTo>
                      <a:pt x="50" y="146"/>
                    </a:lnTo>
                    <a:lnTo>
                      <a:pt x="50" y="144"/>
                    </a:lnTo>
                    <a:lnTo>
                      <a:pt x="48" y="142"/>
                    </a:lnTo>
                    <a:lnTo>
                      <a:pt x="42" y="132"/>
                    </a:lnTo>
                    <a:lnTo>
                      <a:pt x="38" y="122"/>
                    </a:lnTo>
                    <a:lnTo>
                      <a:pt x="34" y="110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6" y="98"/>
                    </a:lnTo>
                    <a:lnTo>
                      <a:pt x="38" y="96"/>
                    </a:lnTo>
                    <a:lnTo>
                      <a:pt x="40" y="94"/>
                    </a:lnTo>
                    <a:lnTo>
                      <a:pt x="40" y="90"/>
                    </a:lnTo>
                    <a:lnTo>
                      <a:pt x="38" y="86"/>
                    </a:lnTo>
                    <a:lnTo>
                      <a:pt x="36" y="82"/>
                    </a:lnTo>
                    <a:lnTo>
                      <a:pt x="32" y="76"/>
                    </a:lnTo>
                    <a:lnTo>
                      <a:pt x="24" y="70"/>
                    </a:lnTo>
                    <a:lnTo>
                      <a:pt x="22" y="68"/>
                    </a:lnTo>
                    <a:lnTo>
                      <a:pt x="22" y="66"/>
                    </a:lnTo>
                    <a:lnTo>
                      <a:pt x="18" y="62"/>
                    </a:lnTo>
                    <a:lnTo>
                      <a:pt x="16" y="56"/>
                    </a:lnTo>
                    <a:lnTo>
                      <a:pt x="10" y="52"/>
                    </a:lnTo>
                    <a:lnTo>
                      <a:pt x="4" y="48"/>
                    </a:lnTo>
                    <a:lnTo>
                      <a:pt x="0" y="28"/>
                    </a:lnTo>
                    <a:lnTo>
                      <a:pt x="2" y="26"/>
                    </a:lnTo>
                    <a:lnTo>
                      <a:pt x="10" y="20"/>
                    </a:lnTo>
                    <a:lnTo>
                      <a:pt x="18" y="16"/>
                    </a:lnTo>
                    <a:lnTo>
                      <a:pt x="28" y="16"/>
                    </a:lnTo>
                    <a:lnTo>
                      <a:pt x="38" y="22"/>
                    </a:lnTo>
                    <a:lnTo>
                      <a:pt x="40" y="24"/>
                    </a:lnTo>
                    <a:lnTo>
                      <a:pt x="48" y="24"/>
                    </a:lnTo>
                    <a:lnTo>
                      <a:pt x="58" y="22"/>
                    </a:lnTo>
                    <a:lnTo>
                      <a:pt x="66" y="20"/>
                    </a:lnTo>
                    <a:lnTo>
                      <a:pt x="72" y="14"/>
                    </a:lnTo>
                    <a:lnTo>
                      <a:pt x="72" y="14"/>
                    </a:lnTo>
                    <a:lnTo>
                      <a:pt x="72" y="12"/>
                    </a:lnTo>
                    <a:lnTo>
                      <a:pt x="74" y="8"/>
                    </a:lnTo>
                    <a:lnTo>
                      <a:pt x="76" y="6"/>
                    </a:lnTo>
                    <a:lnTo>
                      <a:pt x="78" y="2"/>
                    </a:lnTo>
                    <a:lnTo>
                      <a:pt x="82" y="2"/>
                    </a:lnTo>
                    <a:lnTo>
                      <a:pt x="86" y="0"/>
                    </a:lnTo>
                    <a:lnTo>
                      <a:pt x="92" y="2"/>
                    </a:lnTo>
                    <a:lnTo>
                      <a:pt x="122" y="18"/>
                    </a:lnTo>
                    <a:lnTo>
                      <a:pt x="120" y="20"/>
                    </a:lnTo>
                    <a:lnTo>
                      <a:pt x="120" y="22"/>
                    </a:lnTo>
                    <a:lnTo>
                      <a:pt x="116" y="26"/>
                    </a:lnTo>
                    <a:lnTo>
                      <a:pt x="110" y="28"/>
                    </a:lnTo>
                    <a:lnTo>
                      <a:pt x="102" y="4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0" name="Freeform 238">
                <a:extLst>
                  <a:ext uri="{FF2B5EF4-FFF2-40B4-BE49-F238E27FC236}">
                    <a16:creationId xmlns:a16="http://schemas.microsoft.com/office/drawing/2014/main" id="{73524C7F-D5D4-484B-A75C-7D7BD0B3B8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89" y="2266"/>
                <a:ext cx="54" cy="84"/>
              </a:xfrm>
              <a:custGeom>
                <a:avLst/>
                <a:gdLst>
                  <a:gd name="T0" fmla="*/ 18 w 54"/>
                  <a:gd name="T1" fmla="*/ 80 h 84"/>
                  <a:gd name="T2" fmla="*/ 4 w 54"/>
                  <a:gd name="T3" fmla="*/ 82 h 84"/>
                  <a:gd name="T4" fmla="*/ 0 w 54"/>
                  <a:gd name="T5" fmla="*/ 78 h 84"/>
                  <a:gd name="T6" fmla="*/ 2 w 54"/>
                  <a:gd name="T7" fmla="*/ 74 h 84"/>
                  <a:gd name="T8" fmla="*/ 4 w 54"/>
                  <a:gd name="T9" fmla="*/ 72 h 84"/>
                  <a:gd name="T10" fmla="*/ 4 w 54"/>
                  <a:gd name="T11" fmla="*/ 62 h 84"/>
                  <a:gd name="T12" fmla="*/ 10 w 54"/>
                  <a:gd name="T13" fmla="*/ 56 h 84"/>
                  <a:gd name="T14" fmla="*/ 14 w 54"/>
                  <a:gd name="T15" fmla="*/ 54 h 84"/>
                  <a:gd name="T16" fmla="*/ 10 w 54"/>
                  <a:gd name="T17" fmla="*/ 48 h 84"/>
                  <a:gd name="T18" fmla="*/ 10 w 54"/>
                  <a:gd name="T19" fmla="*/ 46 h 84"/>
                  <a:gd name="T20" fmla="*/ 12 w 54"/>
                  <a:gd name="T21" fmla="*/ 44 h 84"/>
                  <a:gd name="T22" fmla="*/ 16 w 54"/>
                  <a:gd name="T23" fmla="*/ 40 h 84"/>
                  <a:gd name="T24" fmla="*/ 16 w 54"/>
                  <a:gd name="T25" fmla="*/ 36 h 84"/>
                  <a:gd name="T26" fmla="*/ 12 w 54"/>
                  <a:gd name="T27" fmla="*/ 30 h 84"/>
                  <a:gd name="T28" fmla="*/ 16 w 54"/>
                  <a:gd name="T29" fmla="*/ 28 h 84"/>
                  <a:gd name="T30" fmla="*/ 20 w 54"/>
                  <a:gd name="T31" fmla="*/ 28 h 84"/>
                  <a:gd name="T32" fmla="*/ 20 w 54"/>
                  <a:gd name="T33" fmla="*/ 28 h 84"/>
                  <a:gd name="T34" fmla="*/ 14 w 54"/>
                  <a:gd name="T35" fmla="*/ 26 h 84"/>
                  <a:gd name="T36" fmla="*/ 10 w 54"/>
                  <a:gd name="T37" fmla="*/ 26 h 84"/>
                  <a:gd name="T38" fmla="*/ 10 w 54"/>
                  <a:gd name="T39" fmla="*/ 20 h 84"/>
                  <a:gd name="T40" fmla="*/ 10 w 54"/>
                  <a:gd name="T41" fmla="*/ 14 h 84"/>
                  <a:gd name="T42" fmla="*/ 14 w 54"/>
                  <a:gd name="T43" fmla="*/ 14 h 84"/>
                  <a:gd name="T44" fmla="*/ 20 w 54"/>
                  <a:gd name="T45" fmla="*/ 10 h 84"/>
                  <a:gd name="T46" fmla="*/ 38 w 54"/>
                  <a:gd name="T47" fmla="*/ 2 h 84"/>
                  <a:gd name="T48" fmla="*/ 46 w 54"/>
                  <a:gd name="T49" fmla="*/ 12 h 84"/>
                  <a:gd name="T50" fmla="*/ 46 w 54"/>
                  <a:gd name="T51" fmla="*/ 20 h 84"/>
                  <a:gd name="T52" fmla="*/ 46 w 54"/>
                  <a:gd name="T53" fmla="*/ 28 h 84"/>
                  <a:gd name="T54" fmla="*/ 46 w 54"/>
                  <a:gd name="T55" fmla="*/ 30 h 84"/>
                  <a:gd name="T56" fmla="*/ 46 w 54"/>
                  <a:gd name="T57" fmla="*/ 34 h 84"/>
                  <a:gd name="T58" fmla="*/ 42 w 54"/>
                  <a:gd name="T59" fmla="*/ 36 h 84"/>
                  <a:gd name="T60" fmla="*/ 46 w 54"/>
                  <a:gd name="T61" fmla="*/ 40 h 84"/>
                  <a:gd name="T62" fmla="*/ 50 w 54"/>
                  <a:gd name="T63" fmla="*/ 42 h 84"/>
                  <a:gd name="T64" fmla="*/ 52 w 54"/>
                  <a:gd name="T65" fmla="*/ 46 h 84"/>
                  <a:gd name="T66" fmla="*/ 54 w 54"/>
                  <a:gd name="T67" fmla="*/ 50 h 84"/>
                  <a:gd name="T68" fmla="*/ 52 w 54"/>
                  <a:gd name="T69" fmla="*/ 52 h 84"/>
                  <a:gd name="T70" fmla="*/ 48 w 54"/>
                  <a:gd name="T71" fmla="*/ 56 h 84"/>
                  <a:gd name="T72" fmla="*/ 48 w 54"/>
                  <a:gd name="T73" fmla="*/ 58 h 84"/>
                  <a:gd name="T74" fmla="*/ 50 w 54"/>
                  <a:gd name="T75" fmla="*/ 60 h 84"/>
                  <a:gd name="T76" fmla="*/ 50 w 54"/>
                  <a:gd name="T77" fmla="*/ 64 h 84"/>
                  <a:gd name="T78" fmla="*/ 48 w 54"/>
                  <a:gd name="T79" fmla="*/ 68 h 84"/>
                  <a:gd name="T80" fmla="*/ 48 w 54"/>
                  <a:gd name="T81" fmla="*/ 70 h 84"/>
                  <a:gd name="T82" fmla="*/ 50 w 54"/>
                  <a:gd name="T83" fmla="*/ 74 h 84"/>
                  <a:gd name="T84" fmla="*/ 50 w 54"/>
                  <a:gd name="T85" fmla="*/ 78 h 84"/>
                  <a:gd name="T86" fmla="*/ 48 w 54"/>
                  <a:gd name="T87" fmla="*/ 80 h 84"/>
                  <a:gd name="T88" fmla="*/ 44 w 54"/>
                  <a:gd name="T89" fmla="*/ 76 h 84"/>
                  <a:gd name="T90" fmla="*/ 46 w 54"/>
                  <a:gd name="T91" fmla="*/ 80 h 84"/>
                  <a:gd name="T92" fmla="*/ 42 w 54"/>
                  <a:gd name="T93" fmla="*/ 80 h 84"/>
                  <a:gd name="T94" fmla="*/ 38 w 54"/>
                  <a:gd name="T95" fmla="*/ 82 h 84"/>
                  <a:gd name="T96" fmla="*/ 34 w 54"/>
                  <a:gd name="T97" fmla="*/ 82 h 84"/>
                  <a:gd name="T98" fmla="*/ 32 w 54"/>
                  <a:gd name="T99" fmla="*/ 84 h 84"/>
                  <a:gd name="T100" fmla="*/ 28 w 54"/>
                  <a:gd name="T101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4" h="84">
                    <a:moveTo>
                      <a:pt x="26" y="84"/>
                    </a:moveTo>
                    <a:lnTo>
                      <a:pt x="18" y="80"/>
                    </a:lnTo>
                    <a:lnTo>
                      <a:pt x="12" y="80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0" y="78"/>
                    </a:lnTo>
                    <a:lnTo>
                      <a:pt x="2" y="76"/>
                    </a:lnTo>
                    <a:lnTo>
                      <a:pt x="2" y="74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4" y="64"/>
                    </a:lnTo>
                    <a:lnTo>
                      <a:pt x="4" y="62"/>
                    </a:lnTo>
                    <a:lnTo>
                      <a:pt x="8" y="58"/>
                    </a:lnTo>
                    <a:lnTo>
                      <a:pt x="10" y="56"/>
                    </a:lnTo>
                    <a:lnTo>
                      <a:pt x="12" y="54"/>
                    </a:lnTo>
                    <a:lnTo>
                      <a:pt x="14" y="54"/>
                    </a:lnTo>
                    <a:lnTo>
                      <a:pt x="10" y="52"/>
                    </a:lnTo>
                    <a:lnTo>
                      <a:pt x="10" y="48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4" y="42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18" y="28"/>
                    </a:lnTo>
                    <a:lnTo>
                      <a:pt x="20" y="28"/>
                    </a:lnTo>
                    <a:lnTo>
                      <a:pt x="22" y="28"/>
                    </a:lnTo>
                    <a:lnTo>
                      <a:pt x="20" y="28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20" y="10"/>
                    </a:lnTo>
                    <a:lnTo>
                      <a:pt x="32" y="0"/>
                    </a:lnTo>
                    <a:lnTo>
                      <a:pt x="38" y="2"/>
                    </a:lnTo>
                    <a:lnTo>
                      <a:pt x="46" y="12"/>
                    </a:lnTo>
                    <a:lnTo>
                      <a:pt x="46" y="12"/>
                    </a:lnTo>
                    <a:lnTo>
                      <a:pt x="46" y="16"/>
                    </a:lnTo>
                    <a:lnTo>
                      <a:pt x="46" y="20"/>
                    </a:lnTo>
                    <a:lnTo>
                      <a:pt x="46" y="24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6" y="30"/>
                    </a:lnTo>
                    <a:lnTo>
                      <a:pt x="46" y="32"/>
                    </a:lnTo>
                    <a:lnTo>
                      <a:pt x="46" y="34"/>
                    </a:lnTo>
                    <a:lnTo>
                      <a:pt x="42" y="34"/>
                    </a:lnTo>
                    <a:lnTo>
                      <a:pt x="42" y="36"/>
                    </a:lnTo>
                    <a:lnTo>
                      <a:pt x="44" y="36"/>
                    </a:lnTo>
                    <a:lnTo>
                      <a:pt x="46" y="40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50" y="44"/>
                    </a:lnTo>
                    <a:lnTo>
                      <a:pt x="52" y="46"/>
                    </a:lnTo>
                    <a:lnTo>
                      <a:pt x="54" y="48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0" y="54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8" y="58"/>
                    </a:lnTo>
                    <a:lnTo>
                      <a:pt x="48" y="58"/>
                    </a:lnTo>
                    <a:lnTo>
                      <a:pt x="50" y="60"/>
                    </a:lnTo>
                    <a:lnTo>
                      <a:pt x="50" y="62"/>
                    </a:lnTo>
                    <a:lnTo>
                      <a:pt x="50" y="64"/>
                    </a:lnTo>
                    <a:lnTo>
                      <a:pt x="48" y="66"/>
                    </a:lnTo>
                    <a:lnTo>
                      <a:pt x="48" y="68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72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48" y="80"/>
                    </a:lnTo>
                    <a:lnTo>
                      <a:pt x="48" y="80"/>
                    </a:lnTo>
                    <a:lnTo>
                      <a:pt x="46" y="76"/>
                    </a:lnTo>
                    <a:lnTo>
                      <a:pt x="44" y="76"/>
                    </a:lnTo>
                    <a:lnTo>
                      <a:pt x="44" y="76"/>
                    </a:lnTo>
                    <a:lnTo>
                      <a:pt x="46" y="80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0" y="82"/>
                    </a:lnTo>
                    <a:lnTo>
                      <a:pt x="38" y="82"/>
                    </a:lnTo>
                    <a:lnTo>
                      <a:pt x="38" y="82"/>
                    </a:lnTo>
                    <a:lnTo>
                      <a:pt x="34" y="82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0" y="84"/>
                    </a:lnTo>
                    <a:lnTo>
                      <a:pt x="28" y="84"/>
                    </a:lnTo>
                    <a:lnTo>
                      <a:pt x="26" y="84"/>
                    </a:lnTo>
                  </a:path>
                </a:pathLst>
              </a:custGeom>
              <a:solidFill>
                <a:srgbClr val="CFDDED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1" name="Freeform 239">
                <a:extLst>
                  <a:ext uri="{FF2B5EF4-FFF2-40B4-BE49-F238E27FC236}">
                    <a16:creationId xmlns:a16="http://schemas.microsoft.com/office/drawing/2014/main" id="{660C3B72-A187-42C1-B5D2-A78AA6408A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91" y="2508"/>
                <a:ext cx="224" cy="110"/>
              </a:xfrm>
              <a:custGeom>
                <a:avLst/>
                <a:gdLst>
                  <a:gd name="T0" fmla="*/ 194 w 224"/>
                  <a:gd name="T1" fmla="*/ 34 h 110"/>
                  <a:gd name="T2" fmla="*/ 204 w 224"/>
                  <a:gd name="T3" fmla="*/ 40 h 110"/>
                  <a:gd name="T4" fmla="*/ 216 w 224"/>
                  <a:gd name="T5" fmla="*/ 58 h 110"/>
                  <a:gd name="T6" fmla="*/ 224 w 224"/>
                  <a:gd name="T7" fmla="*/ 80 h 110"/>
                  <a:gd name="T8" fmla="*/ 220 w 224"/>
                  <a:gd name="T9" fmla="*/ 82 h 110"/>
                  <a:gd name="T10" fmla="*/ 208 w 224"/>
                  <a:gd name="T11" fmla="*/ 80 h 110"/>
                  <a:gd name="T12" fmla="*/ 194 w 224"/>
                  <a:gd name="T13" fmla="*/ 82 h 110"/>
                  <a:gd name="T14" fmla="*/ 182 w 224"/>
                  <a:gd name="T15" fmla="*/ 88 h 110"/>
                  <a:gd name="T16" fmla="*/ 174 w 224"/>
                  <a:gd name="T17" fmla="*/ 92 h 110"/>
                  <a:gd name="T18" fmla="*/ 168 w 224"/>
                  <a:gd name="T19" fmla="*/ 92 h 110"/>
                  <a:gd name="T20" fmla="*/ 162 w 224"/>
                  <a:gd name="T21" fmla="*/ 98 h 110"/>
                  <a:gd name="T22" fmla="*/ 152 w 224"/>
                  <a:gd name="T23" fmla="*/ 102 h 110"/>
                  <a:gd name="T24" fmla="*/ 136 w 224"/>
                  <a:gd name="T25" fmla="*/ 102 h 110"/>
                  <a:gd name="T26" fmla="*/ 128 w 224"/>
                  <a:gd name="T27" fmla="*/ 98 h 110"/>
                  <a:gd name="T28" fmla="*/ 124 w 224"/>
                  <a:gd name="T29" fmla="*/ 102 h 110"/>
                  <a:gd name="T30" fmla="*/ 118 w 224"/>
                  <a:gd name="T31" fmla="*/ 110 h 110"/>
                  <a:gd name="T32" fmla="*/ 114 w 224"/>
                  <a:gd name="T33" fmla="*/ 110 h 110"/>
                  <a:gd name="T34" fmla="*/ 114 w 224"/>
                  <a:gd name="T35" fmla="*/ 106 h 110"/>
                  <a:gd name="T36" fmla="*/ 116 w 224"/>
                  <a:gd name="T37" fmla="*/ 104 h 110"/>
                  <a:gd name="T38" fmla="*/ 116 w 224"/>
                  <a:gd name="T39" fmla="*/ 100 h 110"/>
                  <a:gd name="T40" fmla="*/ 98 w 224"/>
                  <a:gd name="T41" fmla="*/ 104 h 110"/>
                  <a:gd name="T42" fmla="*/ 92 w 224"/>
                  <a:gd name="T43" fmla="*/ 106 h 110"/>
                  <a:gd name="T44" fmla="*/ 82 w 224"/>
                  <a:gd name="T45" fmla="*/ 108 h 110"/>
                  <a:gd name="T46" fmla="*/ 70 w 224"/>
                  <a:gd name="T47" fmla="*/ 104 h 110"/>
                  <a:gd name="T48" fmla="*/ 58 w 224"/>
                  <a:gd name="T49" fmla="*/ 104 h 110"/>
                  <a:gd name="T50" fmla="*/ 52 w 224"/>
                  <a:gd name="T51" fmla="*/ 110 h 110"/>
                  <a:gd name="T52" fmla="*/ 46 w 224"/>
                  <a:gd name="T53" fmla="*/ 110 h 110"/>
                  <a:gd name="T54" fmla="*/ 34 w 224"/>
                  <a:gd name="T55" fmla="*/ 106 h 110"/>
                  <a:gd name="T56" fmla="*/ 26 w 224"/>
                  <a:gd name="T57" fmla="*/ 102 h 110"/>
                  <a:gd name="T58" fmla="*/ 14 w 224"/>
                  <a:gd name="T59" fmla="*/ 94 h 110"/>
                  <a:gd name="T60" fmla="*/ 12 w 224"/>
                  <a:gd name="T61" fmla="*/ 86 h 110"/>
                  <a:gd name="T62" fmla="*/ 8 w 224"/>
                  <a:gd name="T63" fmla="*/ 76 h 110"/>
                  <a:gd name="T64" fmla="*/ 2 w 224"/>
                  <a:gd name="T65" fmla="*/ 66 h 110"/>
                  <a:gd name="T66" fmla="*/ 0 w 224"/>
                  <a:gd name="T67" fmla="*/ 54 h 110"/>
                  <a:gd name="T68" fmla="*/ 4 w 224"/>
                  <a:gd name="T69" fmla="*/ 50 h 110"/>
                  <a:gd name="T70" fmla="*/ 14 w 224"/>
                  <a:gd name="T71" fmla="*/ 44 h 110"/>
                  <a:gd name="T72" fmla="*/ 20 w 224"/>
                  <a:gd name="T73" fmla="*/ 46 h 110"/>
                  <a:gd name="T74" fmla="*/ 30 w 224"/>
                  <a:gd name="T75" fmla="*/ 44 h 110"/>
                  <a:gd name="T76" fmla="*/ 38 w 224"/>
                  <a:gd name="T77" fmla="*/ 40 h 110"/>
                  <a:gd name="T78" fmla="*/ 50 w 224"/>
                  <a:gd name="T79" fmla="*/ 40 h 110"/>
                  <a:gd name="T80" fmla="*/ 40 w 224"/>
                  <a:gd name="T81" fmla="*/ 36 h 110"/>
                  <a:gd name="T82" fmla="*/ 38 w 224"/>
                  <a:gd name="T83" fmla="*/ 32 h 110"/>
                  <a:gd name="T84" fmla="*/ 42 w 224"/>
                  <a:gd name="T85" fmla="*/ 20 h 110"/>
                  <a:gd name="T86" fmla="*/ 52 w 224"/>
                  <a:gd name="T87" fmla="*/ 16 h 110"/>
                  <a:gd name="T88" fmla="*/ 62 w 224"/>
                  <a:gd name="T89" fmla="*/ 16 h 110"/>
                  <a:gd name="T90" fmla="*/ 72 w 224"/>
                  <a:gd name="T91" fmla="*/ 14 h 110"/>
                  <a:gd name="T92" fmla="*/ 86 w 224"/>
                  <a:gd name="T93" fmla="*/ 4 h 110"/>
                  <a:gd name="T94" fmla="*/ 88 w 224"/>
                  <a:gd name="T95" fmla="*/ 2 h 110"/>
                  <a:gd name="T96" fmla="*/ 98 w 224"/>
                  <a:gd name="T97" fmla="*/ 0 h 110"/>
                  <a:gd name="T98" fmla="*/ 112 w 224"/>
                  <a:gd name="T99" fmla="*/ 4 h 110"/>
                  <a:gd name="T100" fmla="*/ 122 w 224"/>
                  <a:gd name="T101" fmla="*/ 12 h 110"/>
                  <a:gd name="T102" fmla="*/ 132 w 224"/>
                  <a:gd name="T103" fmla="*/ 14 h 110"/>
                  <a:gd name="T104" fmla="*/ 140 w 224"/>
                  <a:gd name="T105" fmla="*/ 12 h 110"/>
                  <a:gd name="T106" fmla="*/ 152 w 224"/>
                  <a:gd name="T107" fmla="*/ 12 h 110"/>
                  <a:gd name="T108" fmla="*/ 158 w 224"/>
                  <a:gd name="T109" fmla="*/ 16 h 110"/>
                  <a:gd name="T110" fmla="*/ 170 w 224"/>
                  <a:gd name="T111" fmla="*/ 24 h 110"/>
                  <a:gd name="T112" fmla="*/ 182 w 224"/>
                  <a:gd name="T113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4" h="110">
                    <a:moveTo>
                      <a:pt x="188" y="30"/>
                    </a:moveTo>
                    <a:lnTo>
                      <a:pt x="192" y="32"/>
                    </a:lnTo>
                    <a:lnTo>
                      <a:pt x="194" y="34"/>
                    </a:lnTo>
                    <a:lnTo>
                      <a:pt x="198" y="36"/>
                    </a:lnTo>
                    <a:lnTo>
                      <a:pt x="202" y="38"/>
                    </a:lnTo>
                    <a:lnTo>
                      <a:pt x="204" y="40"/>
                    </a:lnTo>
                    <a:lnTo>
                      <a:pt x="204" y="40"/>
                    </a:lnTo>
                    <a:lnTo>
                      <a:pt x="210" y="46"/>
                    </a:lnTo>
                    <a:lnTo>
                      <a:pt x="216" y="58"/>
                    </a:lnTo>
                    <a:lnTo>
                      <a:pt x="220" y="70"/>
                    </a:lnTo>
                    <a:lnTo>
                      <a:pt x="224" y="78"/>
                    </a:lnTo>
                    <a:lnTo>
                      <a:pt x="224" y="80"/>
                    </a:lnTo>
                    <a:lnTo>
                      <a:pt x="222" y="82"/>
                    </a:lnTo>
                    <a:lnTo>
                      <a:pt x="222" y="82"/>
                    </a:lnTo>
                    <a:lnTo>
                      <a:pt x="220" y="82"/>
                    </a:lnTo>
                    <a:lnTo>
                      <a:pt x="220" y="82"/>
                    </a:lnTo>
                    <a:lnTo>
                      <a:pt x="218" y="78"/>
                    </a:lnTo>
                    <a:lnTo>
                      <a:pt x="208" y="80"/>
                    </a:lnTo>
                    <a:lnTo>
                      <a:pt x="204" y="80"/>
                    </a:lnTo>
                    <a:lnTo>
                      <a:pt x="200" y="80"/>
                    </a:lnTo>
                    <a:lnTo>
                      <a:pt x="194" y="82"/>
                    </a:lnTo>
                    <a:lnTo>
                      <a:pt x="190" y="84"/>
                    </a:lnTo>
                    <a:lnTo>
                      <a:pt x="184" y="86"/>
                    </a:lnTo>
                    <a:lnTo>
                      <a:pt x="182" y="88"/>
                    </a:lnTo>
                    <a:lnTo>
                      <a:pt x="180" y="88"/>
                    </a:lnTo>
                    <a:lnTo>
                      <a:pt x="178" y="90"/>
                    </a:lnTo>
                    <a:lnTo>
                      <a:pt x="174" y="92"/>
                    </a:lnTo>
                    <a:lnTo>
                      <a:pt x="172" y="92"/>
                    </a:lnTo>
                    <a:lnTo>
                      <a:pt x="170" y="92"/>
                    </a:lnTo>
                    <a:lnTo>
                      <a:pt x="168" y="92"/>
                    </a:lnTo>
                    <a:lnTo>
                      <a:pt x="166" y="94"/>
                    </a:lnTo>
                    <a:lnTo>
                      <a:pt x="164" y="96"/>
                    </a:lnTo>
                    <a:lnTo>
                      <a:pt x="162" y="98"/>
                    </a:lnTo>
                    <a:lnTo>
                      <a:pt x="162" y="98"/>
                    </a:lnTo>
                    <a:lnTo>
                      <a:pt x="158" y="100"/>
                    </a:lnTo>
                    <a:lnTo>
                      <a:pt x="152" y="102"/>
                    </a:lnTo>
                    <a:lnTo>
                      <a:pt x="146" y="102"/>
                    </a:lnTo>
                    <a:lnTo>
                      <a:pt x="140" y="102"/>
                    </a:lnTo>
                    <a:lnTo>
                      <a:pt x="136" y="102"/>
                    </a:lnTo>
                    <a:lnTo>
                      <a:pt x="132" y="100"/>
                    </a:lnTo>
                    <a:lnTo>
                      <a:pt x="132" y="100"/>
                    </a:lnTo>
                    <a:lnTo>
                      <a:pt x="128" y="98"/>
                    </a:lnTo>
                    <a:lnTo>
                      <a:pt x="126" y="98"/>
                    </a:lnTo>
                    <a:lnTo>
                      <a:pt x="124" y="100"/>
                    </a:lnTo>
                    <a:lnTo>
                      <a:pt x="124" y="102"/>
                    </a:lnTo>
                    <a:lnTo>
                      <a:pt x="124" y="102"/>
                    </a:lnTo>
                    <a:lnTo>
                      <a:pt x="120" y="108"/>
                    </a:lnTo>
                    <a:lnTo>
                      <a:pt x="118" y="110"/>
                    </a:lnTo>
                    <a:lnTo>
                      <a:pt x="116" y="110"/>
                    </a:lnTo>
                    <a:lnTo>
                      <a:pt x="114" y="110"/>
                    </a:lnTo>
                    <a:lnTo>
                      <a:pt x="114" y="110"/>
                    </a:lnTo>
                    <a:lnTo>
                      <a:pt x="112" y="108"/>
                    </a:lnTo>
                    <a:lnTo>
                      <a:pt x="112" y="108"/>
                    </a:lnTo>
                    <a:lnTo>
                      <a:pt x="114" y="106"/>
                    </a:lnTo>
                    <a:lnTo>
                      <a:pt x="114" y="106"/>
                    </a:lnTo>
                    <a:lnTo>
                      <a:pt x="116" y="104"/>
                    </a:lnTo>
                    <a:lnTo>
                      <a:pt x="116" y="104"/>
                    </a:lnTo>
                    <a:lnTo>
                      <a:pt x="116" y="102"/>
                    </a:lnTo>
                    <a:lnTo>
                      <a:pt x="116" y="100"/>
                    </a:lnTo>
                    <a:lnTo>
                      <a:pt x="116" y="100"/>
                    </a:lnTo>
                    <a:lnTo>
                      <a:pt x="108" y="102"/>
                    </a:lnTo>
                    <a:lnTo>
                      <a:pt x="102" y="106"/>
                    </a:lnTo>
                    <a:lnTo>
                      <a:pt x="98" y="104"/>
                    </a:lnTo>
                    <a:lnTo>
                      <a:pt x="96" y="104"/>
                    </a:lnTo>
                    <a:lnTo>
                      <a:pt x="94" y="104"/>
                    </a:lnTo>
                    <a:lnTo>
                      <a:pt x="92" y="106"/>
                    </a:lnTo>
                    <a:lnTo>
                      <a:pt x="88" y="108"/>
                    </a:lnTo>
                    <a:lnTo>
                      <a:pt x="84" y="108"/>
                    </a:lnTo>
                    <a:lnTo>
                      <a:pt x="82" y="108"/>
                    </a:lnTo>
                    <a:lnTo>
                      <a:pt x="80" y="106"/>
                    </a:lnTo>
                    <a:lnTo>
                      <a:pt x="76" y="104"/>
                    </a:lnTo>
                    <a:lnTo>
                      <a:pt x="70" y="104"/>
                    </a:lnTo>
                    <a:lnTo>
                      <a:pt x="64" y="102"/>
                    </a:lnTo>
                    <a:lnTo>
                      <a:pt x="60" y="102"/>
                    </a:lnTo>
                    <a:lnTo>
                      <a:pt x="58" y="104"/>
                    </a:lnTo>
                    <a:lnTo>
                      <a:pt x="58" y="106"/>
                    </a:lnTo>
                    <a:lnTo>
                      <a:pt x="54" y="108"/>
                    </a:lnTo>
                    <a:lnTo>
                      <a:pt x="52" y="110"/>
                    </a:lnTo>
                    <a:lnTo>
                      <a:pt x="48" y="110"/>
                    </a:lnTo>
                    <a:lnTo>
                      <a:pt x="48" y="110"/>
                    </a:lnTo>
                    <a:lnTo>
                      <a:pt x="46" y="110"/>
                    </a:lnTo>
                    <a:lnTo>
                      <a:pt x="42" y="108"/>
                    </a:lnTo>
                    <a:lnTo>
                      <a:pt x="38" y="106"/>
                    </a:lnTo>
                    <a:lnTo>
                      <a:pt x="34" y="106"/>
                    </a:lnTo>
                    <a:lnTo>
                      <a:pt x="32" y="106"/>
                    </a:lnTo>
                    <a:lnTo>
                      <a:pt x="30" y="104"/>
                    </a:lnTo>
                    <a:lnTo>
                      <a:pt x="26" y="102"/>
                    </a:lnTo>
                    <a:lnTo>
                      <a:pt x="22" y="100"/>
                    </a:lnTo>
                    <a:lnTo>
                      <a:pt x="18" y="96"/>
                    </a:lnTo>
                    <a:lnTo>
                      <a:pt x="14" y="94"/>
                    </a:lnTo>
                    <a:lnTo>
                      <a:pt x="12" y="90"/>
                    </a:lnTo>
                    <a:lnTo>
                      <a:pt x="12" y="90"/>
                    </a:lnTo>
                    <a:lnTo>
                      <a:pt x="12" y="86"/>
                    </a:lnTo>
                    <a:lnTo>
                      <a:pt x="10" y="82"/>
                    </a:lnTo>
                    <a:lnTo>
                      <a:pt x="10" y="78"/>
                    </a:lnTo>
                    <a:lnTo>
                      <a:pt x="8" y="76"/>
                    </a:lnTo>
                    <a:lnTo>
                      <a:pt x="2" y="70"/>
                    </a:lnTo>
                    <a:lnTo>
                      <a:pt x="2" y="68"/>
                    </a:lnTo>
                    <a:lnTo>
                      <a:pt x="2" y="66"/>
                    </a:lnTo>
                    <a:lnTo>
                      <a:pt x="0" y="62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2" y="54"/>
                    </a:lnTo>
                    <a:lnTo>
                      <a:pt x="2" y="52"/>
                    </a:lnTo>
                    <a:lnTo>
                      <a:pt x="4" y="50"/>
                    </a:lnTo>
                    <a:lnTo>
                      <a:pt x="6" y="48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0" y="46"/>
                    </a:lnTo>
                    <a:lnTo>
                      <a:pt x="26" y="46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6" y="40"/>
                    </a:lnTo>
                    <a:lnTo>
                      <a:pt x="38" y="40"/>
                    </a:lnTo>
                    <a:lnTo>
                      <a:pt x="42" y="40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46" y="38"/>
                    </a:lnTo>
                    <a:lnTo>
                      <a:pt x="42" y="38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8" y="32"/>
                    </a:lnTo>
                    <a:lnTo>
                      <a:pt x="38" y="28"/>
                    </a:lnTo>
                    <a:lnTo>
                      <a:pt x="40" y="24"/>
                    </a:lnTo>
                    <a:lnTo>
                      <a:pt x="42" y="20"/>
                    </a:lnTo>
                    <a:lnTo>
                      <a:pt x="48" y="16"/>
                    </a:lnTo>
                    <a:lnTo>
                      <a:pt x="50" y="16"/>
                    </a:lnTo>
                    <a:lnTo>
                      <a:pt x="52" y="16"/>
                    </a:lnTo>
                    <a:lnTo>
                      <a:pt x="56" y="16"/>
                    </a:lnTo>
                    <a:lnTo>
                      <a:pt x="60" y="16"/>
                    </a:lnTo>
                    <a:lnTo>
                      <a:pt x="62" y="16"/>
                    </a:lnTo>
                    <a:lnTo>
                      <a:pt x="64" y="16"/>
                    </a:lnTo>
                    <a:lnTo>
                      <a:pt x="66" y="16"/>
                    </a:lnTo>
                    <a:lnTo>
                      <a:pt x="72" y="14"/>
                    </a:lnTo>
                    <a:lnTo>
                      <a:pt x="76" y="10"/>
                    </a:lnTo>
                    <a:lnTo>
                      <a:pt x="82" y="8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8" y="4"/>
                    </a:lnTo>
                    <a:lnTo>
                      <a:pt x="88" y="2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104" y="2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4" y="6"/>
                    </a:lnTo>
                    <a:lnTo>
                      <a:pt x="118" y="8"/>
                    </a:lnTo>
                    <a:lnTo>
                      <a:pt x="122" y="12"/>
                    </a:lnTo>
                    <a:lnTo>
                      <a:pt x="128" y="16"/>
                    </a:lnTo>
                    <a:lnTo>
                      <a:pt x="128" y="14"/>
                    </a:lnTo>
                    <a:lnTo>
                      <a:pt x="132" y="14"/>
                    </a:lnTo>
                    <a:lnTo>
                      <a:pt x="136" y="14"/>
                    </a:lnTo>
                    <a:lnTo>
                      <a:pt x="138" y="12"/>
                    </a:lnTo>
                    <a:lnTo>
                      <a:pt x="140" y="12"/>
                    </a:lnTo>
                    <a:lnTo>
                      <a:pt x="142" y="12"/>
                    </a:lnTo>
                    <a:lnTo>
                      <a:pt x="146" y="12"/>
                    </a:lnTo>
                    <a:lnTo>
                      <a:pt x="152" y="12"/>
                    </a:lnTo>
                    <a:lnTo>
                      <a:pt x="156" y="14"/>
                    </a:lnTo>
                    <a:lnTo>
                      <a:pt x="158" y="16"/>
                    </a:lnTo>
                    <a:lnTo>
                      <a:pt x="158" y="16"/>
                    </a:lnTo>
                    <a:lnTo>
                      <a:pt x="162" y="18"/>
                    </a:lnTo>
                    <a:lnTo>
                      <a:pt x="166" y="22"/>
                    </a:lnTo>
                    <a:lnTo>
                      <a:pt x="170" y="24"/>
                    </a:lnTo>
                    <a:lnTo>
                      <a:pt x="180" y="26"/>
                    </a:lnTo>
                    <a:lnTo>
                      <a:pt x="180" y="26"/>
                    </a:lnTo>
                    <a:lnTo>
                      <a:pt x="182" y="28"/>
                    </a:lnTo>
                    <a:lnTo>
                      <a:pt x="186" y="28"/>
                    </a:lnTo>
                    <a:lnTo>
                      <a:pt x="188" y="3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2" name="Freeform 240">
                <a:extLst>
                  <a:ext uri="{FF2B5EF4-FFF2-40B4-BE49-F238E27FC236}">
                    <a16:creationId xmlns:a16="http://schemas.microsoft.com/office/drawing/2014/main" id="{55C2EA52-E742-4634-AC23-6FA2D7415E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19" y="2438"/>
                <a:ext cx="110" cy="90"/>
              </a:xfrm>
              <a:custGeom>
                <a:avLst/>
                <a:gdLst>
                  <a:gd name="T0" fmla="*/ 28 w 110"/>
                  <a:gd name="T1" fmla="*/ 74 h 90"/>
                  <a:gd name="T2" fmla="*/ 30 w 110"/>
                  <a:gd name="T3" fmla="*/ 60 h 90"/>
                  <a:gd name="T4" fmla="*/ 32 w 110"/>
                  <a:gd name="T5" fmla="*/ 58 h 90"/>
                  <a:gd name="T6" fmla="*/ 32 w 110"/>
                  <a:gd name="T7" fmla="*/ 54 h 90"/>
                  <a:gd name="T8" fmla="*/ 30 w 110"/>
                  <a:gd name="T9" fmla="*/ 50 h 90"/>
                  <a:gd name="T10" fmla="*/ 26 w 110"/>
                  <a:gd name="T11" fmla="*/ 44 h 90"/>
                  <a:gd name="T12" fmla="*/ 22 w 110"/>
                  <a:gd name="T13" fmla="*/ 36 h 90"/>
                  <a:gd name="T14" fmla="*/ 18 w 110"/>
                  <a:gd name="T15" fmla="*/ 24 h 90"/>
                  <a:gd name="T16" fmla="*/ 14 w 110"/>
                  <a:gd name="T17" fmla="*/ 22 h 90"/>
                  <a:gd name="T18" fmla="*/ 4 w 110"/>
                  <a:gd name="T19" fmla="*/ 12 h 90"/>
                  <a:gd name="T20" fmla="*/ 4 w 110"/>
                  <a:gd name="T21" fmla="*/ 6 h 90"/>
                  <a:gd name="T22" fmla="*/ 0 w 110"/>
                  <a:gd name="T23" fmla="*/ 0 h 90"/>
                  <a:gd name="T24" fmla="*/ 2 w 110"/>
                  <a:gd name="T25" fmla="*/ 0 h 90"/>
                  <a:gd name="T26" fmla="*/ 10 w 110"/>
                  <a:gd name="T27" fmla="*/ 0 h 90"/>
                  <a:gd name="T28" fmla="*/ 18 w 110"/>
                  <a:gd name="T29" fmla="*/ 4 h 90"/>
                  <a:gd name="T30" fmla="*/ 24 w 110"/>
                  <a:gd name="T31" fmla="*/ 10 h 90"/>
                  <a:gd name="T32" fmla="*/ 32 w 110"/>
                  <a:gd name="T33" fmla="*/ 16 h 90"/>
                  <a:gd name="T34" fmla="*/ 44 w 110"/>
                  <a:gd name="T35" fmla="*/ 18 h 90"/>
                  <a:gd name="T36" fmla="*/ 58 w 110"/>
                  <a:gd name="T37" fmla="*/ 12 h 90"/>
                  <a:gd name="T38" fmla="*/ 84 w 110"/>
                  <a:gd name="T39" fmla="*/ 18 h 90"/>
                  <a:gd name="T40" fmla="*/ 100 w 110"/>
                  <a:gd name="T41" fmla="*/ 24 h 90"/>
                  <a:gd name="T42" fmla="*/ 104 w 110"/>
                  <a:gd name="T43" fmla="*/ 26 h 90"/>
                  <a:gd name="T44" fmla="*/ 110 w 110"/>
                  <a:gd name="T45" fmla="*/ 30 h 90"/>
                  <a:gd name="T46" fmla="*/ 110 w 110"/>
                  <a:gd name="T47" fmla="*/ 34 h 90"/>
                  <a:gd name="T48" fmla="*/ 108 w 110"/>
                  <a:gd name="T49" fmla="*/ 42 h 90"/>
                  <a:gd name="T50" fmla="*/ 106 w 110"/>
                  <a:gd name="T51" fmla="*/ 46 h 90"/>
                  <a:gd name="T52" fmla="*/ 104 w 110"/>
                  <a:gd name="T53" fmla="*/ 52 h 90"/>
                  <a:gd name="T54" fmla="*/ 100 w 110"/>
                  <a:gd name="T55" fmla="*/ 56 h 90"/>
                  <a:gd name="T56" fmla="*/ 98 w 110"/>
                  <a:gd name="T57" fmla="*/ 58 h 90"/>
                  <a:gd name="T58" fmla="*/ 94 w 110"/>
                  <a:gd name="T59" fmla="*/ 66 h 90"/>
                  <a:gd name="T60" fmla="*/ 94 w 110"/>
                  <a:gd name="T61" fmla="*/ 68 h 90"/>
                  <a:gd name="T62" fmla="*/ 90 w 110"/>
                  <a:gd name="T63" fmla="*/ 70 h 90"/>
                  <a:gd name="T64" fmla="*/ 82 w 110"/>
                  <a:gd name="T65" fmla="*/ 72 h 90"/>
                  <a:gd name="T66" fmla="*/ 74 w 110"/>
                  <a:gd name="T67" fmla="*/ 82 h 90"/>
                  <a:gd name="T68" fmla="*/ 70 w 110"/>
                  <a:gd name="T69" fmla="*/ 88 h 90"/>
                  <a:gd name="T70" fmla="*/ 62 w 110"/>
                  <a:gd name="T71" fmla="*/ 88 h 90"/>
                  <a:gd name="T72" fmla="*/ 56 w 110"/>
                  <a:gd name="T73" fmla="*/ 88 h 90"/>
                  <a:gd name="T74" fmla="*/ 36 w 110"/>
                  <a:gd name="T75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0" h="90">
                    <a:moveTo>
                      <a:pt x="36" y="90"/>
                    </a:moveTo>
                    <a:lnTo>
                      <a:pt x="28" y="74"/>
                    </a:lnTo>
                    <a:lnTo>
                      <a:pt x="24" y="66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2" y="58"/>
                    </a:lnTo>
                    <a:lnTo>
                      <a:pt x="32" y="56"/>
                    </a:lnTo>
                    <a:lnTo>
                      <a:pt x="32" y="54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28" y="48"/>
                    </a:lnTo>
                    <a:lnTo>
                      <a:pt x="26" y="44"/>
                    </a:lnTo>
                    <a:lnTo>
                      <a:pt x="24" y="40"/>
                    </a:lnTo>
                    <a:lnTo>
                      <a:pt x="22" y="36"/>
                    </a:lnTo>
                    <a:lnTo>
                      <a:pt x="22" y="30"/>
                    </a:lnTo>
                    <a:lnTo>
                      <a:pt x="18" y="24"/>
                    </a:lnTo>
                    <a:lnTo>
                      <a:pt x="18" y="20"/>
                    </a:lnTo>
                    <a:lnTo>
                      <a:pt x="14" y="22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4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0" y="0"/>
                    </a:lnTo>
                    <a:lnTo>
                      <a:pt x="18" y="2"/>
                    </a:lnTo>
                    <a:lnTo>
                      <a:pt x="18" y="4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8" y="18"/>
                    </a:lnTo>
                    <a:lnTo>
                      <a:pt x="44" y="18"/>
                    </a:lnTo>
                    <a:lnTo>
                      <a:pt x="48" y="16"/>
                    </a:lnTo>
                    <a:lnTo>
                      <a:pt x="58" y="12"/>
                    </a:lnTo>
                    <a:lnTo>
                      <a:pt x="70" y="12"/>
                    </a:lnTo>
                    <a:lnTo>
                      <a:pt x="84" y="18"/>
                    </a:lnTo>
                    <a:lnTo>
                      <a:pt x="98" y="22"/>
                    </a:lnTo>
                    <a:lnTo>
                      <a:pt x="100" y="24"/>
                    </a:lnTo>
                    <a:lnTo>
                      <a:pt x="102" y="24"/>
                    </a:lnTo>
                    <a:lnTo>
                      <a:pt x="104" y="26"/>
                    </a:lnTo>
                    <a:lnTo>
                      <a:pt x="108" y="28"/>
                    </a:lnTo>
                    <a:lnTo>
                      <a:pt x="110" y="30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6"/>
                    </a:lnTo>
                    <a:lnTo>
                      <a:pt x="106" y="46"/>
                    </a:lnTo>
                    <a:lnTo>
                      <a:pt x="104" y="48"/>
                    </a:lnTo>
                    <a:lnTo>
                      <a:pt x="104" y="52"/>
                    </a:lnTo>
                    <a:lnTo>
                      <a:pt x="102" y="54"/>
                    </a:lnTo>
                    <a:lnTo>
                      <a:pt x="100" y="56"/>
                    </a:lnTo>
                    <a:lnTo>
                      <a:pt x="98" y="56"/>
                    </a:lnTo>
                    <a:lnTo>
                      <a:pt x="98" y="58"/>
                    </a:lnTo>
                    <a:lnTo>
                      <a:pt x="96" y="62"/>
                    </a:lnTo>
                    <a:lnTo>
                      <a:pt x="94" y="66"/>
                    </a:lnTo>
                    <a:lnTo>
                      <a:pt x="96" y="68"/>
                    </a:lnTo>
                    <a:lnTo>
                      <a:pt x="94" y="68"/>
                    </a:lnTo>
                    <a:lnTo>
                      <a:pt x="92" y="68"/>
                    </a:lnTo>
                    <a:lnTo>
                      <a:pt x="90" y="70"/>
                    </a:lnTo>
                    <a:lnTo>
                      <a:pt x="86" y="70"/>
                    </a:lnTo>
                    <a:lnTo>
                      <a:pt x="82" y="72"/>
                    </a:lnTo>
                    <a:lnTo>
                      <a:pt x="78" y="76"/>
                    </a:lnTo>
                    <a:lnTo>
                      <a:pt x="74" y="82"/>
                    </a:lnTo>
                    <a:lnTo>
                      <a:pt x="72" y="88"/>
                    </a:lnTo>
                    <a:lnTo>
                      <a:pt x="70" y="88"/>
                    </a:lnTo>
                    <a:lnTo>
                      <a:pt x="68" y="88"/>
                    </a:lnTo>
                    <a:lnTo>
                      <a:pt x="62" y="88"/>
                    </a:lnTo>
                    <a:lnTo>
                      <a:pt x="58" y="88"/>
                    </a:lnTo>
                    <a:lnTo>
                      <a:pt x="56" y="88"/>
                    </a:lnTo>
                    <a:lnTo>
                      <a:pt x="54" y="86"/>
                    </a:lnTo>
                    <a:lnTo>
                      <a:pt x="36" y="9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3" name="Freeform 241">
                <a:extLst>
                  <a:ext uri="{FF2B5EF4-FFF2-40B4-BE49-F238E27FC236}">
                    <a16:creationId xmlns:a16="http://schemas.microsoft.com/office/drawing/2014/main" id="{EDE720DA-9BD7-46E2-BACF-F51308D845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07" y="2524"/>
                <a:ext cx="84" cy="84"/>
              </a:xfrm>
              <a:custGeom>
                <a:avLst/>
                <a:gdLst>
                  <a:gd name="T0" fmla="*/ 84 w 84"/>
                  <a:gd name="T1" fmla="*/ 2 h 84"/>
                  <a:gd name="T2" fmla="*/ 72 w 84"/>
                  <a:gd name="T3" fmla="*/ 4 h 84"/>
                  <a:gd name="T4" fmla="*/ 72 w 84"/>
                  <a:gd name="T5" fmla="*/ 4 h 84"/>
                  <a:gd name="T6" fmla="*/ 70 w 84"/>
                  <a:gd name="T7" fmla="*/ 4 h 84"/>
                  <a:gd name="T8" fmla="*/ 68 w 84"/>
                  <a:gd name="T9" fmla="*/ 2 h 84"/>
                  <a:gd name="T10" fmla="*/ 66 w 84"/>
                  <a:gd name="T11" fmla="*/ 0 h 84"/>
                  <a:gd name="T12" fmla="*/ 48 w 84"/>
                  <a:gd name="T13" fmla="*/ 4 h 84"/>
                  <a:gd name="T14" fmla="*/ 34 w 84"/>
                  <a:gd name="T15" fmla="*/ 6 h 84"/>
                  <a:gd name="T16" fmla="*/ 20 w 84"/>
                  <a:gd name="T17" fmla="*/ 8 h 84"/>
                  <a:gd name="T18" fmla="*/ 20 w 84"/>
                  <a:gd name="T19" fmla="*/ 10 h 84"/>
                  <a:gd name="T20" fmla="*/ 18 w 84"/>
                  <a:gd name="T21" fmla="*/ 12 h 84"/>
                  <a:gd name="T22" fmla="*/ 18 w 84"/>
                  <a:gd name="T23" fmla="*/ 16 h 84"/>
                  <a:gd name="T24" fmla="*/ 18 w 84"/>
                  <a:gd name="T25" fmla="*/ 16 h 84"/>
                  <a:gd name="T26" fmla="*/ 16 w 84"/>
                  <a:gd name="T27" fmla="*/ 18 h 84"/>
                  <a:gd name="T28" fmla="*/ 12 w 84"/>
                  <a:gd name="T29" fmla="*/ 20 h 84"/>
                  <a:gd name="T30" fmla="*/ 8 w 84"/>
                  <a:gd name="T31" fmla="*/ 22 h 84"/>
                  <a:gd name="T32" fmla="*/ 6 w 84"/>
                  <a:gd name="T33" fmla="*/ 26 h 84"/>
                  <a:gd name="T34" fmla="*/ 2 w 84"/>
                  <a:gd name="T35" fmla="*/ 30 h 84"/>
                  <a:gd name="T36" fmla="*/ 0 w 84"/>
                  <a:gd name="T37" fmla="*/ 36 h 84"/>
                  <a:gd name="T38" fmla="*/ 0 w 84"/>
                  <a:gd name="T39" fmla="*/ 36 h 84"/>
                  <a:gd name="T40" fmla="*/ 0 w 84"/>
                  <a:gd name="T41" fmla="*/ 38 h 84"/>
                  <a:gd name="T42" fmla="*/ 0 w 84"/>
                  <a:gd name="T43" fmla="*/ 40 h 84"/>
                  <a:gd name="T44" fmla="*/ 2 w 84"/>
                  <a:gd name="T45" fmla="*/ 44 h 84"/>
                  <a:gd name="T46" fmla="*/ 4 w 84"/>
                  <a:gd name="T47" fmla="*/ 48 h 84"/>
                  <a:gd name="T48" fmla="*/ 10 w 84"/>
                  <a:gd name="T49" fmla="*/ 56 h 84"/>
                  <a:gd name="T50" fmla="*/ 18 w 84"/>
                  <a:gd name="T51" fmla="*/ 66 h 84"/>
                  <a:gd name="T52" fmla="*/ 26 w 84"/>
                  <a:gd name="T53" fmla="*/ 76 h 84"/>
                  <a:gd name="T54" fmla="*/ 30 w 84"/>
                  <a:gd name="T55" fmla="*/ 84 h 84"/>
                  <a:gd name="T56" fmla="*/ 42 w 84"/>
                  <a:gd name="T57" fmla="*/ 84 h 84"/>
                  <a:gd name="T58" fmla="*/ 44 w 84"/>
                  <a:gd name="T59" fmla="*/ 66 h 84"/>
                  <a:gd name="T60" fmla="*/ 46 w 84"/>
                  <a:gd name="T61" fmla="*/ 66 h 84"/>
                  <a:gd name="T62" fmla="*/ 48 w 84"/>
                  <a:gd name="T63" fmla="*/ 64 h 84"/>
                  <a:gd name="T64" fmla="*/ 50 w 84"/>
                  <a:gd name="T65" fmla="*/ 62 h 84"/>
                  <a:gd name="T66" fmla="*/ 54 w 84"/>
                  <a:gd name="T67" fmla="*/ 56 h 84"/>
                  <a:gd name="T68" fmla="*/ 60 w 84"/>
                  <a:gd name="T69" fmla="*/ 48 h 84"/>
                  <a:gd name="T70" fmla="*/ 58 w 84"/>
                  <a:gd name="T71" fmla="*/ 48 h 84"/>
                  <a:gd name="T72" fmla="*/ 58 w 84"/>
                  <a:gd name="T73" fmla="*/ 46 h 84"/>
                  <a:gd name="T74" fmla="*/ 58 w 84"/>
                  <a:gd name="T75" fmla="*/ 42 h 84"/>
                  <a:gd name="T76" fmla="*/ 58 w 84"/>
                  <a:gd name="T77" fmla="*/ 38 h 84"/>
                  <a:gd name="T78" fmla="*/ 60 w 84"/>
                  <a:gd name="T79" fmla="*/ 32 h 84"/>
                  <a:gd name="T80" fmla="*/ 64 w 84"/>
                  <a:gd name="T81" fmla="*/ 26 h 84"/>
                  <a:gd name="T82" fmla="*/ 64 w 84"/>
                  <a:gd name="T83" fmla="*/ 24 h 84"/>
                  <a:gd name="T84" fmla="*/ 64 w 84"/>
                  <a:gd name="T85" fmla="*/ 22 h 84"/>
                  <a:gd name="T86" fmla="*/ 68 w 84"/>
                  <a:gd name="T87" fmla="*/ 20 h 84"/>
                  <a:gd name="T88" fmla="*/ 70 w 84"/>
                  <a:gd name="T89" fmla="*/ 18 h 84"/>
                  <a:gd name="T90" fmla="*/ 74 w 84"/>
                  <a:gd name="T91" fmla="*/ 16 h 84"/>
                  <a:gd name="T92" fmla="*/ 78 w 84"/>
                  <a:gd name="T93" fmla="*/ 16 h 84"/>
                  <a:gd name="T94" fmla="*/ 84 w 84"/>
                  <a:gd name="T95" fmla="*/ 18 h 84"/>
                  <a:gd name="T96" fmla="*/ 84 w 84"/>
                  <a:gd name="T97" fmla="*/ 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" h="84">
                    <a:moveTo>
                      <a:pt x="84" y="2"/>
                    </a:moveTo>
                    <a:lnTo>
                      <a:pt x="72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6" y="0"/>
                    </a:lnTo>
                    <a:lnTo>
                      <a:pt x="48" y="4"/>
                    </a:lnTo>
                    <a:lnTo>
                      <a:pt x="34" y="6"/>
                    </a:lnTo>
                    <a:lnTo>
                      <a:pt x="20" y="8"/>
                    </a:lnTo>
                    <a:lnTo>
                      <a:pt x="20" y="10"/>
                    </a:lnTo>
                    <a:lnTo>
                      <a:pt x="18" y="12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16" y="18"/>
                    </a:lnTo>
                    <a:lnTo>
                      <a:pt x="12" y="20"/>
                    </a:lnTo>
                    <a:lnTo>
                      <a:pt x="8" y="22"/>
                    </a:lnTo>
                    <a:lnTo>
                      <a:pt x="6" y="26"/>
                    </a:lnTo>
                    <a:lnTo>
                      <a:pt x="2" y="30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10" y="56"/>
                    </a:lnTo>
                    <a:lnTo>
                      <a:pt x="18" y="66"/>
                    </a:lnTo>
                    <a:lnTo>
                      <a:pt x="26" y="76"/>
                    </a:lnTo>
                    <a:lnTo>
                      <a:pt x="30" y="84"/>
                    </a:lnTo>
                    <a:lnTo>
                      <a:pt x="42" y="84"/>
                    </a:lnTo>
                    <a:lnTo>
                      <a:pt x="44" y="66"/>
                    </a:lnTo>
                    <a:lnTo>
                      <a:pt x="46" y="66"/>
                    </a:lnTo>
                    <a:lnTo>
                      <a:pt x="48" y="64"/>
                    </a:lnTo>
                    <a:lnTo>
                      <a:pt x="50" y="62"/>
                    </a:lnTo>
                    <a:lnTo>
                      <a:pt x="54" y="56"/>
                    </a:lnTo>
                    <a:lnTo>
                      <a:pt x="60" y="48"/>
                    </a:lnTo>
                    <a:lnTo>
                      <a:pt x="58" y="48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8" y="38"/>
                    </a:lnTo>
                    <a:lnTo>
                      <a:pt x="60" y="32"/>
                    </a:lnTo>
                    <a:lnTo>
                      <a:pt x="64" y="26"/>
                    </a:lnTo>
                    <a:lnTo>
                      <a:pt x="64" y="24"/>
                    </a:lnTo>
                    <a:lnTo>
                      <a:pt x="64" y="22"/>
                    </a:lnTo>
                    <a:lnTo>
                      <a:pt x="68" y="20"/>
                    </a:lnTo>
                    <a:lnTo>
                      <a:pt x="70" y="18"/>
                    </a:lnTo>
                    <a:lnTo>
                      <a:pt x="74" y="16"/>
                    </a:lnTo>
                    <a:lnTo>
                      <a:pt x="78" y="16"/>
                    </a:lnTo>
                    <a:lnTo>
                      <a:pt x="84" y="18"/>
                    </a:lnTo>
                    <a:lnTo>
                      <a:pt x="84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4" name="Freeform 242">
                <a:extLst>
                  <a:ext uri="{FF2B5EF4-FFF2-40B4-BE49-F238E27FC236}">
                    <a16:creationId xmlns:a16="http://schemas.microsoft.com/office/drawing/2014/main" id="{CCFE0F73-6410-4A2E-8E1A-E7E5E98CC2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9" y="2496"/>
                <a:ext cx="28" cy="64"/>
              </a:xfrm>
              <a:custGeom>
                <a:avLst/>
                <a:gdLst>
                  <a:gd name="T0" fmla="*/ 0 w 28"/>
                  <a:gd name="T1" fmla="*/ 20 h 64"/>
                  <a:gd name="T2" fmla="*/ 8 w 28"/>
                  <a:gd name="T3" fmla="*/ 28 h 64"/>
                  <a:gd name="T4" fmla="*/ 10 w 28"/>
                  <a:gd name="T5" fmla="*/ 28 h 64"/>
                  <a:gd name="T6" fmla="*/ 10 w 28"/>
                  <a:gd name="T7" fmla="*/ 32 h 64"/>
                  <a:gd name="T8" fmla="*/ 12 w 28"/>
                  <a:gd name="T9" fmla="*/ 36 h 64"/>
                  <a:gd name="T10" fmla="*/ 12 w 28"/>
                  <a:gd name="T11" fmla="*/ 40 h 64"/>
                  <a:gd name="T12" fmla="*/ 10 w 28"/>
                  <a:gd name="T13" fmla="*/ 40 h 64"/>
                  <a:gd name="T14" fmla="*/ 10 w 28"/>
                  <a:gd name="T15" fmla="*/ 40 h 64"/>
                  <a:gd name="T16" fmla="*/ 10 w 28"/>
                  <a:gd name="T17" fmla="*/ 44 h 64"/>
                  <a:gd name="T18" fmla="*/ 8 w 28"/>
                  <a:gd name="T19" fmla="*/ 48 h 64"/>
                  <a:gd name="T20" fmla="*/ 8 w 28"/>
                  <a:gd name="T21" fmla="*/ 54 h 64"/>
                  <a:gd name="T22" fmla="*/ 8 w 28"/>
                  <a:gd name="T23" fmla="*/ 54 h 64"/>
                  <a:gd name="T24" fmla="*/ 8 w 28"/>
                  <a:gd name="T25" fmla="*/ 58 h 64"/>
                  <a:gd name="T26" fmla="*/ 8 w 28"/>
                  <a:gd name="T27" fmla="*/ 60 h 64"/>
                  <a:gd name="T28" fmla="*/ 8 w 28"/>
                  <a:gd name="T29" fmla="*/ 64 h 64"/>
                  <a:gd name="T30" fmla="*/ 8 w 28"/>
                  <a:gd name="T31" fmla="*/ 62 h 64"/>
                  <a:gd name="T32" fmla="*/ 8 w 28"/>
                  <a:gd name="T33" fmla="*/ 60 h 64"/>
                  <a:gd name="T34" fmla="*/ 10 w 28"/>
                  <a:gd name="T35" fmla="*/ 58 h 64"/>
                  <a:gd name="T36" fmla="*/ 14 w 28"/>
                  <a:gd name="T37" fmla="*/ 54 h 64"/>
                  <a:gd name="T38" fmla="*/ 18 w 28"/>
                  <a:gd name="T39" fmla="*/ 50 h 64"/>
                  <a:gd name="T40" fmla="*/ 26 w 28"/>
                  <a:gd name="T41" fmla="*/ 44 h 64"/>
                  <a:gd name="T42" fmla="*/ 26 w 28"/>
                  <a:gd name="T43" fmla="*/ 42 h 64"/>
                  <a:gd name="T44" fmla="*/ 26 w 28"/>
                  <a:gd name="T45" fmla="*/ 40 h 64"/>
                  <a:gd name="T46" fmla="*/ 28 w 28"/>
                  <a:gd name="T47" fmla="*/ 38 h 64"/>
                  <a:gd name="T48" fmla="*/ 28 w 28"/>
                  <a:gd name="T49" fmla="*/ 36 h 64"/>
                  <a:gd name="T50" fmla="*/ 28 w 28"/>
                  <a:gd name="T51" fmla="*/ 36 h 64"/>
                  <a:gd name="T52" fmla="*/ 26 w 28"/>
                  <a:gd name="T53" fmla="*/ 34 h 64"/>
                  <a:gd name="T54" fmla="*/ 26 w 28"/>
                  <a:gd name="T55" fmla="*/ 32 h 64"/>
                  <a:gd name="T56" fmla="*/ 26 w 28"/>
                  <a:gd name="T57" fmla="*/ 28 h 64"/>
                  <a:gd name="T58" fmla="*/ 26 w 28"/>
                  <a:gd name="T59" fmla="*/ 24 h 64"/>
                  <a:gd name="T60" fmla="*/ 26 w 28"/>
                  <a:gd name="T61" fmla="*/ 22 h 64"/>
                  <a:gd name="T62" fmla="*/ 26 w 28"/>
                  <a:gd name="T63" fmla="*/ 18 h 64"/>
                  <a:gd name="T64" fmla="*/ 24 w 28"/>
                  <a:gd name="T65" fmla="*/ 14 h 64"/>
                  <a:gd name="T66" fmla="*/ 22 w 28"/>
                  <a:gd name="T67" fmla="*/ 8 h 64"/>
                  <a:gd name="T68" fmla="*/ 20 w 28"/>
                  <a:gd name="T69" fmla="*/ 4 h 64"/>
                  <a:gd name="T70" fmla="*/ 20 w 28"/>
                  <a:gd name="T71" fmla="*/ 4 h 64"/>
                  <a:gd name="T72" fmla="*/ 18 w 28"/>
                  <a:gd name="T73" fmla="*/ 2 h 64"/>
                  <a:gd name="T74" fmla="*/ 16 w 28"/>
                  <a:gd name="T75" fmla="*/ 0 h 64"/>
                  <a:gd name="T76" fmla="*/ 12 w 28"/>
                  <a:gd name="T77" fmla="*/ 0 h 64"/>
                  <a:gd name="T78" fmla="*/ 8 w 28"/>
                  <a:gd name="T79" fmla="*/ 0 h 64"/>
                  <a:gd name="T80" fmla="*/ 8 w 28"/>
                  <a:gd name="T81" fmla="*/ 0 h 64"/>
                  <a:gd name="T82" fmla="*/ 6 w 28"/>
                  <a:gd name="T83" fmla="*/ 2 h 64"/>
                  <a:gd name="T84" fmla="*/ 6 w 28"/>
                  <a:gd name="T85" fmla="*/ 2 h 64"/>
                  <a:gd name="T86" fmla="*/ 0 w 28"/>
                  <a:gd name="T87" fmla="*/ 2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8" h="64">
                    <a:moveTo>
                      <a:pt x="0" y="20"/>
                    </a:moveTo>
                    <a:lnTo>
                      <a:pt x="8" y="28"/>
                    </a:lnTo>
                    <a:lnTo>
                      <a:pt x="10" y="28"/>
                    </a:lnTo>
                    <a:lnTo>
                      <a:pt x="10" y="32"/>
                    </a:lnTo>
                    <a:lnTo>
                      <a:pt x="12" y="36"/>
                    </a:lnTo>
                    <a:lnTo>
                      <a:pt x="12" y="40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0" y="44"/>
                    </a:lnTo>
                    <a:lnTo>
                      <a:pt x="8" y="48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8" y="58"/>
                    </a:lnTo>
                    <a:lnTo>
                      <a:pt x="8" y="60"/>
                    </a:lnTo>
                    <a:lnTo>
                      <a:pt x="8" y="64"/>
                    </a:lnTo>
                    <a:lnTo>
                      <a:pt x="8" y="62"/>
                    </a:lnTo>
                    <a:lnTo>
                      <a:pt x="8" y="60"/>
                    </a:lnTo>
                    <a:lnTo>
                      <a:pt x="10" y="58"/>
                    </a:lnTo>
                    <a:lnTo>
                      <a:pt x="14" y="54"/>
                    </a:lnTo>
                    <a:lnTo>
                      <a:pt x="18" y="50"/>
                    </a:lnTo>
                    <a:lnTo>
                      <a:pt x="26" y="44"/>
                    </a:lnTo>
                    <a:lnTo>
                      <a:pt x="26" y="42"/>
                    </a:lnTo>
                    <a:lnTo>
                      <a:pt x="26" y="40"/>
                    </a:lnTo>
                    <a:lnTo>
                      <a:pt x="28" y="3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26" y="28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6" y="18"/>
                    </a:lnTo>
                    <a:lnTo>
                      <a:pt x="24" y="14"/>
                    </a:lnTo>
                    <a:lnTo>
                      <a:pt x="22" y="8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2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5" name="Freeform 243">
                <a:extLst>
                  <a:ext uri="{FF2B5EF4-FFF2-40B4-BE49-F238E27FC236}">
                    <a16:creationId xmlns:a16="http://schemas.microsoft.com/office/drawing/2014/main" id="{2DAB8633-C8EF-4076-BB20-3280CFF422F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3" y="2418"/>
                <a:ext cx="142" cy="114"/>
              </a:xfrm>
              <a:custGeom>
                <a:avLst/>
                <a:gdLst>
                  <a:gd name="T0" fmla="*/ 20 w 142"/>
                  <a:gd name="T1" fmla="*/ 42 h 114"/>
                  <a:gd name="T2" fmla="*/ 20 w 142"/>
                  <a:gd name="T3" fmla="*/ 40 h 114"/>
                  <a:gd name="T4" fmla="*/ 18 w 142"/>
                  <a:gd name="T5" fmla="*/ 38 h 114"/>
                  <a:gd name="T6" fmla="*/ 20 w 142"/>
                  <a:gd name="T7" fmla="*/ 36 h 114"/>
                  <a:gd name="T8" fmla="*/ 14 w 142"/>
                  <a:gd name="T9" fmla="*/ 34 h 114"/>
                  <a:gd name="T10" fmla="*/ 6 w 142"/>
                  <a:gd name="T11" fmla="*/ 30 h 114"/>
                  <a:gd name="T12" fmla="*/ 0 w 142"/>
                  <a:gd name="T13" fmla="*/ 26 h 114"/>
                  <a:gd name="T14" fmla="*/ 2 w 142"/>
                  <a:gd name="T15" fmla="*/ 24 h 114"/>
                  <a:gd name="T16" fmla="*/ 20 w 142"/>
                  <a:gd name="T17" fmla="*/ 16 h 114"/>
                  <a:gd name="T18" fmla="*/ 32 w 142"/>
                  <a:gd name="T19" fmla="*/ 12 h 114"/>
                  <a:gd name="T20" fmla="*/ 54 w 142"/>
                  <a:gd name="T21" fmla="*/ 6 h 114"/>
                  <a:gd name="T22" fmla="*/ 58 w 142"/>
                  <a:gd name="T23" fmla="*/ 2 h 114"/>
                  <a:gd name="T24" fmla="*/ 60 w 142"/>
                  <a:gd name="T25" fmla="*/ 0 h 114"/>
                  <a:gd name="T26" fmla="*/ 68 w 142"/>
                  <a:gd name="T27" fmla="*/ 24 h 114"/>
                  <a:gd name="T28" fmla="*/ 86 w 142"/>
                  <a:gd name="T29" fmla="*/ 24 h 114"/>
                  <a:gd name="T30" fmla="*/ 92 w 142"/>
                  <a:gd name="T31" fmla="*/ 22 h 114"/>
                  <a:gd name="T32" fmla="*/ 102 w 142"/>
                  <a:gd name="T33" fmla="*/ 18 h 114"/>
                  <a:gd name="T34" fmla="*/ 108 w 142"/>
                  <a:gd name="T35" fmla="*/ 20 h 114"/>
                  <a:gd name="T36" fmla="*/ 110 w 142"/>
                  <a:gd name="T37" fmla="*/ 26 h 114"/>
                  <a:gd name="T38" fmla="*/ 110 w 142"/>
                  <a:gd name="T39" fmla="*/ 32 h 114"/>
                  <a:gd name="T40" fmla="*/ 120 w 142"/>
                  <a:gd name="T41" fmla="*/ 42 h 114"/>
                  <a:gd name="T42" fmla="*/ 124 w 142"/>
                  <a:gd name="T43" fmla="*/ 44 h 114"/>
                  <a:gd name="T44" fmla="*/ 128 w 142"/>
                  <a:gd name="T45" fmla="*/ 56 h 114"/>
                  <a:gd name="T46" fmla="*/ 132 w 142"/>
                  <a:gd name="T47" fmla="*/ 64 h 114"/>
                  <a:gd name="T48" fmla="*/ 136 w 142"/>
                  <a:gd name="T49" fmla="*/ 70 h 114"/>
                  <a:gd name="T50" fmla="*/ 138 w 142"/>
                  <a:gd name="T51" fmla="*/ 74 h 114"/>
                  <a:gd name="T52" fmla="*/ 138 w 142"/>
                  <a:gd name="T53" fmla="*/ 78 h 114"/>
                  <a:gd name="T54" fmla="*/ 136 w 142"/>
                  <a:gd name="T55" fmla="*/ 80 h 114"/>
                  <a:gd name="T56" fmla="*/ 134 w 142"/>
                  <a:gd name="T57" fmla="*/ 94 h 114"/>
                  <a:gd name="T58" fmla="*/ 128 w 142"/>
                  <a:gd name="T59" fmla="*/ 112 h 114"/>
                  <a:gd name="T60" fmla="*/ 112 w 142"/>
                  <a:gd name="T61" fmla="*/ 110 h 114"/>
                  <a:gd name="T62" fmla="*/ 112 w 142"/>
                  <a:gd name="T63" fmla="*/ 104 h 114"/>
                  <a:gd name="T64" fmla="*/ 112 w 142"/>
                  <a:gd name="T65" fmla="*/ 102 h 114"/>
                  <a:gd name="T66" fmla="*/ 110 w 142"/>
                  <a:gd name="T67" fmla="*/ 92 h 114"/>
                  <a:gd name="T68" fmla="*/ 108 w 142"/>
                  <a:gd name="T69" fmla="*/ 86 h 114"/>
                  <a:gd name="T70" fmla="*/ 106 w 142"/>
                  <a:gd name="T71" fmla="*/ 82 h 114"/>
                  <a:gd name="T72" fmla="*/ 98 w 142"/>
                  <a:gd name="T73" fmla="*/ 78 h 114"/>
                  <a:gd name="T74" fmla="*/ 94 w 142"/>
                  <a:gd name="T75" fmla="*/ 80 h 114"/>
                  <a:gd name="T76" fmla="*/ 92 w 142"/>
                  <a:gd name="T77" fmla="*/ 80 h 114"/>
                  <a:gd name="T78" fmla="*/ 64 w 142"/>
                  <a:gd name="T79" fmla="*/ 76 h 114"/>
                  <a:gd name="T80" fmla="*/ 58 w 142"/>
                  <a:gd name="T81" fmla="*/ 74 h 114"/>
                  <a:gd name="T82" fmla="*/ 52 w 142"/>
                  <a:gd name="T83" fmla="*/ 70 h 114"/>
                  <a:gd name="T84" fmla="*/ 46 w 142"/>
                  <a:gd name="T85" fmla="*/ 60 h 114"/>
                  <a:gd name="T86" fmla="*/ 38 w 142"/>
                  <a:gd name="T87" fmla="*/ 6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2" h="114">
                    <a:moveTo>
                      <a:pt x="26" y="52"/>
                    </a:moveTo>
                    <a:lnTo>
                      <a:pt x="20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18" y="38"/>
                    </a:lnTo>
                    <a:lnTo>
                      <a:pt x="20" y="36"/>
                    </a:lnTo>
                    <a:lnTo>
                      <a:pt x="18" y="34"/>
                    </a:lnTo>
                    <a:lnTo>
                      <a:pt x="14" y="34"/>
                    </a:lnTo>
                    <a:lnTo>
                      <a:pt x="10" y="32"/>
                    </a:lnTo>
                    <a:lnTo>
                      <a:pt x="6" y="30"/>
                    </a:lnTo>
                    <a:lnTo>
                      <a:pt x="2" y="28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10" y="20"/>
                    </a:lnTo>
                    <a:lnTo>
                      <a:pt x="20" y="16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56" y="4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60" y="0"/>
                    </a:lnTo>
                    <a:lnTo>
                      <a:pt x="62" y="10"/>
                    </a:lnTo>
                    <a:lnTo>
                      <a:pt x="68" y="24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8" y="22"/>
                    </a:lnTo>
                    <a:lnTo>
                      <a:pt x="92" y="22"/>
                    </a:lnTo>
                    <a:lnTo>
                      <a:pt x="96" y="20"/>
                    </a:lnTo>
                    <a:lnTo>
                      <a:pt x="102" y="18"/>
                    </a:lnTo>
                    <a:lnTo>
                      <a:pt x="106" y="18"/>
                    </a:lnTo>
                    <a:lnTo>
                      <a:pt x="108" y="20"/>
                    </a:lnTo>
                    <a:lnTo>
                      <a:pt x="110" y="24"/>
                    </a:lnTo>
                    <a:lnTo>
                      <a:pt x="110" y="26"/>
                    </a:lnTo>
                    <a:lnTo>
                      <a:pt x="110" y="30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20" y="42"/>
                    </a:lnTo>
                    <a:lnTo>
                      <a:pt x="124" y="40"/>
                    </a:lnTo>
                    <a:lnTo>
                      <a:pt x="124" y="44"/>
                    </a:lnTo>
                    <a:lnTo>
                      <a:pt x="128" y="50"/>
                    </a:lnTo>
                    <a:lnTo>
                      <a:pt x="128" y="56"/>
                    </a:lnTo>
                    <a:lnTo>
                      <a:pt x="130" y="60"/>
                    </a:lnTo>
                    <a:lnTo>
                      <a:pt x="132" y="64"/>
                    </a:lnTo>
                    <a:lnTo>
                      <a:pt x="134" y="68"/>
                    </a:lnTo>
                    <a:lnTo>
                      <a:pt x="136" y="70"/>
                    </a:lnTo>
                    <a:lnTo>
                      <a:pt x="136" y="70"/>
                    </a:lnTo>
                    <a:lnTo>
                      <a:pt x="138" y="74"/>
                    </a:lnTo>
                    <a:lnTo>
                      <a:pt x="138" y="76"/>
                    </a:lnTo>
                    <a:lnTo>
                      <a:pt x="138" y="78"/>
                    </a:lnTo>
                    <a:lnTo>
                      <a:pt x="136" y="80"/>
                    </a:lnTo>
                    <a:lnTo>
                      <a:pt x="136" y="80"/>
                    </a:lnTo>
                    <a:lnTo>
                      <a:pt x="130" y="86"/>
                    </a:lnTo>
                    <a:lnTo>
                      <a:pt x="134" y="94"/>
                    </a:lnTo>
                    <a:lnTo>
                      <a:pt x="142" y="110"/>
                    </a:lnTo>
                    <a:lnTo>
                      <a:pt x="128" y="112"/>
                    </a:lnTo>
                    <a:lnTo>
                      <a:pt x="114" y="114"/>
                    </a:lnTo>
                    <a:lnTo>
                      <a:pt x="112" y="110"/>
                    </a:lnTo>
                    <a:lnTo>
                      <a:pt x="112" y="108"/>
                    </a:lnTo>
                    <a:lnTo>
                      <a:pt x="112" y="104"/>
                    </a:lnTo>
                    <a:lnTo>
                      <a:pt x="112" y="102"/>
                    </a:lnTo>
                    <a:lnTo>
                      <a:pt x="112" y="102"/>
                    </a:lnTo>
                    <a:lnTo>
                      <a:pt x="112" y="98"/>
                    </a:lnTo>
                    <a:lnTo>
                      <a:pt x="110" y="92"/>
                    </a:lnTo>
                    <a:lnTo>
                      <a:pt x="110" y="88"/>
                    </a:lnTo>
                    <a:lnTo>
                      <a:pt x="108" y="86"/>
                    </a:lnTo>
                    <a:lnTo>
                      <a:pt x="106" y="82"/>
                    </a:lnTo>
                    <a:lnTo>
                      <a:pt x="106" y="82"/>
                    </a:lnTo>
                    <a:lnTo>
                      <a:pt x="102" y="78"/>
                    </a:lnTo>
                    <a:lnTo>
                      <a:pt x="98" y="78"/>
                    </a:lnTo>
                    <a:lnTo>
                      <a:pt x="96" y="78"/>
                    </a:lnTo>
                    <a:lnTo>
                      <a:pt x="94" y="80"/>
                    </a:lnTo>
                    <a:lnTo>
                      <a:pt x="92" y="80"/>
                    </a:lnTo>
                    <a:lnTo>
                      <a:pt x="92" y="80"/>
                    </a:lnTo>
                    <a:lnTo>
                      <a:pt x="86" y="98"/>
                    </a:lnTo>
                    <a:lnTo>
                      <a:pt x="64" y="76"/>
                    </a:lnTo>
                    <a:lnTo>
                      <a:pt x="58" y="76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2" y="70"/>
                    </a:lnTo>
                    <a:lnTo>
                      <a:pt x="48" y="66"/>
                    </a:lnTo>
                    <a:lnTo>
                      <a:pt x="46" y="60"/>
                    </a:lnTo>
                    <a:lnTo>
                      <a:pt x="44" y="56"/>
                    </a:lnTo>
                    <a:lnTo>
                      <a:pt x="38" y="60"/>
                    </a:lnTo>
                    <a:lnTo>
                      <a:pt x="26" y="5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6" name="Freeform 244">
                <a:extLst>
                  <a:ext uri="{FF2B5EF4-FFF2-40B4-BE49-F238E27FC236}">
                    <a16:creationId xmlns:a16="http://schemas.microsoft.com/office/drawing/2014/main" id="{54F7DB06-71AA-4C5A-9571-CB701C6B98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73" y="2384"/>
                <a:ext cx="76" cy="58"/>
              </a:xfrm>
              <a:custGeom>
                <a:avLst/>
                <a:gdLst>
                  <a:gd name="T0" fmla="*/ 40 w 76"/>
                  <a:gd name="T1" fmla="*/ 18 h 58"/>
                  <a:gd name="T2" fmla="*/ 34 w 76"/>
                  <a:gd name="T3" fmla="*/ 20 h 58"/>
                  <a:gd name="T4" fmla="*/ 28 w 76"/>
                  <a:gd name="T5" fmla="*/ 22 h 58"/>
                  <a:gd name="T6" fmla="*/ 26 w 76"/>
                  <a:gd name="T7" fmla="*/ 22 h 58"/>
                  <a:gd name="T8" fmla="*/ 12 w 76"/>
                  <a:gd name="T9" fmla="*/ 22 h 58"/>
                  <a:gd name="T10" fmla="*/ 10 w 76"/>
                  <a:gd name="T11" fmla="*/ 20 h 58"/>
                  <a:gd name="T12" fmla="*/ 6 w 76"/>
                  <a:gd name="T13" fmla="*/ 16 h 58"/>
                  <a:gd name="T14" fmla="*/ 4 w 76"/>
                  <a:gd name="T15" fmla="*/ 18 h 58"/>
                  <a:gd name="T16" fmla="*/ 0 w 76"/>
                  <a:gd name="T17" fmla="*/ 24 h 58"/>
                  <a:gd name="T18" fmla="*/ 0 w 76"/>
                  <a:gd name="T19" fmla="*/ 32 h 58"/>
                  <a:gd name="T20" fmla="*/ 0 w 76"/>
                  <a:gd name="T21" fmla="*/ 34 h 58"/>
                  <a:gd name="T22" fmla="*/ 2 w 76"/>
                  <a:gd name="T23" fmla="*/ 42 h 58"/>
                  <a:gd name="T24" fmla="*/ 4 w 76"/>
                  <a:gd name="T25" fmla="*/ 52 h 58"/>
                  <a:gd name="T26" fmla="*/ 8 w 76"/>
                  <a:gd name="T27" fmla="*/ 58 h 58"/>
                  <a:gd name="T28" fmla="*/ 26 w 76"/>
                  <a:gd name="T29" fmla="*/ 58 h 58"/>
                  <a:gd name="T30" fmla="*/ 32 w 76"/>
                  <a:gd name="T31" fmla="*/ 56 h 58"/>
                  <a:gd name="T32" fmla="*/ 38 w 76"/>
                  <a:gd name="T33" fmla="*/ 54 h 58"/>
                  <a:gd name="T34" fmla="*/ 46 w 76"/>
                  <a:gd name="T35" fmla="*/ 52 h 58"/>
                  <a:gd name="T36" fmla="*/ 52 w 76"/>
                  <a:gd name="T37" fmla="*/ 54 h 58"/>
                  <a:gd name="T38" fmla="*/ 56 w 76"/>
                  <a:gd name="T39" fmla="*/ 54 h 58"/>
                  <a:gd name="T40" fmla="*/ 58 w 76"/>
                  <a:gd name="T41" fmla="*/ 52 h 58"/>
                  <a:gd name="T42" fmla="*/ 62 w 76"/>
                  <a:gd name="T43" fmla="*/ 48 h 58"/>
                  <a:gd name="T44" fmla="*/ 68 w 76"/>
                  <a:gd name="T45" fmla="*/ 42 h 58"/>
                  <a:gd name="T46" fmla="*/ 72 w 76"/>
                  <a:gd name="T47" fmla="*/ 30 h 58"/>
                  <a:gd name="T48" fmla="*/ 72 w 76"/>
                  <a:gd name="T49" fmla="*/ 24 h 58"/>
                  <a:gd name="T50" fmla="*/ 74 w 76"/>
                  <a:gd name="T51" fmla="*/ 16 h 58"/>
                  <a:gd name="T52" fmla="*/ 76 w 76"/>
                  <a:gd name="T53" fmla="*/ 10 h 58"/>
                  <a:gd name="T54" fmla="*/ 70 w 76"/>
                  <a:gd name="T55" fmla="*/ 0 h 58"/>
                  <a:gd name="T56" fmla="*/ 66 w 76"/>
                  <a:gd name="T57" fmla="*/ 2 h 58"/>
                  <a:gd name="T58" fmla="*/ 56 w 76"/>
                  <a:gd name="T59" fmla="*/ 2 h 58"/>
                  <a:gd name="T60" fmla="*/ 54 w 76"/>
                  <a:gd name="T61" fmla="*/ 4 h 58"/>
                  <a:gd name="T62" fmla="*/ 46 w 76"/>
                  <a:gd name="T63" fmla="*/ 8 h 58"/>
                  <a:gd name="T64" fmla="*/ 46 w 76"/>
                  <a:gd name="T65" fmla="*/ 12 h 58"/>
                  <a:gd name="T66" fmla="*/ 44 w 76"/>
                  <a:gd name="T67" fmla="*/ 16 h 58"/>
                  <a:gd name="T68" fmla="*/ 42 w 76"/>
                  <a:gd name="T69" fmla="*/ 1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6" h="58">
                    <a:moveTo>
                      <a:pt x="42" y="18"/>
                    </a:moveTo>
                    <a:lnTo>
                      <a:pt x="40" y="18"/>
                    </a:lnTo>
                    <a:lnTo>
                      <a:pt x="36" y="18"/>
                    </a:lnTo>
                    <a:lnTo>
                      <a:pt x="34" y="20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0" y="24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0" y="20"/>
                    </a:lnTo>
                    <a:lnTo>
                      <a:pt x="8" y="18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2" y="42"/>
                    </a:lnTo>
                    <a:lnTo>
                      <a:pt x="4" y="48"/>
                    </a:lnTo>
                    <a:lnTo>
                      <a:pt x="4" y="52"/>
                    </a:lnTo>
                    <a:lnTo>
                      <a:pt x="6" y="56"/>
                    </a:lnTo>
                    <a:lnTo>
                      <a:pt x="8" y="58"/>
                    </a:lnTo>
                    <a:lnTo>
                      <a:pt x="24" y="58"/>
                    </a:lnTo>
                    <a:lnTo>
                      <a:pt x="26" y="58"/>
                    </a:lnTo>
                    <a:lnTo>
                      <a:pt x="28" y="58"/>
                    </a:lnTo>
                    <a:lnTo>
                      <a:pt x="32" y="56"/>
                    </a:lnTo>
                    <a:lnTo>
                      <a:pt x="36" y="54"/>
                    </a:lnTo>
                    <a:lnTo>
                      <a:pt x="38" y="54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48" y="54"/>
                    </a:lnTo>
                    <a:lnTo>
                      <a:pt x="52" y="54"/>
                    </a:lnTo>
                    <a:lnTo>
                      <a:pt x="54" y="54"/>
                    </a:lnTo>
                    <a:lnTo>
                      <a:pt x="56" y="54"/>
                    </a:lnTo>
                    <a:lnTo>
                      <a:pt x="56" y="52"/>
                    </a:lnTo>
                    <a:lnTo>
                      <a:pt x="58" y="52"/>
                    </a:lnTo>
                    <a:lnTo>
                      <a:pt x="60" y="52"/>
                    </a:lnTo>
                    <a:lnTo>
                      <a:pt x="62" y="48"/>
                    </a:lnTo>
                    <a:lnTo>
                      <a:pt x="66" y="46"/>
                    </a:lnTo>
                    <a:lnTo>
                      <a:pt x="68" y="42"/>
                    </a:lnTo>
                    <a:lnTo>
                      <a:pt x="70" y="36"/>
                    </a:lnTo>
                    <a:lnTo>
                      <a:pt x="72" y="30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72" y="20"/>
                    </a:lnTo>
                    <a:lnTo>
                      <a:pt x="74" y="16"/>
                    </a:lnTo>
                    <a:lnTo>
                      <a:pt x="74" y="12"/>
                    </a:lnTo>
                    <a:lnTo>
                      <a:pt x="76" y="1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68" y="2"/>
                    </a:lnTo>
                    <a:lnTo>
                      <a:pt x="66" y="2"/>
                    </a:lnTo>
                    <a:lnTo>
                      <a:pt x="62" y="2"/>
                    </a:lnTo>
                    <a:lnTo>
                      <a:pt x="56" y="2"/>
                    </a:lnTo>
                    <a:lnTo>
                      <a:pt x="56" y="2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8"/>
                    </a:lnTo>
                    <a:lnTo>
                      <a:pt x="46" y="10"/>
                    </a:lnTo>
                    <a:lnTo>
                      <a:pt x="46" y="12"/>
                    </a:lnTo>
                    <a:lnTo>
                      <a:pt x="46" y="14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2" y="1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7" name="Freeform 245">
                <a:extLst>
                  <a:ext uri="{FF2B5EF4-FFF2-40B4-BE49-F238E27FC236}">
                    <a16:creationId xmlns:a16="http://schemas.microsoft.com/office/drawing/2014/main" id="{84FA95F7-E775-48AD-BD18-FFCC0B842A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5" y="2342"/>
                <a:ext cx="138" cy="66"/>
              </a:xfrm>
              <a:custGeom>
                <a:avLst/>
                <a:gdLst>
                  <a:gd name="T0" fmla="*/ 134 w 138"/>
                  <a:gd name="T1" fmla="*/ 22 h 66"/>
                  <a:gd name="T2" fmla="*/ 130 w 138"/>
                  <a:gd name="T3" fmla="*/ 18 h 66"/>
                  <a:gd name="T4" fmla="*/ 126 w 138"/>
                  <a:gd name="T5" fmla="*/ 16 h 66"/>
                  <a:gd name="T6" fmla="*/ 118 w 138"/>
                  <a:gd name="T7" fmla="*/ 12 h 66"/>
                  <a:gd name="T8" fmla="*/ 110 w 138"/>
                  <a:gd name="T9" fmla="*/ 14 h 66"/>
                  <a:gd name="T10" fmla="*/ 106 w 138"/>
                  <a:gd name="T11" fmla="*/ 18 h 66"/>
                  <a:gd name="T12" fmla="*/ 104 w 138"/>
                  <a:gd name="T13" fmla="*/ 20 h 66"/>
                  <a:gd name="T14" fmla="*/ 104 w 138"/>
                  <a:gd name="T15" fmla="*/ 24 h 66"/>
                  <a:gd name="T16" fmla="*/ 100 w 138"/>
                  <a:gd name="T17" fmla="*/ 22 h 66"/>
                  <a:gd name="T18" fmla="*/ 94 w 138"/>
                  <a:gd name="T19" fmla="*/ 24 h 66"/>
                  <a:gd name="T20" fmla="*/ 90 w 138"/>
                  <a:gd name="T21" fmla="*/ 24 h 66"/>
                  <a:gd name="T22" fmla="*/ 84 w 138"/>
                  <a:gd name="T23" fmla="*/ 22 h 66"/>
                  <a:gd name="T24" fmla="*/ 76 w 138"/>
                  <a:gd name="T25" fmla="*/ 20 h 66"/>
                  <a:gd name="T26" fmla="*/ 60 w 138"/>
                  <a:gd name="T27" fmla="*/ 14 h 66"/>
                  <a:gd name="T28" fmla="*/ 46 w 138"/>
                  <a:gd name="T29" fmla="*/ 8 h 66"/>
                  <a:gd name="T30" fmla="*/ 36 w 138"/>
                  <a:gd name="T31" fmla="*/ 4 h 66"/>
                  <a:gd name="T32" fmla="*/ 30 w 138"/>
                  <a:gd name="T33" fmla="*/ 0 h 66"/>
                  <a:gd name="T34" fmla="*/ 28 w 138"/>
                  <a:gd name="T35" fmla="*/ 2 h 66"/>
                  <a:gd name="T36" fmla="*/ 28 w 138"/>
                  <a:gd name="T37" fmla="*/ 4 h 66"/>
                  <a:gd name="T38" fmla="*/ 26 w 138"/>
                  <a:gd name="T39" fmla="*/ 6 h 66"/>
                  <a:gd name="T40" fmla="*/ 24 w 138"/>
                  <a:gd name="T41" fmla="*/ 4 h 66"/>
                  <a:gd name="T42" fmla="*/ 22 w 138"/>
                  <a:gd name="T43" fmla="*/ 4 h 66"/>
                  <a:gd name="T44" fmla="*/ 20 w 138"/>
                  <a:gd name="T45" fmla="*/ 0 h 66"/>
                  <a:gd name="T46" fmla="*/ 18 w 138"/>
                  <a:gd name="T47" fmla="*/ 0 h 66"/>
                  <a:gd name="T48" fmla="*/ 18 w 138"/>
                  <a:gd name="T49" fmla="*/ 4 h 66"/>
                  <a:gd name="T50" fmla="*/ 14 w 138"/>
                  <a:gd name="T51" fmla="*/ 6 h 66"/>
                  <a:gd name="T52" fmla="*/ 12 w 138"/>
                  <a:gd name="T53" fmla="*/ 6 h 66"/>
                  <a:gd name="T54" fmla="*/ 6 w 138"/>
                  <a:gd name="T55" fmla="*/ 6 h 66"/>
                  <a:gd name="T56" fmla="*/ 4 w 138"/>
                  <a:gd name="T57" fmla="*/ 8 h 66"/>
                  <a:gd name="T58" fmla="*/ 0 w 138"/>
                  <a:gd name="T59" fmla="*/ 8 h 66"/>
                  <a:gd name="T60" fmla="*/ 8 w 138"/>
                  <a:gd name="T61" fmla="*/ 20 h 66"/>
                  <a:gd name="T62" fmla="*/ 16 w 138"/>
                  <a:gd name="T63" fmla="*/ 42 h 66"/>
                  <a:gd name="T64" fmla="*/ 18 w 138"/>
                  <a:gd name="T65" fmla="*/ 42 h 66"/>
                  <a:gd name="T66" fmla="*/ 18 w 138"/>
                  <a:gd name="T67" fmla="*/ 44 h 66"/>
                  <a:gd name="T68" fmla="*/ 20 w 138"/>
                  <a:gd name="T69" fmla="*/ 46 h 66"/>
                  <a:gd name="T70" fmla="*/ 24 w 138"/>
                  <a:gd name="T71" fmla="*/ 46 h 66"/>
                  <a:gd name="T72" fmla="*/ 30 w 138"/>
                  <a:gd name="T73" fmla="*/ 46 h 66"/>
                  <a:gd name="T74" fmla="*/ 34 w 138"/>
                  <a:gd name="T75" fmla="*/ 42 h 66"/>
                  <a:gd name="T76" fmla="*/ 42 w 138"/>
                  <a:gd name="T77" fmla="*/ 44 h 66"/>
                  <a:gd name="T78" fmla="*/ 42 w 138"/>
                  <a:gd name="T79" fmla="*/ 46 h 66"/>
                  <a:gd name="T80" fmla="*/ 44 w 138"/>
                  <a:gd name="T81" fmla="*/ 48 h 66"/>
                  <a:gd name="T82" fmla="*/ 52 w 138"/>
                  <a:gd name="T83" fmla="*/ 50 h 66"/>
                  <a:gd name="T84" fmla="*/ 60 w 138"/>
                  <a:gd name="T85" fmla="*/ 52 h 66"/>
                  <a:gd name="T86" fmla="*/ 62 w 138"/>
                  <a:gd name="T87" fmla="*/ 58 h 66"/>
                  <a:gd name="T88" fmla="*/ 68 w 138"/>
                  <a:gd name="T89" fmla="*/ 64 h 66"/>
                  <a:gd name="T90" fmla="*/ 72 w 138"/>
                  <a:gd name="T91" fmla="*/ 64 h 66"/>
                  <a:gd name="T92" fmla="*/ 78 w 138"/>
                  <a:gd name="T93" fmla="*/ 66 h 66"/>
                  <a:gd name="T94" fmla="*/ 86 w 138"/>
                  <a:gd name="T95" fmla="*/ 64 h 66"/>
                  <a:gd name="T96" fmla="*/ 90 w 138"/>
                  <a:gd name="T97" fmla="*/ 62 h 66"/>
                  <a:gd name="T98" fmla="*/ 98 w 138"/>
                  <a:gd name="T99" fmla="*/ 60 h 66"/>
                  <a:gd name="T100" fmla="*/ 102 w 138"/>
                  <a:gd name="T101" fmla="*/ 58 h 66"/>
                  <a:gd name="T102" fmla="*/ 104 w 138"/>
                  <a:gd name="T103" fmla="*/ 54 h 66"/>
                  <a:gd name="T104" fmla="*/ 104 w 138"/>
                  <a:gd name="T105" fmla="*/ 50 h 66"/>
                  <a:gd name="T106" fmla="*/ 108 w 138"/>
                  <a:gd name="T107" fmla="*/ 48 h 66"/>
                  <a:gd name="T108" fmla="*/ 112 w 138"/>
                  <a:gd name="T109" fmla="*/ 44 h 66"/>
                  <a:gd name="T110" fmla="*/ 118 w 138"/>
                  <a:gd name="T111" fmla="*/ 46 h 66"/>
                  <a:gd name="T112" fmla="*/ 126 w 138"/>
                  <a:gd name="T113" fmla="*/ 44 h 66"/>
                  <a:gd name="T114" fmla="*/ 130 w 138"/>
                  <a:gd name="T115" fmla="*/ 40 h 66"/>
                  <a:gd name="T116" fmla="*/ 136 w 138"/>
                  <a:gd name="T117" fmla="*/ 38 h 66"/>
                  <a:gd name="T118" fmla="*/ 138 w 138"/>
                  <a:gd name="T119" fmla="*/ 38 h 66"/>
                  <a:gd name="T120" fmla="*/ 136 w 138"/>
                  <a:gd name="T121" fmla="*/ 36 h 66"/>
                  <a:gd name="T122" fmla="*/ 136 w 138"/>
                  <a:gd name="T123" fmla="*/ 30 h 66"/>
                  <a:gd name="T124" fmla="*/ 138 w 138"/>
                  <a:gd name="T125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8" h="66">
                    <a:moveTo>
                      <a:pt x="138" y="24"/>
                    </a:moveTo>
                    <a:lnTo>
                      <a:pt x="134" y="22"/>
                    </a:lnTo>
                    <a:lnTo>
                      <a:pt x="132" y="20"/>
                    </a:lnTo>
                    <a:lnTo>
                      <a:pt x="130" y="18"/>
                    </a:lnTo>
                    <a:lnTo>
                      <a:pt x="128" y="16"/>
                    </a:lnTo>
                    <a:lnTo>
                      <a:pt x="126" y="16"/>
                    </a:lnTo>
                    <a:lnTo>
                      <a:pt x="122" y="12"/>
                    </a:lnTo>
                    <a:lnTo>
                      <a:pt x="118" y="12"/>
                    </a:lnTo>
                    <a:lnTo>
                      <a:pt x="114" y="14"/>
                    </a:lnTo>
                    <a:lnTo>
                      <a:pt x="110" y="14"/>
                    </a:lnTo>
                    <a:lnTo>
                      <a:pt x="108" y="16"/>
                    </a:lnTo>
                    <a:lnTo>
                      <a:pt x="106" y="18"/>
                    </a:lnTo>
                    <a:lnTo>
                      <a:pt x="104" y="18"/>
                    </a:lnTo>
                    <a:lnTo>
                      <a:pt x="104" y="20"/>
                    </a:lnTo>
                    <a:lnTo>
                      <a:pt x="104" y="22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100" y="22"/>
                    </a:lnTo>
                    <a:lnTo>
                      <a:pt x="96" y="22"/>
                    </a:lnTo>
                    <a:lnTo>
                      <a:pt x="94" y="24"/>
                    </a:lnTo>
                    <a:lnTo>
                      <a:pt x="92" y="24"/>
                    </a:lnTo>
                    <a:lnTo>
                      <a:pt x="90" y="24"/>
                    </a:lnTo>
                    <a:lnTo>
                      <a:pt x="84" y="26"/>
                    </a:lnTo>
                    <a:lnTo>
                      <a:pt x="84" y="22"/>
                    </a:lnTo>
                    <a:lnTo>
                      <a:pt x="80" y="22"/>
                    </a:lnTo>
                    <a:lnTo>
                      <a:pt x="76" y="20"/>
                    </a:lnTo>
                    <a:lnTo>
                      <a:pt x="68" y="14"/>
                    </a:lnTo>
                    <a:lnTo>
                      <a:pt x="60" y="14"/>
                    </a:lnTo>
                    <a:lnTo>
                      <a:pt x="58" y="8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6" y="4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8" y="4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8"/>
                    </a:lnTo>
                    <a:lnTo>
                      <a:pt x="8" y="20"/>
                    </a:lnTo>
                    <a:lnTo>
                      <a:pt x="12" y="26"/>
                    </a:lnTo>
                    <a:lnTo>
                      <a:pt x="16" y="42"/>
                    </a:lnTo>
                    <a:lnTo>
                      <a:pt x="16" y="42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4" y="42"/>
                    </a:lnTo>
                    <a:lnTo>
                      <a:pt x="42" y="42"/>
                    </a:lnTo>
                    <a:lnTo>
                      <a:pt x="42" y="44"/>
                    </a:lnTo>
                    <a:lnTo>
                      <a:pt x="42" y="44"/>
                    </a:lnTo>
                    <a:lnTo>
                      <a:pt x="42" y="46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8" y="50"/>
                    </a:lnTo>
                    <a:lnTo>
                      <a:pt x="60" y="52"/>
                    </a:lnTo>
                    <a:lnTo>
                      <a:pt x="60" y="54"/>
                    </a:lnTo>
                    <a:lnTo>
                      <a:pt x="62" y="58"/>
                    </a:lnTo>
                    <a:lnTo>
                      <a:pt x="66" y="60"/>
                    </a:lnTo>
                    <a:lnTo>
                      <a:pt x="68" y="64"/>
                    </a:lnTo>
                    <a:lnTo>
                      <a:pt x="70" y="64"/>
                    </a:lnTo>
                    <a:lnTo>
                      <a:pt x="72" y="64"/>
                    </a:lnTo>
                    <a:lnTo>
                      <a:pt x="74" y="66"/>
                    </a:lnTo>
                    <a:lnTo>
                      <a:pt x="78" y="66"/>
                    </a:lnTo>
                    <a:lnTo>
                      <a:pt x="82" y="66"/>
                    </a:lnTo>
                    <a:lnTo>
                      <a:pt x="86" y="64"/>
                    </a:lnTo>
                    <a:lnTo>
                      <a:pt x="86" y="64"/>
                    </a:lnTo>
                    <a:lnTo>
                      <a:pt x="90" y="62"/>
                    </a:lnTo>
                    <a:lnTo>
                      <a:pt x="94" y="60"/>
                    </a:lnTo>
                    <a:lnTo>
                      <a:pt x="98" y="60"/>
                    </a:lnTo>
                    <a:lnTo>
                      <a:pt x="102" y="60"/>
                    </a:lnTo>
                    <a:lnTo>
                      <a:pt x="102" y="58"/>
                    </a:lnTo>
                    <a:lnTo>
                      <a:pt x="104" y="56"/>
                    </a:lnTo>
                    <a:lnTo>
                      <a:pt x="104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6" y="50"/>
                    </a:lnTo>
                    <a:lnTo>
                      <a:pt x="108" y="48"/>
                    </a:lnTo>
                    <a:lnTo>
                      <a:pt x="110" y="46"/>
                    </a:lnTo>
                    <a:lnTo>
                      <a:pt x="112" y="44"/>
                    </a:lnTo>
                    <a:lnTo>
                      <a:pt x="114" y="44"/>
                    </a:lnTo>
                    <a:lnTo>
                      <a:pt x="118" y="46"/>
                    </a:lnTo>
                    <a:lnTo>
                      <a:pt x="122" y="44"/>
                    </a:lnTo>
                    <a:lnTo>
                      <a:pt x="126" y="44"/>
                    </a:lnTo>
                    <a:lnTo>
                      <a:pt x="128" y="42"/>
                    </a:lnTo>
                    <a:lnTo>
                      <a:pt x="130" y="40"/>
                    </a:lnTo>
                    <a:lnTo>
                      <a:pt x="132" y="38"/>
                    </a:lnTo>
                    <a:lnTo>
                      <a:pt x="136" y="38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8" y="38"/>
                    </a:lnTo>
                    <a:lnTo>
                      <a:pt x="136" y="36"/>
                    </a:lnTo>
                    <a:lnTo>
                      <a:pt x="136" y="34"/>
                    </a:lnTo>
                    <a:lnTo>
                      <a:pt x="136" y="30"/>
                    </a:lnTo>
                    <a:lnTo>
                      <a:pt x="138" y="26"/>
                    </a:lnTo>
                    <a:lnTo>
                      <a:pt x="138" y="24"/>
                    </a:lnTo>
                  </a:path>
                </a:pathLst>
              </a:custGeom>
              <a:solidFill>
                <a:srgbClr val="CFDDED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 dirty="0">
                  <a:solidFill>
                    <a:prstClr val="black"/>
                  </a:solidFill>
                  <a:highlight>
                    <a:srgbClr val="92D050"/>
                  </a:highlight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8" name="Freeform 246">
                <a:extLst>
                  <a:ext uri="{FF2B5EF4-FFF2-40B4-BE49-F238E27FC236}">
                    <a16:creationId xmlns:a16="http://schemas.microsoft.com/office/drawing/2014/main" id="{71852BB6-02FF-486C-A5F8-839E8D4F268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1" y="2246"/>
                <a:ext cx="152" cy="122"/>
              </a:xfrm>
              <a:custGeom>
                <a:avLst/>
                <a:gdLst>
                  <a:gd name="T0" fmla="*/ 84 w 152"/>
                  <a:gd name="T1" fmla="*/ 2 h 122"/>
                  <a:gd name="T2" fmla="*/ 80 w 152"/>
                  <a:gd name="T3" fmla="*/ 10 h 122"/>
                  <a:gd name="T4" fmla="*/ 60 w 152"/>
                  <a:gd name="T5" fmla="*/ 18 h 122"/>
                  <a:gd name="T6" fmla="*/ 52 w 152"/>
                  <a:gd name="T7" fmla="*/ 18 h 122"/>
                  <a:gd name="T8" fmla="*/ 46 w 152"/>
                  <a:gd name="T9" fmla="*/ 16 h 122"/>
                  <a:gd name="T10" fmla="*/ 36 w 152"/>
                  <a:gd name="T11" fmla="*/ 22 h 122"/>
                  <a:gd name="T12" fmla="*/ 30 w 152"/>
                  <a:gd name="T13" fmla="*/ 28 h 122"/>
                  <a:gd name="T14" fmla="*/ 4 w 152"/>
                  <a:gd name="T15" fmla="*/ 36 h 122"/>
                  <a:gd name="T16" fmla="*/ 4 w 152"/>
                  <a:gd name="T17" fmla="*/ 48 h 122"/>
                  <a:gd name="T18" fmla="*/ 4 w 152"/>
                  <a:gd name="T19" fmla="*/ 52 h 122"/>
                  <a:gd name="T20" fmla="*/ 0 w 152"/>
                  <a:gd name="T21" fmla="*/ 56 h 122"/>
                  <a:gd name="T22" fmla="*/ 6 w 152"/>
                  <a:gd name="T23" fmla="*/ 62 h 122"/>
                  <a:gd name="T24" fmla="*/ 10 w 152"/>
                  <a:gd name="T25" fmla="*/ 66 h 122"/>
                  <a:gd name="T26" fmla="*/ 10 w 152"/>
                  <a:gd name="T27" fmla="*/ 72 h 122"/>
                  <a:gd name="T28" fmla="*/ 6 w 152"/>
                  <a:gd name="T29" fmla="*/ 76 h 122"/>
                  <a:gd name="T30" fmla="*/ 6 w 152"/>
                  <a:gd name="T31" fmla="*/ 78 h 122"/>
                  <a:gd name="T32" fmla="*/ 8 w 152"/>
                  <a:gd name="T33" fmla="*/ 84 h 122"/>
                  <a:gd name="T34" fmla="*/ 8 w 152"/>
                  <a:gd name="T35" fmla="*/ 90 h 122"/>
                  <a:gd name="T36" fmla="*/ 8 w 152"/>
                  <a:gd name="T37" fmla="*/ 94 h 122"/>
                  <a:gd name="T38" fmla="*/ 6 w 152"/>
                  <a:gd name="T39" fmla="*/ 100 h 122"/>
                  <a:gd name="T40" fmla="*/ 8 w 152"/>
                  <a:gd name="T41" fmla="*/ 100 h 122"/>
                  <a:gd name="T42" fmla="*/ 12 w 152"/>
                  <a:gd name="T43" fmla="*/ 102 h 122"/>
                  <a:gd name="T44" fmla="*/ 12 w 152"/>
                  <a:gd name="T45" fmla="*/ 98 h 122"/>
                  <a:gd name="T46" fmla="*/ 18 w 152"/>
                  <a:gd name="T47" fmla="*/ 96 h 122"/>
                  <a:gd name="T48" fmla="*/ 30 w 152"/>
                  <a:gd name="T49" fmla="*/ 104 h 122"/>
                  <a:gd name="T50" fmla="*/ 52 w 152"/>
                  <a:gd name="T51" fmla="*/ 110 h 122"/>
                  <a:gd name="T52" fmla="*/ 68 w 152"/>
                  <a:gd name="T53" fmla="*/ 118 h 122"/>
                  <a:gd name="T54" fmla="*/ 76 w 152"/>
                  <a:gd name="T55" fmla="*/ 120 h 122"/>
                  <a:gd name="T56" fmla="*/ 84 w 152"/>
                  <a:gd name="T57" fmla="*/ 118 h 122"/>
                  <a:gd name="T58" fmla="*/ 88 w 152"/>
                  <a:gd name="T59" fmla="*/ 118 h 122"/>
                  <a:gd name="T60" fmla="*/ 90 w 152"/>
                  <a:gd name="T61" fmla="*/ 114 h 122"/>
                  <a:gd name="T62" fmla="*/ 98 w 152"/>
                  <a:gd name="T63" fmla="*/ 110 h 122"/>
                  <a:gd name="T64" fmla="*/ 110 w 152"/>
                  <a:gd name="T65" fmla="*/ 112 h 122"/>
                  <a:gd name="T66" fmla="*/ 116 w 152"/>
                  <a:gd name="T67" fmla="*/ 116 h 122"/>
                  <a:gd name="T68" fmla="*/ 124 w 152"/>
                  <a:gd name="T69" fmla="*/ 120 h 122"/>
                  <a:gd name="T70" fmla="*/ 128 w 152"/>
                  <a:gd name="T71" fmla="*/ 118 h 122"/>
                  <a:gd name="T72" fmla="*/ 150 w 152"/>
                  <a:gd name="T73" fmla="*/ 104 h 122"/>
                  <a:gd name="T74" fmla="*/ 152 w 152"/>
                  <a:gd name="T75" fmla="*/ 100 h 122"/>
                  <a:gd name="T76" fmla="*/ 146 w 152"/>
                  <a:gd name="T77" fmla="*/ 86 h 122"/>
                  <a:gd name="T78" fmla="*/ 142 w 152"/>
                  <a:gd name="T79" fmla="*/ 78 h 122"/>
                  <a:gd name="T80" fmla="*/ 132 w 152"/>
                  <a:gd name="T81" fmla="*/ 64 h 122"/>
                  <a:gd name="T82" fmla="*/ 126 w 152"/>
                  <a:gd name="T83" fmla="*/ 58 h 122"/>
                  <a:gd name="T84" fmla="*/ 132 w 152"/>
                  <a:gd name="T85" fmla="*/ 54 h 122"/>
                  <a:gd name="T86" fmla="*/ 134 w 152"/>
                  <a:gd name="T87" fmla="*/ 40 h 122"/>
                  <a:gd name="T88" fmla="*/ 130 w 152"/>
                  <a:gd name="T89" fmla="*/ 32 h 122"/>
                  <a:gd name="T90" fmla="*/ 124 w 152"/>
                  <a:gd name="T91" fmla="*/ 18 h 122"/>
                  <a:gd name="T92" fmla="*/ 116 w 152"/>
                  <a:gd name="T93" fmla="*/ 12 h 122"/>
                  <a:gd name="T94" fmla="*/ 112 w 152"/>
                  <a:gd name="T95" fmla="*/ 6 h 122"/>
                  <a:gd name="T96" fmla="*/ 104 w 152"/>
                  <a:gd name="T97" fmla="*/ 8 h 122"/>
                  <a:gd name="T98" fmla="*/ 94 w 152"/>
                  <a:gd name="T99" fmla="*/ 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2" h="122">
                    <a:moveTo>
                      <a:pt x="90" y="4"/>
                    </a:moveTo>
                    <a:lnTo>
                      <a:pt x="84" y="0"/>
                    </a:lnTo>
                    <a:lnTo>
                      <a:pt x="84" y="2"/>
                    </a:lnTo>
                    <a:lnTo>
                      <a:pt x="82" y="4"/>
                    </a:lnTo>
                    <a:lnTo>
                      <a:pt x="82" y="8"/>
                    </a:lnTo>
                    <a:lnTo>
                      <a:pt x="80" y="10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60" y="18"/>
                    </a:lnTo>
                    <a:lnTo>
                      <a:pt x="56" y="18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2" y="16"/>
                    </a:lnTo>
                    <a:lnTo>
                      <a:pt x="48" y="16"/>
                    </a:lnTo>
                    <a:lnTo>
                      <a:pt x="46" y="16"/>
                    </a:lnTo>
                    <a:lnTo>
                      <a:pt x="42" y="16"/>
                    </a:lnTo>
                    <a:lnTo>
                      <a:pt x="38" y="20"/>
                    </a:lnTo>
                    <a:lnTo>
                      <a:pt x="36" y="22"/>
                    </a:lnTo>
                    <a:lnTo>
                      <a:pt x="32" y="24"/>
                    </a:lnTo>
                    <a:lnTo>
                      <a:pt x="30" y="26"/>
                    </a:lnTo>
                    <a:lnTo>
                      <a:pt x="30" y="28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4" y="44"/>
                    </a:lnTo>
                    <a:lnTo>
                      <a:pt x="4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4" y="54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6" y="62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2"/>
                    </a:lnTo>
                    <a:lnTo>
                      <a:pt x="10" y="72"/>
                    </a:lnTo>
                    <a:lnTo>
                      <a:pt x="8" y="74"/>
                    </a:lnTo>
                    <a:lnTo>
                      <a:pt x="6" y="76"/>
                    </a:lnTo>
                    <a:lnTo>
                      <a:pt x="6" y="76"/>
                    </a:lnTo>
                    <a:lnTo>
                      <a:pt x="6" y="78"/>
                    </a:lnTo>
                    <a:lnTo>
                      <a:pt x="6" y="78"/>
                    </a:lnTo>
                    <a:lnTo>
                      <a:pt x="8" y="80"/>
                    </a:lnTo>
                    <a:lnTo>
                      <a:pt x="8" y="82"/>
                    </a:lnTo>
                    <a:lnTo>
                      <a:pt x="8" y="84"/>
                    </a:lnTo>
                    <a:lnTo>
                      <a:pt x="6" y="86"/>
                    </a:lnTo>
                    <a:lnTo>
                      <a:pt x="6" y="88"/>
                    </a:lnTo>
                    <a:lnTo>
                      <a:pt x="8" y="90"/>
                    </a:lnTo>
                    <a:lnTo>
                      <a:pt x="6" y="90"/>
                    </a:lnTo>
                    <a:lnTo>
                      <a:pt x="6" y="92"/>
                    </a:lnTo>
                    <a:lnTo>
                      <a:pt x="8" y="94"/>
                    </a:lnTo>
                    <a:lnTo>
                      <a:pt x="8" y="96"/>
                    </a:lnTo>
                    <a:lnTo>
                      <a:pt x="8" y="98"/>
                    </a:lnTo>
                    <a:lnTo>
                      <a:pt x="6" y="100"/>
                    </a:lnTo>
                    <a:lnTo>
                      <a:pt x="6" y="100"/>
                    </a:lnTo>
                    <a:lnTo>
                      <a:pt x="6" y="100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10" y="102"/>
                    </a:lnTo>
                    <a:lnTo>
                      <a:pt x="12" y="102"/>
                    </a:lnTo>
                    <a:lnTo>
                      <a:pt x="12" y="100"/>
                    </a:lnTo>
                    <a:lnTo>
                      <a:pt x="12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14" y="96"/>
                    </a:lnTo>
                    <a:lnTo>
                      <a:pt x="18" y="96"/>
                    </a:lnTo>
                    <a:lnTo>
                      <a:pt x="20" y="100"/>
                    </a:lnTo>
                    <a:lnTo>
                      <a:pt x="26" y="100"/>
                    </a:lnTo>
                    <a:lnTo>
                      <a:pt x="30" y="104"/>
                    </a:lnTo>
                    <a:lnTo>
                      <a:pt x="42" y="104"/>
                    </a:lnTo>
                    <a:lnTo>
                      <a:pt x="44" y="110"/>
                    </a:lnTo>
                    <a:lnTo>
                      <a:pt x="52" y="110"/>
                    </a:lnTo>
                    <a:lnTo>
                      <a:pt x="60" y="116"/>
                    </a:lnTo>
                    <a:lnTo>
                      <a:pt x="64" y="118"/>
                    </a:lnTo>
                    <a:lnTo>
                      <a:pt x="68" y="118"/>
                    </a:lnTo>
                    <a:lnTo>
                      <a:pt x="68" y="122"/>
                    </a:lnTo>
                    <a:lnTo>
                      <a:pt x="74" y="120"/>
                    </a:lnTo>
                    <a:lnTo>
                      <a:pt x="76" y="120"/>
                    </a:lnTo>
                    <a:lnTo>
                      <a:pt x="78" y="120"/>
                    </a:lnTo>
                    <a:lnTo>
                      <a:pt x="80" y="118"/>
                    </a:lnTo>
                    <a:lnTo>
                      <a:pt x="84" y="118"/>
                    </a:lnTo>
                    <a:lnTo>
                      <a:pt x="86" y="120"/>
                    </a:lnTo>
                    <a:lnTo>
                      <a:pt x="88" y="120"/>
                    </a:lnTo>
                    <a:lnTo>
                      <a:pt x="88" y="118"/>
                    </a:lnTo>
                    <a:lnTo>
                      <a:pt x="88" y="116"/>
                    </a:lnTo>
                    <a:lnTo>
                      <a:pt x="88" y="114"/>
                    </a:lnTo>
                    <a:lnTo>
                      <a:pt x="90" y="114"/>
                    </a:lnTo>
                    <a:lnTo>
                      <a:pt x="92" y="112"/>
                    </a:lnTo>
                    <a:lnTo>
                      <a:pt x="94" y="110"/>
                    </a:lnTo>
                    <a:lnTo>
                      <a:pt x="98" y="110"/>
                    </a:lnTo>
                    <a:lnTo>
                      <a:pt x="102" y="108"/>
                    </a:lnTo>
                    <a:lnTo>
                      <a:pt x="106" y="108"/>
                    </a:lnTo>
                    <a:lnTo>
                      <a:pt x="110" y="112"/>
                    </a:lnTo>
                    <a:lnTo>
                      <a:pt x="112" y="112"/>
                    </a:lnTo>
                    <a:lnTo>
                      <a:pt x="114" y="114"/>
                    </a:lnTo>
                    <a:lnTo>
                      <a:pt x="116" y="116"/>
                    </a:lnTo>
                    <a:lnTo>
                      <a:pt x="118" y="118"/>
                    </a:lnTo>
                    <a:lnTo>
                      <a:pt x="122" y="120"/>
                    </a:lnTo>
                    <a:lnTo>
                      <a:pt x="124" y="120"/>
                    </a:lnTo>
                    <a:lnTo>
                      <a:pt x="126" y="120"/>
                    </a:lnTo>
                    <a:lnTo>
                      <a:pt x="128" y="120"/>
                    </a:lnTo>
                    <a:lnTo>
                      <a:pt x="128" y="118"/>
                    </a:lnTo>
                    <a:lnTo>
                      <a:pt x="150" y="104"/>
                    </a:lnTo>
                    <a:lnTo>
                      <a:pt x="150" y="104"/>
                    </a:lnTo>
                    <a:lnTo>
                      <a:pt x="150" y="104"/>
                    </a:lnTo>
                    <a:lnTo>
                      <a:pt x="150" y="104"/>
                    </a:lnTo>
                    <a:lnTo>
                      <a:pt x="152" y="102"/>
                    </a:lnTo>
                    <a:lnTo>
                      <a:pt x="152" y="100"/>
                    </a:lnTo>
                    <a:lnTo>
                      <a:pt x="150" y="98"/>
                    </a:lnTo>
                    <a:lnTo>
                      <a:pt x="148" y="92"/>
                    </a:lnTo>
                    <a:lnTo>
                      <a:pt x="146" y="86"/>
                    </a:lnTo>
                    <a:lnTo>
                      <a:pt x="146" y="84"/>
                    </a:lnTo>
                    <a:lnTo>
                      <a:pt x="144" y="82"/>
                    </a:lnTo>
                    <a:lnTo>
                      <a:pt x="142" y="78"/>
                    </a:lnTo>
                    <a:lnTo>
                      <a:pt x="140" y="72"/>
                    </a:lnTo>
                    <a:lnTo>
                      <a:pt x="136" y="68"/>
                    </a:lnTo>
                    <a:lnTo>
                      <a:pt x="132" y="64"/>
                    </a:lnTo>
                    <a:lnTo>
                      <a:pt x="130" y="60"/>
                    </a:lnTo>
                    <a:lnTo>
                      <a:pt x="126" y="58"/>
                    </a:lnTo>
                    <a:lnTo>
                      <a:pt x="126" y="58"/>
                    </a:lnTo>
                    <a:lnTo>
                      <a:pt x="128" y="58"/>
                    </a:lnTo>
                    <a:lnTo>
                      <a:pt x="130" y="56"/>
                    </a:lnTo>
                    <a:lnTo>
                      <a:pt x="132" y="54"/>
                    </a:lnTo>
                    <a:lnTo>
                      <a:pt x="134" y="50"/>
                    </a:lnTo>
                    <a:lnTo>
                      <a:pt x="136" y="46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2" y="36"/>
                    </a:lnTo>
                    <a:lnTo>
                      <a:pt x="130" y="32"/>
                    </a:lnTo>
                    <a:lnTo>
                      <a:pt x="128" y="28"/>
                    </a:lnTo>
                    <a:lnTo>
                      <a:pt x="126" y="22"/>
                    </a:lnTo>
                    <a:lnTo>
                      <a:pt x="124" y="18"/>
                    </a:lnTo>
                    <a:lnTo>
                      <a:pt x="122" y="16"/>
                    </a:lnTo>
                    <a:lnTo>
                      <a:pt x="120" y="14"/>
                    </a:lnTo>
                    <a:lnTo>
                      <a:pt x="116" y="12"/>
                    </a:lnTo>
                    <a:lnTo>
                      <a:pt x="114" y="10"/>
                    </a:lnTo>
                    <a:lnTo>
                      <a:pt x="112" y="8"/>
                    </a:lnTo>
                    <a:lnTo>
                      <a:pt x="112" y="6"/>
                    </a:lnTo>
                    <a:lnTo>
                      <a:pt x="110" y="6"/>
                    </a:lnTo>
                    <a:lnTo>
                      <a:pt x="108" y="8"/>
                    </a:lnTo>
                    <a:lnTo>
                      <a:pt x="104" y="8"/>
                    </a:lnTo>
                    <a:lnTo>
                      <a:pt x="98" y="8"/>
                    </a:lnTo>
                    <a:lnTo>
                      <a:pt x="98" y="8"/>
                    </a:lnTo>
                    <a:lnTo>
                      <a:pt x="94" y="8"/>
                    </a:lnTo>
                    <a:lnTo>
                      <a:pt x="92" y="6"/>
                    </a:lnTo>
                    <a:lnTo>
                      <a:pt x="90" y="4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highlight>
                    <a:srgbClr val="92D050"/>
                  </a:highlight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89" name="Freeform 247">
                <a:extLst>
                  <a:ext uri="{FF2B5EF4-FFF2-40B4-BE49-F238E27FC236}">
                    <a16:creationId xmlns:a16="http://schemas.microsoft.com/office/drawing/2014/main" id="{B80E03BE-45D0-46A6-980B-70E40B6426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29" y="2384"/>
                <a:ext cx="102" cy="84"/>
              </a:xfrm>
              <a:custGeom>
                <a:avLst/>
                <a:gdLst>
                  <a:gd name="T0" fmla="*/ 20 w 102"/>
                  <a:gd name="T1" fmla="*/ 6 h 84"/>
                  <a:gd name="T2" fmla="*/ 26 w 102"/>
                  <a:gd name="T3" fmla="*/ 2 h 84"/>
                  <a:gd name="T4" fmla="*/ 38 w 102"/>
                  <a:gd name="T5" fmla="*/ 2 h 84"/>
                  <a:gd name="T6" fmla="*/ 48 w 102"/>
                  <a:gd name="T7" fmla="*/ 4 h 84"/>
                  <a:gd name="T8" fmla="*/ 52 w 102"/>
                  <a:gd name="T9" fmla="*/ 6 h 84"/>
                  <a:gd name="T10" fmla="*/ 60 w 102"/>
                  <a:gd name="T11" fmla="*/ 6 h 84"/>
                  <a:gd name="T12" fmla="*/ 68 w 102"/>
                  <a:gd name="T13" fmla="*/ 4 h 84"/>
                  <a:gd name="T14" fmla="*/ 72 w 102"/>
                  <a:gd name="T15" fmla="*/ 0 h 84"/>
                  <a:gd name="T16" fmla="*/ 76 w 102"/>
                  <a:gd name="T17" fmla="*/ 2 h 84"/>
                  <a:gd name="T18" fmla="*/ 84 w 102"/>
                  <a:gd name="T19" fmla="*/ 6 h 84"/>
                  <a:gd name="T20" fmla="*/ 92 w 102"/>
                  <a:gd name="T21" fmla="*/ 14 h 84"/>
                  <a:gd name="T22" fmla="*/ 94 w 102"/>
                  <a:gd name="T23" fmla="*/ 20 h 84"/>
                  <a:gd name="T24" fmla="*/ 96 w 102"/>
                  <a:gd name="T25" fmla="*/ 30 h 84"/>
                  <a:gd name="T26" fmla="*/ 98 w 102"/>
                  <a:gd name="T27" fmla="*/ 40 h 84"/>
                  <a:gd name="T28" fmla="*/ 96 w 102"/>
                  <a:gd name="T29" fmla="*/ 54 h 84"/>
                  <a:gd name="T30" fmla="*/ 98 w 102"/>
                  <a:gd name="T31" fmla="*/ 60 h 84"/>
                  <a:gd name="T32" fmla="*/ 102 w 102"/>
                  <a:gd name="T33" fmla="*/ 64 h 84"/>
                  <a:gd name="T34" fmla="*/ 100 w 102"/>
                  <a:gd name="T35" fmla="*/ 66 h 84"/>
                  <a:gd name="T36" fmla="*/ 100 w 102"/>
                  <a:gd name="T37" fmla="*/ 70 h 84"/>
                  <a:gd name="T38" fmla="*/ 100 w 102"/>
                  <a:gd name="T39" fmla="*/ 74 h 84"/>
                  <a:gd name="T40" fmla="*/ 100 w 102"/>
                  <a:gd name="T41" fmla="*/ 82 h 84"/>
                  <a:gd name="T42" fmla="*/ 100 w 102"/>
                  <a:gd name="T43" fmla="*/ 84 h 84"/>
                  <a:gd name="T44" fmla="*/ 94 w 102"/>
                  <a:gd name="T45" fmla="*/ 80 h 84"/>
                  <a:gd name="T46" fmla="*/ 88 w 102"/>
                  <a:gd name="T47" fmla="*/ 76 h 84"/>
                  <a:gd name="T48" fmla="*/ 74 w 102"/>
                  <a:gd name="T49" fmla="*/ 72 h 84"/>
                  <a:gd name="T50" fmla="*/ 72 w 102"/>
                  <a:gd name="T51" fmla="*/ 70 h 84"/>
                  <a:gd name="T52" fmla="*/ 64 w 102"/>
                  <a:gd name="T53" fmla="*/ 66 h 84"/>
                  <a:gd name="T54" fmla="*/ 60 w 102"/>
                  <a:gd name="T55" fmla="*/ 66 h 84"/>
                  <a:gd name="T56" fmla="*/ 48 w 102"/>
                  <a:gd name="T57" fmla="*/ 66 h 84"/>
                  <a:gd name="T58" fmla="*/ 34 w 102"/>
                  <a:gd name="T59" fmla="*/ 72 h 84"/>
                  <a:gd name="T60" fmla="*/ 32 w 102"/>
                  <a:gd name="T61" fmla="*/ 72 h 84"/>
                  <a:gd name="T62" fmla="*/ 26 w 102"/>
                  <a:gd name="T63" fmla="*/ 72 h 84"/>
                  <a:gd name="T64" fmla="*/ 16 w 102"/>
                  <a:gd name="T65" fmla="*/ 64 h 84"/>
                  <a:gd name="T66" fmla="*/ 8 w 102"/>
                  <a:gd name="T67" fmla="*/ 58 h 84"/>
                  <a:gd name="T68" fmla="*/ 0 w 102"/>
                  <a:gd name="T69" fmla="*/ 54 h 84"/>
                  <a:gd name="T70" fmla="*/ 4 w 102"/>
                  <a:gd name="T71" fmla="*/ 52 h 84"/>
                  <a:gd name="T72" fmla="*/ 10 w 102"/>
                  <a:gd name="T73" fmla="*/ 44 h 84"/>
                  <a:gd name="T74" fmla="*/ 16 w 102"/>
                  <a:gd name="T75" fmla="*/ 36 h 84"/>
                  <a:gd name="T76" fmla="*/ 16 w 102"/>
                  <a:gd name="T77" fmla="*/ 32 h 84"/>
                  <a:gd name="T78" fmla="*/ 18 w 102"/>
                  <a:gd name="T79" fmla="*/ 20 h 84"/>
                  <a:gd name="T80" fmla="*/ 18 w 102"/>
                  <a:gd name="T81" fmla="*/ 12 h 84"/>
                  <a:gd name="T82" fmla="*/ 20 w 102"/>
                  <a:gd name="T83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84">
                    <a:moveTo>
                      <a:pt x="20" y="6"/>
                    </a:moveTo>
                    <a:lnTo>
                      <a:pt x="20" y="6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32" y="2"/>
                    </a:lnTo>
                    <a:lnTo>
                      <a:pt x="38" y="2"/>
                    </a:lnTo>
                    <a:lnTo>
                      <a:pt x="42" y="2"/>
                    </a:lnTo>
                    <a:lnTo>
                      <a:pt x="48" y="4"/>
                    </a:lnTo>
                    <a:lnTo>
                      <a:pt x="50" y="4"/>
                    </a:lnTo>
                    <a:lnTo>
                      <a:pt x="52" y="6"/>
                    </a:lnTo>
                    <a:lnTo>
                      <a:pt x="56" y="6"/>
                    </a:lnTo>
                    <a:lnTo>
                      <a:pt x="60" y="6"/>
                    </a:lnTo>
                    <a:lnTo>
                      <a:pt x="66" y="6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2" y="0"/>
                    </a:lnTo>
                    <a:lnTo>
                      <a:pt x="72" y="0"/>
                    </a:lnTo>
                    <a:lnTo>
                      <a:pt x="76" y="2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88" y="10"/>
                    </a:lnTo>
                    <a:lnTo>
                      <a:pt x="92" y="14"/>
                    </a:lnTo>
                    <a:lnTo>
                      <a:pt x="92" y="16"/>
                    </a:lnTo>
                    <a:lnTo>
                      <a:pt x="94" y="20"/>
                    </a:lnTo>
                    <a:lnTo>
                      <a:pt x="96" y="24"/>
                    </a:lnTo>
                    <a:lnTo>
                      <a:pt x="96" y="30"/>
                    </a:lnTo>
                    <a:lnTo>
                      <a:pt x="98" y="34"/>
                    </a:lnTo>
                    <a:lnTo>
                      <a:pt x="98" y="40"/>
                    </a:lnTo>
                    <a:lnTo>
                      <a:pt x="96" y="48"/>
                    </a:lnTo>
                    <a:lnTo>
                      <a:pt x="96" y="54"/>
                    </a:lnTo>
                    <a:lnTo>
                      <a:pt x="96" y="58"/>
                    </a:lnTo>
                    <a:lnTo>
                      <a:pt x="98" y="60"/>
                    </a:lnTo>
                    <a:lnTo>
                      <a:pt x="100" y="62"/>
                    </a:lnTo>
                    <a:lnTo>
                      <a:pt x="102" y="64"/>
                    </a:lnTo>
                    <a:lnTo>
                      <a:pt x="102" y="64"/>
                    </a:lnTo>
                    <a:lnTo>
                      <a:pt x="100" y="66"/>
                    </a:lnTo>
                    <a:lnTo>
                      <a:pt x="100" y="68"/>
                    </a:lnTo>
                    <a:lnTo>
                      <a:pt x="100" y="70"/>
                    </a:lnTo>
                    <a:lnTo>
                      <a:pt x="100" y="72"/>
                    </a:lnTo>
                    <a:lnTo>
                      <a:pt x="100" y="74"/>
                    </a:lnTo>
                    <a:lnTo>
                      <a:pt x="100" y="78"/>
                    </a:lnTo>
                    <a:lnTo>
                      <a:pt x="100" y="82"/>
                    </a:lnTo>
                    <a:lnTo>
                      <a:pt x="100" y="84"/>
                    </a:lnTo>
                    <a:lnTo>
                      <a:pt x="100" y="84"/>
                    </a:lnTo>
                    <a:lnTo>
                      <a:pt x="98" y="82"/>
                    </a:lnTo>
                    <a:lnTo>
                      <a:pt x="94" y="80"/>
                    </a:lnTo>
                    <a:lnTo>
                      <a:pt x="92" y="78"/>
                    </a:lnTo>
                    <a:lnTo>
                      <a:pt x="88" y="76"/>
                    </a:lnTo>
                    <a:lnTo>
                      <a:pt x="84" y="76"/>
                    </a:lnTo>
                    <a:lnTo>
                      <a:pt x="74" y="72"/>
                    </a:lnTo>
                    <a:lnTo>
                      <a:pt x="74" y="70"/>
                    </a:lnTo>
                    <a:lnTo>
                      <a:pt x="72" y="70"/>
                    </a:lnTo>
                    <a:lnTo>
                      <a:pt x="68" y="68"/>
                    </a:lnTo>
                    <a:lnTo>
                      <a:pt x="64" y="66"/>
                    </a:lnTo>
                    <a:lnTo>
                      <a:pt x="60" y="66"/>
                    </a:lnTo>
                    <a:lnTo>
                      <a:pt x="60" y="66"/>
                    </a:lnTo>
                    <a:lnTo>
                      <a:pt x="54" y="66"/>
                    </a:lnTo>
                    <a:lnTo>
                      <a:pt x="48" y="66"/>
                    </a:lnTo>
                    <a:lnTo>
                      <a:pt x="42" y="68"/>
                    </a:lnTo>
                    <a:lnTo>
                      <a:pt x="34" y="72"/>
                    </a:lnTo>
                    <a:lnTo>
                      <a:pt x="34" y="72"/>
                    </a:lnTo>
                    <a:lnTo>
                      <a:pt x="32" y="72"/>
                    </a:lnTo>
                    <a:lnTo>
                      <a:pt x="30" y="72"/>
                    </a:lnTo>
                    <a:lnTo>
                      <a:pt x="26" y="72"/>
                    </a:lnTo>
                    <a:lnTo>
                      <a:pt x="22" y="68"/>
                    </a:lnTo>
                    <a:lnTo>
                      <a:pt x="16" y="64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4" y="56"/>
                    </a:lnTo>
                    <a:lnTo>
                      <a:pt x="0" y="54"/>
                    </a:lnTo>
                    <a:lnTo>
                      <a:pt x="2" y="54"/>
                    </a:lnTo>
                    <a:lnTo>
                      <a:pt x="4" y="52"/>
                    </a:lnTo>
                    <a:lnTo>
                      <a:pt x="8" y="48"/>
                    </a:lnTo>
                    <a:lnTo>
                      <a:pt x="10" y="44"/>
                    </a:lnTo>
                    <a:lnTo>
                      <a:pt x="14" y="40"/>
                    </a:lnTo>
                    <a:lnTo>
                      <a:pt x="16" y="36"/>
                    </a:lnTo>
                    <a:lnTo>
                      <a:pt x="16" y="34"/>
                    </a:lnTo>
                    <a:lnTo>
                      <a:pt x="16" y="32"/>
                    </a:lnTo>
                    <a:lnTo>
                      <a:pt x="16" y="26"/>
                    </a:lnTo>
                    <a:lnTo>
                      <a:pt x="18" y="20"/>
                    </a:lnTo>
                    <a:lnTo>
                      <a:pt x="18" y="14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0" y="6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0" name="Freeform 248">
                <a:extLst>
                  <a:ext uri="{FF2B5EF4-FFF2-40B4-BE49-F238E27FC236}">
                    <a16:creationId xmlns:a16="http://schemas.microsoft.com/office/drawing/2014/main" id="{2806BA82-F6C0-4AE6-9C68-31AB6C6D4F3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89" y="2506"/>
                <a:ext cx="42" cy="44"/>
              </a:xfrm>
              <a:custGeom>
                <a:avLst/>
                <a:gdLst>
                  <a:gd name="T0" fmla="*/ 26 w 42"/>
                  <a:gd name="T1" fmla="*/ 0 h 44"/>
                  <a:gd name="T2" fmla="*/ 26 w 42"/>
                  <a:gd name="T3" fmla="*/ 2 h 44"/>
                  <a:gd name="T4" fmla="*/ 26 w 42"/>
                  <a:gd name="T5" fmla="*/ 2 h 44"/>
                  <a:gd name="T6" fmla="*/ 26 w 42"/>
                  <a:gd name="T7" fmla="*/ 4 h 44"/>
                  <a:gd name="T8" fmla="*/ 28 w 42"/>
                  <a:gd name="T9" fmla="*/ 6 h 44"/>
                  <a:gd name="T10" fmla="*/ 32 w 42"/>
                  <a:gd name="T11" fmla="*/ 10 h 44"/>
                  <a:gd name="T12" fmla="*/ 36 w 42"/>
                  <a:gd name="T13" fmla="*/ 14 h 44"/>
                  <a:gd name="T14" fmla="*/ 42 w 42"/>
                  <a:gd name="T15" fmla="*/ 22 h 44"/>
                  <a:gd name="T16" fmla="*/ 40 w 42"/>
                  <a:gd name="T17" fmla="*/ 22 h 44"/>
                  <a:gd name="T18" fmla="*/ 40 w 42"/>
                  <a:gd name="T19" fmla="*/ 24 h 44"/>
                  <a:gd name="T20" fmla="*/ 38 w 42"/>
                  <a:gd name="T21" fmla="*/ 28 h 44"/>
                  <a:gd name="T22" fmla="*/ 36 w 42"/>
                  <a:gd name="T23" fmla="*/ 30 h 44"/>
                  <a:gd name="T24" fmla="*/ 34 w 42"/>
                  <a:gd name="T25" fmla="*/ 30 h 44"/>
                  <a:gd name="T26" fmla="*/ 34 w 42"/>
                  <a:gd name="T27" fmla="*/ 30 h 44"/>
                  <a:gd name="T28" fmla="*/ 30 w 42"/>
                  <a:gd name="T29" fmla="*/ 30 h 44"/>
                  <a:gd name="T30" fmla="*/ 28 w 42"/>
                  <a:gd name="T31" fmla="*/ 32 h 44"/>
                  <a:gd name="T32" fmla="*/ 24 w 42"/>
                  <a:gd name="T33" fmla="*/ 32 h 44"/>
                  <a:gd name="T34" fmla="*/ 22 w 42"/>
                  <a:gd name="T35" fmla="*/ 32 h 44"/>
                  <a:gd name="T36" fmla="*/ 22 w 42"/>
                  <a:gd name="T37" fmla="*/ 32 h 44"/>
                  <a:gd name="T38" fmla="*/ 20 w 42"/>
                  <a:gd name="T39" fmla="*/ 34 h 44"/>
                  <a:gd name="T40" fmla="*/ 18 w 42"/>
                  <a:gd name="T41" fmla="*/ 36 h 44"/>
                  <a:gd name="T42" fmla="*/ 16 w 42"/>
                  <a:gd name="T43" fmla="*/ 38 h 44"/>
                  <a:gd name="T44" fmla="*/ 16 w 42"/>
                  <a:gd name="T45" fmla="*/ 38 h 44"/>
                  <a:gd name="T46" fmla="*/ 14 w 42"/>
                  <a:gd name="T47" fmla="*/ 40 h 44"/>
                  <a:gd name="T48" fmla="*/ 12 w 42"/>
                  <a:gd name="T49" fmla="*/ 42 h 44"/>
                  <a:gd name="T50" fmla="*/ 10 w 42"/>
                  <a:gd name="T51" fmla="*/ 42 h 44"/>
                  <a:gd name="T52" fmla="*/ 10 w 42"/>
                  <a:gd name="T53" fmla="*/ 42 h 44"/>
                  <a:gd name="T54" fmla="*/ 8 w 42"/>
                  <a:gd name="T55" fmla="*/ 44 h 44"/>
                  <a:gd name="T56" fmla="*/ 4 w 42"/>
                  <a:gd name="T57" fmla="*/ 44 h 44"/>
                  <a:gd name="T58" fmla="*/ 2 w 42"/>
                  <a:gd name="T59" fmla="*/ 44 h 44"/>
                  <a:gd name="T60" fmla="*/ 0 w 42"/>
                  <a:gd name="T61" fmla="*/ 44 h 44"/>
                  <a:gd name="T62" fmla="*/ 2 w 42"/>
                  <a:gd name="T63" fmla="*/ 36 h 44"/>
                  <a:gd name="T64" fmla="*/ 2 w 42"/>
                  <a:gd name="T65" fmla="*/ 20 h 44"/>
                  <a:gd name="T66" fmla="*/ 2 w 42"/>
                  <a:gd name="T67" fmla="*/ 20 h 44"/>
                  <a:gd name="T68" fmla="*/ 4 w 42"/>
                  <a:gd name="T69" fmla="*/ 16 h 44"/>
                  <a:gd name="T70" fmla="*/ 4 w 42"/>
                  <a:gd name="T71" fmla="*/ 12 h 44"/>
                  <a:gd name="T72" fmla="*/ 8 w 42"/>
                  <a:gd name="T73" fmla="*/ 8 h 44"/>
                  <a:gd name="T74" fmla="*/ 12 w 42"/>
                  <a:gd name="T75" fmla="*/ 4 h 44"/>
                  <a:gd name="T76" fmla="*/ 14 w 42"/>
                  <a:gd name="T77" fmla="*/ 4 h 44"/>
                  <a:gd name="T78" fmla="*/ 16 w 42"/>
                  <a:gd name="T79" fmla="*/ 2 h 44"/>
                  <a:gd name="T80" fmla="*/ 20 w 42"/>
                  <a:gd name="T81" fmla="*/ 0 h 44"/>
                  <a:gd name="T82" fmla="*/ 26 w 42"/>
                  <a:gd name="T8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" h="44">
                    <a:moveTo>
                      <a:pt x="26" y="0"/>
                    </a:moveTo>
                    <a:lnTo>
                      <a:pt x="26" y="2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32" y="10"/>
                    </a:lnTo>
                    <a:lnTo>
                      <a:pt x="36" y="14"/>
                    </a:lnTo>
                    <a:lnTo>
                      <a:pt x="42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38" y="28"/>
                    </a:lnTo>
                    <a:lnTo>
                      <a:pt x="36" y="30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32"/>
                    </a:lnTo>
                    <a:lnTo>
                      <a:pt x="20" y="34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4" y="40"/>
                    </a:lnTo>
                    <a:lnTo>
                      <a:pt x="12" y="42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8" y="44"/>
                    </a:lnTo>
                    <a:lnTo>
                      <a:pt x="4" y="44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2" y="36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16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6" y="2"/>
                    </a:lnTo>
                    <a:lnTo>
                      <a:pt x="20" y="0"/>
                    </a:lnTo>
                    <a:lnTo>
                      <a:pt x="2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1" name="Freeform 249">
                <a:extLst>
                  <a:ext uri="{FF2B5EF4-FFF2-40B4-BE49-F238E27FC236}">
                    <a16:creationId xmlns:a16="http://schemas.microsoft.com/office/drawing/2014/main" id="{A868440F-47F3-457B-9393-0054AA24D3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95" y="2684"/>
                <a:ext cx="270" cy="232"/>
              </a:xfrm>
              <a:custGeom>
                <a:avLst/>
                <a:gdLst>
                  <a:gd name="T0" fmla="*/ 34 w 270"/>
                  <a:gd name="T1" fmla="*/ 8 h 232"/>
                  <a:gd name="T2" fmla="*/ 42 w 270"/>
                  <a:gd name="T3" fmla="*/ 24 h 232"/>
                  <a:gd name="T4" fmla="*/ 36 w 270"/>
                  <a:gd name="T5" fmla="*/ 30 h 232"/>
                  <a:gd name="T6" fmla="*/ 30 w 270"/>
                  <a:gd name="T7" fmla="*/ 36 h 232"/>
                  <a:gd name="T8" fmla="*/ 26 w 270"/>
                  <a:gd name="T9" fmla="*/ 40 h 232"/>
                  <a:gd name="T10" fmla="*/ 0 w 270"/>
                  <a:gd name="T11" fmla="*/ 40 h 232"/>
                  <a:gd name="T12" fmla="*/ 6 w 270"/>
                  <a:gd name="T13" fmla="*/ 56 h 232"/>
                  <a:gd name="T14" fmla="*/ 8 w 270"/>
                  <a:gd name="T15" fmla="*/ 60 h 232"/>
                  <a:gd name="T16" fmla="*/ 12 w 270"/>
                  <a:gd name="T17" fmla="*/ 68 h 232"/>
                  <a:gd name="T18" fmla="*/ 18 w 270"/>
                  <a:gd name="T19" fmla="*/ 78 h 232"/>
                  <a:gd name="T20" fmla="*/ 26 w 270"/>
                  <a:gd name="T21" fmla="*/ 90 h 232"/>
                  <a:gd name="T22" fmla="*/ 38 w 270"/>
                  <a:gd name="T23" fmla="*/ 110 h 232"/>
                  <a:gd name="T24" fmla="*/ 42 w 270"/>
                  <a:gd name="T25" fmla="*/ 118 h 232"/>
                  <a:gd name="T26" fmla="*/ 52 w 270"/>
                  <a:gd name="T27" fmla="*/ 140 h 232"/>
                  <a:gd name="T28" fmla="*/ 68 w 270"/>
                  <a:gd name="T29" fmla="*/ 170 h 232"/>
                  <a:gd name="T30" fmla="*/ 80 w 270"/>
                  <a:gd name="T31" fmla="*/ 188 h 232"/>
                  <a:gd name="T32" fmla="*/ 92 w 270"/>
                  <a:gd name="T33" fmla="*/ 212 h 232"/>
                  <a:gd name="T34" fmla="*/ 96 w 270"/>
                  <a:gd name="T35" fmla="*/ 212 h 232"/>
                  <a:gd name="T36" fmla="*/ 100 w 270"/>
                  <a:gd name="T37" fmla="*/ 210 h 232"/>
                  <a:gd name="T38" fmla="*/ 104 w 270"/>
                  <a:gd name="T39" fmla="*/ 206 h 232"/>
                  <a:gd name="T40" fmla="*/ 104 w 270"/>
                  <a:gd name="T41" fmla="*/ 202 h 232"/>
                  <a:gd name="T42" fmla="*/ 106 w 270"/>
                  <a:gd name="T43" fmla="*/ 204 h 232"/>
                  <a:gd name="T44" fmla="*/ 110 w 270"/>
                  <a:gd name="T45" fmla="*/ 204 h 232"/>
                  <a:gd name="T46" fmla="*/ 136 w 270"/>
                  <a:gd name="T47" fmla="*/ 232 h 232"/>
                  <a:gd name="T48" fmla="*/ 140 w 270"/>
                  <a:gd name="T49" fmla="*/ 228 h 232"/>
                  <a:gd name="T50" fmla="*/ 146 w 270"/>
                  <a:gd name="T51" fmla="*/ 220 h 232"/>
                  <a:gd name="T52" fmla="*/ 152 w 270"/>
                  <a:gd name="T53" fmla="*/ 212 h 232"/>
                  <a:gd name="T54" fmla="*/ 158 w 270"/>
                  <a:gd name="T55" fmla="*/ 204 h 232"/>
                  <a:gd name="T56" fmla="*/ 166 w 270"/>
                  <a:gd name="T57" fmla="*/ 200 h 232"/>
                  <a:gd name="T58" fmla="*/ 194 w 270"/>
                  <a:gd name="T59" fmla="*/ 188 h 232"/>
                  <a:gd name="T60" fmla="*/ 220 w 270"/>
                  <a:gd name="T61" fmla="*/ 184 h 232"/>
                  <a:gd name="T62" fmla="*/ 224 w 270"/>
                  <a:gd name="T63" fmla="*/ 182 h 232"/>
                  <a:gd name="T64" fmla="*/ 248 w 270"/>
                  <a:gd name="T65" fmla="*/ 170 h 232"/>
                  <a:gd name="T66" fmla="*/ 268 w 270"/>
                  <a:gd name="T67" fmla="*/ 148 h 232"/>
                  <a:gd name="T68" fmla="*/ 268 w 270"/>
                  <a:gd name="T69" fmla="*/ 132 h 232"/>
                  <a:gd name="T70" fmla="*/ 268 w 270"/>
                  <a:gd name="T71" fmla="*/ 126 h 232"/>
                  <a:gd name="T72" fmla="*/ 270 w 270"/>
                  <a:gd name="T73" fmla="*/ 122 h 232"/>
                  <a:gd name="T74" fmla="*/ 234 w 270"/>
                  <a:gd name="T75" fmla="*/ 124 h 232"/>
                  <a:gd name="T76" fmla="*/ 232 w 270"/>
                  <a:gd name="T77" fmla="*/ 122 h 232"/>
                  <a:gd name="T78" fmla="*/ 228 w 270"/>
                  <a:gd name="T79" fmla="*/ 120 h 232"/>
                  <a:gd name="T80" fmla="*/ 228 w 270"/>
                  <a:gd name="T81" fmla="*/ 116 h 232"/>
                  <a:gd name="T82" fmla="*/ 220 w 270"/>
                  <a:gd name="T83" fmla="*/ 108 h 232"/>
                  <a:gd name="T84" fmla="*/ 216 w 270"/>
                  <a:gd name="T85" fmla="*/ 110 h 232"/>
                  <a:gd name="T86" fmla="*/ 210 w 270"/>
                  <a:gd name="T87" fmla="*/ 110 h 232"/>
                  <a:gd name="T88" fmla="*/ 206 w 270"/>
                  <a:gd name="T89" fmla="*/ 106 h 232"/>
                  <a:gd name="T90" fmla="*/ 202 w 270"/>
                  <a:gd name="T91" fmla="*/ 98 h 232"/>
                  <a:gd name="T92" fmla="*/ 196 w 270"/>
                  <a:gd name="T93" fmla="*/ 88 h 232"/>
                  <a:gd name="T94" fmla="*/ 192 w 270"/>
                  <a:gd name="T95" fmla="*/ 80 h 232"/>
                  <a:gd name="T96" fmla="*/ 172 w 270"/>
                  <a:gd name="T97" fmla="*/ 54 h 232"/>
                  <a:gd name="T98" fmla="*/ 154 w 270"/>
                  <a:gd name="T99" fmla="*/ 52 h 232"/>
                  <a:gd name="T100" fmla="*/ 150 w 270"/>
                  <a:gd name="T101" fmla="*/ 48 h 232"/>
                  <a:gd name="T102" fmla="*/ 144 w 270"/>
                  <a:gd name="T103" fmla="*/ 46 h 232"/>
                  <a:gd name="T104" fmla="*/ 138 w 270"/>
                  <a:gd name="T105" fmla="*/ 40 h 232"/>
                  <a:gd name="T106" fmla="*/ 130 w 270"/>
                  <a:gd name="T107" fmla="*/ 34 h 232"/>
                  <a:gd name="T108" fmla="*/ 120 w 270"/>
                  <a:gd name="T109" fmla="*/ 28 h 232"/>
                  <a:gd name="T110" fmla="*/ 102 w 270"/>
                  <a:gd name="T111" fmla="*/ 16 h 232"/>
                  <a:gd name="T112" fmla="*/ 68 w 270"/>
                  <a:gd name="T113" fmla="*/ 4 h 232"/>
                  <a:gd name="T114" fmla="*/ 62 w 270"/>
                  <a:gd name="T115" fmla="*/ 0 h 232"/>
                  <a:gd name="T116" fmla="*/ 58 w 270"/>
                  <a:gd name="T117" fmla="*/ 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" h="232">
                    <a:moveTo>
                      <a:pt x="54" y="4"/>
                    </a:moveTo>
                    <a:lnTo>
                      <a:pt x="34" y="8"/>
                    </a:lnTo>
                    <a:lnTo>
                      <a:pt x="42" y="22"/>
                    </a:lnTo>
                    <a:lnTo>
                      <a:pt x="42" y="24"/>
                    </a:lnTo>
                    <a:lnTo>
                      <a:pt x="40" y="26"/>
                    </a:lnTo>
                    <a:lnTo>
                      <a:pt x="36" y="30"/>
                    </a:lnTo>
                    <a:lnTo>
                      <a:pt x="34" y="34"/>
                    </a:lnTo>
                    <a:lnTo>
                      <a:pt x="30" y="36"/>
                    </a:lnTo>
                    <a:lnTo>
                      <a:pt x="28" y="38"/>
                    </a:lnTo>
                    <a:lnTo>
                      <a:pt x="26" y="40"/>
                    </a:lnTo>
                    <a:lnTo>
                      <a:pt x="24" y="42"/>
                    </a:lnTo>
                    <a:lnTo>
                      <a:pt x="0" y="40"/>
                    </a:lnTo>
                    <a:lnTo>
                      <a:pt x="2" y="46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4"/>
                    </a:lnTo>
                    <a:lnTo>
                      <a:pt x="12" y="68"/>
                    </a:lnTo>
                    <a:lnTo>
                      <a:pt x="16" y="74"/>
                    </a:lnTo>
                    <a:lnTo>
                      <a:pt x="18" y="78"/>
                    </a:lnTo>
                    <a:lnTo>
                      <a:pt x="22" y="82"/>
                    </a:lnTo>
                    <a:lnTo>
                      <a:pt x="26" y="90"/>
                    </a:lnTo>
                    <a:lnTo>
                      <a:pt x="34" y="100"/>
                    </a:lnTo>
                    <a:lnTo>
                      <a:pt x="38" y="110"/>
                    </a:lnTo>
                    <a:lnTo>
                      <a:pt x="42" y="114"/>
                    </a:lnTo>
                    <a:lnTo>
                      <a:pt x="42" y="118"/>
                    </a:lnTo>
                    <a:lnTo>
                      <a:pt x="46" y="128"/>
                    </a:lnTo>
                    <a:lnTo>
                      <a:pt x="52" y="140"/>
                    </a:lnTo>
                    <a:lnTo>
                      <a:pt x="58" y="152"/>
                    </a:lnTo>
                    <a:lnTo>
                      <a:pt x="68" y="170"/>
                    </a:lnTo>
                    <a:lnTo>
                      <a:pt x="72" y="176"/>
                    </a:lnTo>
                    <a:lnTo>
                      <a:pt x="80" y="188"/>
                    </a:lnTo>
                    <a:lnTo>
                      <a:pt x="86" y="202"/>
                    </a:lnTo>
                    <a:lnTo>
                      <a:pt x="92" y="212"/>
                    </a:lnTo>
                    <a:lnTo>
                      <a:pt x="94" y="216"/>
                    </a:lnTo>
                    <a:lnTo>
                      <a:pt x="96" y="212"/>
                    </a:lnTo>
                    <a:lnTo>
                      <a:pt x="98" y="212"/>
                    </a:lnTo>
                    <a:lnTo>
                      <a:pt x="100" y="210"/>
                    </a:lnTo>
                    <a:lnTo>
                      <a:pt x="102" y="210"/>
                    </a:lnTo>
                    <a:lnTo>
                      <a:pt x="104" y="206"/>
                    </a:lnTo>
                    <a:lnTo>
                      <a:pt x="104" y="202"/>
                    </a:lnTo>
                    <a:lnTo>
                      <a:pt x="104" y="202"/>
                    </a:lnTo>
                    <a:lnTo>
                      <a:pt x="104" y="202"/>
                    </a:lnTo>
                    <a:lnTo>
                      <a:pt x="106" y="204"/>
                    </a:lnTo>
                    <a:lnTo>
                      <a:pt x="108" y="204"/>
                    </a:lnTo>
                    <a:lnTo>
                      <a:pt x="110" y="204"/>
                    </a:lnTo>
                    <a:lnTo>
                      <a:pt x="114" y="204"/>
                    </a:lnTo>
                    <a:lnTo>
                      <a:pt x="136" y="232"/>
                    </a:lnTo>
                    <a:lnTo>
                      <a:pt x="140" y="228"/>
                    </a:lnTo>
                    <a:lnTo>
                      <a:pt x="140" y="228"/>
                    </a:lnTo>
                    <a:lnTo>
                      <a:pt x="142" y="224"/>
                    </a:lnTo>
                    <a:lnTo>
                      <a:pt x="146" y="220"/>
                    </a:lnTo>
                    <a:lnTo>
                      <a:pt x="148" y="216"/>
                    </a:lnTo>
                    <a:lnTo>
                      <a:pt x="152" y="212"/>
                    </a:lnTo>
                    <a:lnTo>
                      <a:pt x="156" y="206"/>
                    </a:lnTo>
                    <a:lnTo>
                      <a:pt x="158" y="204"/>
                    </a:lnTo>
                    <a:lnTo>
                      <a:pt x="160" y="202"/>
                    </a:lnTo>
                    <a:lnTo>
                      <a:pt x="166" y="200"/>
                    </a:lnTo>
                    <a:lnTo>
                      <a:pt x="178" y="194"/>
                    </a:lnTo>
                    <a:lnTo>
                      <a:pt x="194" y="188"/>
                    </a:lnTo>
                    <a:lnTo>
                      <a:pt x="208" y="184"/>
                    </a:lnTo>
                    <a:lnTo>
                      <a:pt x="220" y="184"/>
                    </a:lnTo>
                    <a:lnTo>
                      <a:pt x="220" y="182"/>
                    </a:lnTo>
                    <a:lnTo>
                      <a:pt x="224" y="182"/>
                    </a:lnTo>
                    <a:lnTo>
                      <a:pt x="236" y="178"/>
                    </a:lnTo>
                    <a:lnTo>
                      <a:pt x="248" y="170"/>
                    </a:lnTo>
                    <a:lnTo>
                      <a:pt x="260" y="160"/>
                    </a:lnTo>
                    <a:lnTo>
                      <a:pt x="268" y="148"/>
                    </a:lnTo>
                    <a:lnTo>
                      <a:pt x="270" y="132"/>
                    </a:lnTo>
                    <a:lnTo>
                      <a:pt x="268" y="132"/>
                    </a:lnTo>
                    <a:lnTo>
                      <a:pt x="268" y="130"/>
                    </a:lnTo>
                    <a:lnTo>
                      <a:pt x="268" y="126"/>
                    </a:lnTo>
                    <a:lnTo>
                      <a:pt x="268" y="124"/>
                    </a:lnTo>
                    <a:lnTo>
                      <a:pt x="270" y="122"/>
                    </a:lnTo>
                    <a:lnTo>
                      <a:pt x="254" y="124"/>
                    </a:lnTo>
                    <a:lnTo>
                      <a:pt x="234" y="124"/>
                    </a:lnTo>
                    <a:lnTo>
                      <a:pt x="234" y="124"/>
                    </a:lnTo>
                    <a:lnTo>
                      <a:pt x="232" y="122"/>
                    </a:lnTo>
                    <a:lnTo>
                      <a:pt x="230" y="122"/>
                    </a:lnTo>
                    <a:lnTo>
                      <a:pt x="228" y="120"/>
                    </a:lnTo>
                    <a:lnTo>
                      <a:pt x="228" y="118"/>
                    </a:lnTo>
                    <a:lnTo>
                      <a:pt x="228" y="116"/>
                    </a:lnTo>
                    <a:lnTo>
                      <a:pt x="230" y="110"/>
                    </a:lnTo>
                    <a:lnTo>
                      <a:pt x="220" y="108"/>
                    </a:lnTo>
                    <a:lnTo>
                      <a:pt x="218" y="108"/>
                    </a:lnTo>
                    <a:lnTo>
                      <a:pt x="216" y="110"/>
                    </a:lnTo>
                    <a:lnTo>
                      <a:pt x="214" y="110"/>
                    </a:lnTo>
                    <a:lnTo>
                      <a:pt x="210" y="110"/>
                    </a:lnTo>
                    <a:lnTo>
                      <a:pt x="206" y="108"/>
                    </a:lnTo>
                    <a:lnTo>
                      <a:pt x="206" y="106"/>
                    </a:lnTo>
                    <a:lnTo>
                      <a:pt x="204" y="102"/>
                    </a:lnTo>
                    <a:lnTo>
                      <a:pt x="202" y="98"/>
                    </a:lnTo>
                    <a:lnTo>
                      <a:pt x="200" y="92"/>
                    </a:lnTo>
                    <a:lnTo>
                      <a:pt x="196" y="88"/>
                    </a:lnTo>
                    <a:lnTo>
                      <a:pt x="194" y="84"/>
                    </a:lnTo>
                    <a:lnTo>
                      <a:pt x="192" y="80"/>
                    </a:lnTo>
                    <a:lnTo>
                      <a:pt x="192" y="80"/>
                    </a:lnTo>
                    <a:lnTo>
                      <a:pt x="172" y="54"/>
                    </a:lnTo>
                    <a:lnTo>
                      <a:pt x="154" y="54"/>
                    </a:lnTo>
                    <a:lnTo>
                      <a:pt x="154" y="52"/>
                    </a:lnTo>
                    <a:lnTo>
                      <a:pt x="152" y="50"/>
                    </a:lnTo>
                    <a:lnTo>
                      <a:pt x="150" y="48"/>
                    </a:lnTo>
                    <a:lnTo>
                      <a:pt x="144" y="46"/>
                    </a:lnTo>
                    <a:lnTo>
                      <a:pt x="144" y="46"/>
                    </a:lnTo>
                    <a:lnTo>
                      <a:pt x="142" y="44"/>
                    </a:lnTo>
                    <a:lnTo>
                      <a:pt x="138" y="40"/>
                    </a:lnTo>
                    <a:lnTo>
                      <a:pt x="134" y="38"/>
                    </a:lnTo>
                    <a:lnTo>
                      <a:pt x="130" y="34"/>
                    </a:lnTo>
                    <a:lnTo>
                      <a:pt x="124" y="30"/>
                    </a:lnTo>
                    <a:lnTo>
                      <a:pt x="120" y="28"/>
                    </a:lnTo>
                    <a:lnTo>
                      <a:pt x="114" y="26"/>
                    </a:lnTo>
                    <a:lnTo>
                      <a:pt x="102" y="16"/>
                    </a:lnTo>
                    <a:lnTo>
                      <a:pt x="94" y="16"/>
                    </a:lnTo>
                    <a:lnTo>
                      <a:pt x="68" y="4"/>
                    </a:lnTo>
                    <a:lnTo>
                      <a:pt x="62" y="0"/>
                    </a:lnTo>
                    <a:lnTo>
                      <a:pt x="62" y="0"/>
                    </a:lnTo>
                    <a:lnTo>
                      <a:pt x="60" y="2"/>
                    </a:lnTo>
                    <a:lnTo>
                      <a:pt x="58" y="2"/>
                    </a:lnTo>
                    <a:lnTo>
                      <a:pt x="54" y="4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2" name="Freeform 250">
                <a:extLst>
                  <a:ext uri="{FF2B5EF4-FFF2-40B4-BE49-F238E27FC236}">
                    <a16:creationId xmlns:a16="http://schemas.microsoft.com/office/drawing/2014/main" id="{486C5817-B988-4EF2-96BB-840D160B9E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89" y="2886"/>
                <a:ext cx="42" cy="66"/>
              </a:xfrm>
              <a:custGeom>
                <a:avLst/>
                <a:gdLst>
                  <a:gd name="T0" fmla="*/ 20 w 42"/>
                  <a:gd name="T1" fmla="*/ 66 h 66"/>
                  <a:gd name="T2" fmla="*/ 16 w 42"/>
                  <a:gd name="T3" fmla="*/ 64 h 66"/>
                  <a:gd name="T4" fmla="*/ 12 w 42"/>
                  <a:gd name="T5" fmla="*/ 62 h 66"/>
                  <a:gd name="T6" fmla="*/ 10 w 42"/>
                  <a:gd name="T7" fmla="*/ 62 h 66"/>
                  <a:gd name="T8" fmla="*/ 10 w 42"/>
                  <a:gd name="T9" fmla="*/ 60 h 66"/>
                  <a:gd name="T10" fmla="*/ 8 w 42"/>
                  <a:gd name="T11" fmla="*/ 46 h 66"/>
                  <a:gd name="T12" fmla="*/ 2 w 42"/>
                  <a:gd name="T13" fmla="*/ 38 h 66"/>
                  <a:gd name="T14" fmla="*/ 2 w 42"/>
                  <a:gd name="T15" fmla="*/ 36 h 66"/>
                  <a:gd name="T16" fmla="*/ 2 w 42"/>
                  <a:gd name="T17" fmla="*/ 32 h 66"/>
                  <a:gd name="T18" fmla="*/ 2 w 42"/>
                  <a:gd name="T19" fmla="*/ 26 h 66"/>
                  <a:gd name="T20" fmla="*/ 2 w 42"/>
                  <a:gd name="T21" fmla="*/ 20 h 66"/>
                  <a:gd name="T22" fmla="*/ 0 w 42"/>
                  <a:gd name="T23" fmla="*/ 14 h 66"/>
                  <a:gd name="T24" fmla="*/ 0 w 42"/>
                  <a:gd name="T25" fmla="*/ 14 h 66"/>
                  <a:gd name="T26" fmla="*/ 2 w 42"/>
                  <a:gd name="T27" fmla="*/ 12 h 66"/>
                  <a:gd name="T28" fmla="*/ 4 w 42"/>
                  <a:gd name="T29" fmla="*/ 10 h 66"/>
                  <a:gd name="T30" fmla="*/ 6 w 42"/>
                  <a:gd name="T31" fmla="*/ 8 h 66"/>
                  <a:gd name="T32" fmla="*/ 8 w 42"/>
                  <a:gd name="T33" fmla="*/ 8 h 66"/>
                  <a:gd name="T34" fmla="*/ 8 w 42"/>
                  <a:gd name="T35" fmla="*/ 8 h 66"/>
                  <a:gd name="T36" fmla="*/ 8 w 42"/>
                  <a:gd name="T37" fmla="*/ 6 h 66"/>
                  <a:gd name="T38" fmla="*/ 10 w 42"/>
                  <a:gd name="T39" fmla="*/ 4 h 66"/>
                  <a:gd name="T40" fmla="*/ 10 w 42"/>
                  <a:gd name="T41" fmla="*/ 2 h 66"/>
                  <a:gd name="T42" fmla="*/ 10 w 42"/>
                  <a:gd name="T43" fmla="*/ 2 h 66"/>
                  <a:gd name="T44" fmla="*/ 10 w 42"/>
                  <a:gd name="T45" fmla="*/ 0 h 66"/>
                  <a:gd name="T46" fmla="*/ 10 w 42"/>
                  <a:gd name="T47" fmla="*/ 0 h 66"/>
                  <a:gd name="T48" fmla="*/ 14 w 42"/>
                  <a:gd name="T49" fmla="*/ 2 h 66"/>
                  <a:gd name="T50" fmla="*/ 14 w 42"/>
                  <a:gd name="T51" fmla="*/ 2 h 66"/>
                  <a:gd name="T52" fmla="*/ 18 w 42"/>
                  <a:gd name="T53" fmla="*/ 2 h 66"/>
                  <a:gd name="T54" fmla="*/ 20 w 42"/>
                  <a:gd name="T55" fmla="*/ 2 h 66"/>
                  <a:gd name="T56" fmla="*/ 42 w 42"/>
                  <a:gd name="T57" fmla="*/ 30 h 66"/>
                  <a:gd name="T58" fmla="*/ 42 w 42"/>
                  <a:gd name="T59" fmla="*/ 30 h 66"/>
                  <a:gd name="T60" fmla="*/ 40 w 42"/>
                  <a:gd name="T61" fmla="*/ 32 h 66"/>
                  <a:gd name="T62" fmla="*/ 38 w 42"/>
                  <a:gd name="T63" fmla="*/ 34 h 66"/>
                  <a:gd name="T64" fmla="*/ 38 w 42"/>
                  <a:gd name="T65" fmla="*/ 36 h 66"/>
                  <a:gd name="T66" fmla="*/ 38 w 42"/>
                  <a:gd name="T67" fmla="*/ 40 h 66"/>
                  <a:gd name="T68" fmla="*/ 40 w 42"/>
                  <a:gd name="T69" fmla="*/ 40 h 66"/>
                  <a:gd name="T70" fmla="*/ 40 w 42"/>
                  <a:gd name="T71" fmla="*/ 42 h 66"/>
                  <a:gd name="T72" fmla="*/ 40 w 42"/>
                  <a:gd name="T73" fmla="*/ 44 h 66"/>
                  <a:gd name="T74" fmla="*/ 40 w 42"/>
                  <a:gd name="T75" fmla="*/ 46 h 66"/>
                  <a:gd name="T76" fmla="*/ 40 w 42"/>
                  <a:gd name="T77" fmla="*/ 48 h 66"/>
                  <a:gd name="T78" fmla="*/ 38 w 42"/>
                  <a:gd name="T79" fmla="*/ 48 h 66"/>
                  <a:gd name="T80" fmla="*/ 36 w 42"/>
                  <a:gd name="T81" fmla="*/ 48 h 66"/>
                  <a:gd name="T82" fmla="*/ 36 w 42"/>
                  <a:gd name="T83" fmla="*/ 48 h 66"/>
                  <a:gd name="T84" fmla="*/ 34 w 42"/>
                  <a:gd name="T85" fmla="*/ 48 h 66"/>
                  <a:gd name="T86" fmla="*/ 34 w 42"/>
                  <a:gd name="T87" fmla="*/ 50 h 66"/>
                  <a:gd name="T88" fmla="*/ 32 w 42"/>
                  <a:gd name="T89" fmla="*/ 52 h 66"/>
                  <a:gd name="T90" fmla="*/ 30 w 42"/>
                  <a:gd name="T91" fmla="*/ 54 h 66"/>
                  <a:gd name="T92" fmla="*/ 28 w 42"/>
                  <a:gd name="T93" fmla="*/ 56 h 66"/>
                  <a:gd name="T94" fmla="*/ 28 w 42"/>
                  <a:gd name="T95" fmla="*/ 56 h 66"/>
                  <a:gd name="T96" fmla="*/ 30 w 42"/>
                  <a:gd name="T97" fmla="*/ 60 h 66"/>
                  <a:gd name="T98" fmla="*/ 28 w 42"/>
                  <a:gd name="T99" fmla="*/ 62 h 66"/>
                  <a:gd name="T100" fmla="*/ 28 w 42"/>
                  <a:gd name="T101" fmla="*/ 62 h 66"/>
                  <a:gd name="T102" fmla="*/ 26 w 42"/>
                  <a:gd name="T103" fmla="*/ 60 h 66"/>
                  <a:gd name="T104" fmla="*/ 24 w 42"/>
                  <a:gd name="T105" fmla="*/ 60 h 66"/>
                  <a:gd name="T106" fmla="*/ 24 w 42"/>
                  <a:gd name="T107" fmla="*/ 62 h 66"/>
                  <a:gd name="T108" fmla="*/ 22 w 42"/>
                  <a:gd name="T109" fmla="*/ 64 h 66"/>
                  <a:gd name="T110" fmla="*/ 20 w 42"/>
                  <a:gd name="T111" fmla="*/ 66 h 66"/>
                  <a:gd name="T112" fmla="*/ 20 w 42"/>
                  <a:gd name="T113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66">
                    <a:moveTo>
                      <a:pt x="20" y="66"/>
                    </a:moveTo>
                    <a:lnTo>
                      <a:pt x="16" y="64"/>
                    </a:lnTo>
                    <a:lnTo>
                      <a:pt x="12" y="62"/>
                    </a:lnTo>
                    <a:lnTo>
                      <a:pt x="10" y="62"/>
                    </a:lnTo>
                    <a:lnTo>
                      <a:pt x="10" y="60"/>
                    </a:lnTo>
                    <a:lnTo>
                      <a:pt x="8" y="46"/>
                    </a:lnTo>
                    <a:lnTo>
                      <a:pt x="2" y="38"/>
                    </a:lnTo>
                    <a:lnTo>
                      <a:pt x="2" y="36"/>
                    </a:lnTo>
                    <a:lnTo>
                      <a:pt x="2" y="32"/>
                    </a:lnTo>
                    <a:lnTo>
                      <a:pt x="2" y="26"/>
                    </a:lnTo>
                    <a:lnTo>
                      <a:pt x="2" y="2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0" y="32"/>
                    </a:lnTo>
                    <a:lnTo>
                      <a:pt x="38" y="34"/>
                    </a:lnTo>
                    <a:lnTo>
                      <a:pt x="38" y="36"/>
                    </a:lnTo>
                    <a:lnTo>
                      <a:pt x="38" y="40"/>
                    </a:lnTo>
                    <a:lnTo>
                      <a:pt x="40" y="40"/>
                    </a:lnTo>
                    <a:lnTo>
                      <a:pt x="40" y="42"/>
                    </a:lnTo>
                    <a:lnTo>
                      <a:pt x="40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38" y="48"/>
                    </a:lnTo>
                    <a:lnTo>
                      <a:pt x="36" y="48"/>
                    </a:lnTo>
                    <a:lnTo>
                      <a:pt x="36" y="48"/>
                    </a:lnTo>
                    <a:lnTo>
                      <a:pt x="34" y="48"/>
                    </a:lnTo>
                    <a:lnTo>
                      <a:pt x="34" y="50"/>
                    </a:lnTo>
                    <a:lnTo>
                      <a:pt x="32" y="5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8" y="56"/>
                    </a:lnTo>
                    <a:lnTo>
                      <a:pt x="30" y="60"/>
                    </a:lnTo>
                    <a:lnTo>
                      <a:pt x="28" y="62"/>
                    </a:lnTo>
                    <a:lnTo>
                      <a:pt x="28" y="62"/>
                    </a:lnTo>
                    <a:lnTo>
                      <a:pt x="26" y="60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2" y="64"/>
                    </a:lnTo>
                    <a:lnTo>
                      <a:pt x="20" y="66"/>
                    </a:lnTo>
                    <a:lnTo>
                      <a:pt x="20" y="6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3" name="Freeform 251">
                <a:extLst>
                  <a:ext uri="{FF2B5EF4-FFF2-40B4-BE49-F238E27FC236}">
                    <a16:creationId xmlns:a16="http://schemas.microsoft.com/office/drawing/2014/main" id="{7C72191D-291D-4E37-A465-7D67FE91E0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409" y="2868"/>
                <a:ext cx="118" cy="86"/>
              </a:xfrm>
              <a:custGeom>
                <a:avLst/>
                <a:gdLst>
                  <a:gd name="T0" fmla="*/ 118 w 118"/>
                  <a:gd name="T1" fmla="*/ 28 h 86"/>
                  <a:gd name="T2" fmla="*/ 102 w 118"/>
                  <a:gd name="T3" fmla="*/ 32 h 86"/>
                  <a:gd name="T4" fmla="*/ 94 w 118"/>
                  <a:gd name="T5" fmla="*/ 38 h 86"/>
                  <a:gd name="T6" fmla="*/ 86 w 118"/>
                  <a:gd name="T7" fmla="*/ 46 h 86"/>
                  <a:gd name="T8" fmla="*/ 80 w 118"/>
                  <a:gd name="T9" fmla="*/ 54 h 86"/>
                  <a:gd name="T10" fmla="*/ 74 w 118"/>
                  <a:gd name="T11" fmla="*/ 58 h 86"/>
                  <a:gd name="T12" fmla="*/ 68 w 118"/>
                  <a:gd name="T13" fmla="*/ 60 h 86"/>
                  <a:gd name="T14" fmla="*/ 62 w 118"/>
                  <a:gd name="T15" fmla="*/ 62 h 86"/>
                  <a:gd name="T16" fmla="*/ 58 w 118"/>
                  <a:gd name="T17" fmla="*/ 64 h 86"/>
                  <a:gd name="T18" fmla="*/ 54 w 118"/>
                  <a:gd name="T19" fmla="*/ 64 h 86"/>
                  <a:gd name="T20" fmla="*/ 52 w 118"/>
                  <a:gd name="T21" fmla="*/ 64 h 86"/>
                  <a:gd name="T22" fmla="*/ 36 w 118"/>
                  <a:gd name="T23" fmla="*/ 78 h 86"/>
                  <a:gd name="T24" fmla="*/ 6 w 118"/>
                  <a:gd name="T25" fmla="*/ 86 h 86"/>
                  <a:gd name="T26" fmla="*/ 2 w 118"/>
                  <a:gd name="T27" fmla="*/ 84 h 86"/>
                  <a:gd name="T28" fmla="*/ 0 w 118"/>
                  <a:gd name="T29" fmla="*/ 84 h 86"/>
                  <a:gd name="T30" fmla="*/ 0 w 118"/>
                  <a:gd name="T31" fmla="*/ 84 h 86"/>
                  <a:gd name="T32" fmla="*/ 2 w 118"/>
                  <a:gd name="T33" fmla="*/ 84 h 86"/>
                  <a:gd name="T34" fmla="*/ 4 w 118"/>
                  <a:gd name="T35" fmla="*/ 80 h 86"/>
                  <a:gd name="T36" fmla="*/ 4 w 118"/>
                  <a:gd name="T37" fmla="*/ 80 h 86"/>
                  <a:gd name="T38" fmla="*/ 6 w 118"/>
                  <a:gd name="T39" fmla="*/ 80 h 86"/>
                  <a:gd name="T40" fmla="*/ 8 w 118"/>
                  <a:gd name="T41" fmla="*/ 80 h 86"/>
                  <a:gd name="T42" fmla="*/ 10 w 118"/>
                  <a:gd name="T43" fmla="*/ 78 h 86"/>
                  <a:gd name="T44" fmla="*/ 8 w 118"/>
                  <a:gd name="T45" fmla="*/ 74 h 86"/>
                  <a:gd name="T46" fmla="*/ 12 w 118"/>
                  <a:gd name="T47" fmla="*/ 68 h 86"/>
                  <a:gd name="T48" fmla="*/ 14 w 118"/>
                  <a:gd name="T49" fmla="*/ 68 h 86"/>
                  <a:gd name="T50" fmla="*/ 14 w 118"/>
                  <a:gd name="T51" fmla="*/ 66 h 86"/>
                  <a:gd name="T52" fmla="*/ 16 w 118"/>
                  <a:gd name="T53" fmla="*/ 66 h 86"/>
                  <a:gd name="T54" fmla="*/ 18 w 118"/>
                  <a:gd name="T55" fmla="*/ 66 h 86"/>
                  <a:gd name="T56" fmla="*/ 20 w 118"/>
                  <a:gd name="T57" fmla="*/ 66 h 86"/>
                  <a:gd name="T58" fmla="*/ 20 w 118"/>
                  <a:gd name="T59" fmla="*/ 66 h 86"/>
                  <a:gd name="T60" fmla="*/ 22 w 118"/>
                  <a:gd name="T61" fmla="*/ 64 h 86"/>
                  <a:gd name="T62" fmla="*/ 20 w 118"/>
                  <a:gd name="T63" fmla="*/ 62 h 86"/>
                  <a:gd name="T64" fmla="*/ 20 w 118"/>
                  <a:gd name="T65" fmla="*/ 60 h 86"/>
                  <a:gd name="T66" fmla="*/ 20 w 118"/>
                  <a:gd name="T67" fmla="*/ 58 h 86"/>
                  <a:gd name="T68" fmla="*/ 18 w 118"/>
                  <a:gd name="T69" fmla="*/ 56 h 86"/>
                  <a:gd name="T70" fmla="*/ 18 w 118"/>
                  <a:gd name="T71" fmla="*/ 54 h 86"/>
                  <a:gd name="T72" fmla="*/ 18 w 118"/>
                  <a:gd name="T73" fmla="*/ 50 h 86"/>
                  <a:gd name="T74" fmla="*/ 22 w 118"/>
                  <a:gd name="T75" fmla="*/ 48 h 86"/>
                  <a:gd name="T76" fmla="*/ 22 w 118"/>
                  <a:gd name="T77" fmla="*/ 48 h 86"/>
                  <a:gd name="T78" fmla="*/ 24 w 118"/>
                  <a:gd name="T79" fmla="*/ 46 h 86"/>
                  <a:gd name="T80" fmla="*/ 26 w 118"/>
                  <a:gd name="T81" fmla="*/ 44 h 86"/>
                  <a:gd name="T82" fmla="*/ 26 w 118"/>
                  <a:gd name="T83" fmla="*/ 44 h 86"/>
                  <a:gd name="T84" fmla="*/ 28 w 118"/>
                  <a:gd name="T85" fmla="*/ 42 h 86"/>
                  <a:gd name="T86" fmla="*/ 30 w 118"/>
                  <a:gd name="T87" fmla="*/ 38 h 86"/>
                  <a:gd name="T88" fmla="*/ 34 w 118"/>
                  <a:gd name="T89" fmla="*/ 34 h 86"/>
                  <a:gd name="T90" fmla="*/ 38 w 118"/>
                  <a:gd name="T91" fmla="*/ 30 h 86"/>
                  <a:gd name="T92" fmla="*/ 40 w 118"/>
                  <a:gd name="T93" fmla="*/ 24 h 86"/>
                  <a:gd name="T94" fmla="*/ 44 w 118"/>
                  <a:gd name="T95" fmla="*/ 20 h 86"/>
                  <a:gd name="T96" fmla="*/ 48 w 118"/>
                  <a:gd name="T97" fmla="*/ 18 h 86"/>
                  <a:gd name="T98" fmla="*/ 50 w 118"/>
                  <a:gd name="T99" fmla="*/ 16 h 86"/>
                  <a:gd name="T100" fmla="*/ 54 w 118"/>
                  <a:gd name="T101" fmla="*/ 14 h 86"/>
                  <a:gd name="T102" fmla="*/ 66 w 118"/>
                  <a:gd name="T103" fmla="*/ 10 h 86"/>
                  <a:gd name="T104" fmla="*/ 80 w 118"/>
                  <a:gd name="T105" fmla="*/ 6 h 86"/>
                  <a:gd name="T106" fmla="*/ 94 w 118"/>
                  <a:gd name="T107" fmla="*/ 0 h 86"/>
                  <a:gd name="T108" fmla="*/ 104 w 118"/>
                  <a:gd name="T109" fmla="*/ 0 h 86"/>
                  <a:gd name="T110" fmla="*/ 104 w 118"/>
                  <a:gd name="T111" fmla="*/ 0 h 86"/>
                  <a:gd name="T112" fmla="*/ 106 w 118"/>
                  <a:gd name="T113" fmla="*/ 0 h 86"/>
                  <a:gd name="T114" fmla="*/ 108 w 118"/>
                  <a:gd name="T115" fmla="*/ 2 h 86"/>
                  <a:gd name="T116" fmla="*/ 118 w 118"/>
                  <a:gd name="T117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8" h="86">
                    <a:moveTo>
                      <a:pt x="118" y="28"/>
                    </a:moveTo>
                    <a:lnTo>
                      <a:pt x="102" y="32"/>
                    </a:lnTo>
                    <a:lnTo>
                      <a:pt x="94" y="38"/>
                    </a:lnTo>
                    <a:lnTo>
                      <a:pt x="86" y="46"/>
                    </a:lnTo>
                    <a:lnTo>
                      <a:pt x="80" y="54"/>
                    </a:lnTo>
                    <a:lnTo>
                      <a:pt x="74" y="58"/>
                    </a:lnTo>
                    <a:lnTo>
                      <a:pt x="68" y="60"/>
                    </a:lnTo>
                    <a:lnTo>
                      <a:pt x="62" y="62"/>
                    </a:lnTo>
                    <a:lnTo>
                      <a:pt x="58" y="64"/>
                    </a:lnTo>
                    <a:lnTo>
                      <a:pt x="54" y="64"/>
                    </a:lnTo>
                    <a:lnTo>
                      <a:pt x="52" y="64"/>
                    </a:lnTo>
                    <a:lnTo>
                      <a:pt x="36" y="78"/>
                    </a:lnTo>
                    <a:lnTo>
                      <a:pt x="6" y="86"/>
                    </a:lnTo>
                    <a:lnTo>
                      <a:pt x="2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2" y="84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6" y="80"/>
                    </a:lnTo>
                    <a:lnTo>
                      <a:pt x="8" y="80"/>
                    </a:lnTo>
                    <a:lnTo>
                      <a:pt x="10" y="78"/>
                    </a:lnTo>
                    <a:lnTo>
                      <a:pt x="8" y="74"/>
                    </a:lnTo>
                    <a:lnTo>
                      <a:pt x="12" y="68"/>
                    </a:lnTo>
                    <a:lnTo>
                      <a:pt x="14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8" y="66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22" y="64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20" y="58"/>
                    </a:lnTo>
                    <a:lnTo>
                      <a:pt x="18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4" y="46"/>
                    </a:lnTo>
                    <a:lnTo>
                      <a:pt x="26" y="44"/>
                    </a:lnTo>
                    <a:lnTo>
                      <a:pt x="26" y="44"/>
                    </a:lnTo>
                    <a:lnTo>
                      <a:pt x="28" y="42"/>
                    </a:lnTo>
                    <a:lnTo>
                      <a:pt x="30" y="38"/>
                    </a:lnTo>
                    <a:lnTo>
                      <a:pt x="34" y="34"/>
                    </a:lnTo>
                    <a:lnTo>
                      <a:pt x="38" y="30"/>
                    </a:lnTo>
                    <a:lnTo>
                      <a:pt x="40" y="24"/>
                    </a:lnTo>
                    <a:lnTo>
                      <a:pt x="44" y="20"/>
                    </a:lnTo>
                    <a:lnTo>
                      <a:pt x="48" y="18"/>
                    </a:lnTo>
                    <a:lnTo>
                      <a:pt x="50" y="16"/>
                    </a:lnTo>
                    <a:lnTo>
                      <a:pt x="54" y="14"/>
                    </a:lnTo>
                    <a:lnTo>
                      <a:pt x="66" y="10"/>
                    </a:lnTo>
                    <a:lnTo>
                      <a:pt x="80" y="6"/>
                    </a:lnTo>
                    <a:lnTo>
                      <a:pt x="94" y="0"/>
                    </a:lnTo>
                    <a:lnTo>
                      <a:pt x="104" y="0"/>
                    </a:lnTo>
                    <a:lnTo>
                      <a:pt x="104" y="0"/>
                    </a:lnTo>
                    <a:lnTo>
                      <a:pt x="106" y="0"/>
                    </a:lnTo>
                    <a:lnTo>
                      <a:pt x="108" y="2"/>
                    </a:lnTo>
                    <a:lnTo>
                      <a:pt x="118" y="2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4" name="Freeform 252">
                <a:extLst>
                  <a:ext uri="{FF2B5EF4-FFF2-40B4-BE49-F238E27FC236}">
                    <a16:creationId xmlns:a16="http://schemas.microsoft.com/office/drawing/2014/main" id="{6C3E9A1B-71B3-41FE-AD75-43FFDD3BF0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515" y="2794"/>
                <a:ext cx="92" cy="102"/>
              </a:xfrm>
              <a:custGeom>
                <a:avLst/>
                <a:gdLst>
                  <a:gd name="T0" fmla="*/ 72 w 92"/>
                  <a:gd name="T1" fmla="*/ 0 h 102"/>
                  <a:gd name="T2" fmla="*/ 72 w 92"/>
                  <a:gd name="T3" fmla="*/ 4 h 102"/>
                  <a:gd name="T4" fmla="*/ 72 w 92"/>
                  <a:gd name="T5" fmla="*/ 8 h 102"/>
                  <a:gd name="T6" fmla="*/ 72 w 92"/>
                  <a:gd name="T7" fmla="*/ 8 h 102"/>
                  <a:gd name="T8" fmla="*/ 76 w 92"/>
                  <a:gd name="T9" fmla="*/ 14 h 102"/>
                  <a:gd name="T10" fmla="*/ 80 w 92"/>
                  <a:gd name="T11" fmla="*/ 18 h 102"/>
                  <a:gd name="T12" fmla="*/ 84 w 92"/>
                  <a:gd name="T13" fmla="*/ 22 h 102"/>
                  <a:gd name="T14" fmla="*/ 88 w 92"/>
                  <a:gd name="T15" fmla="*/ 22 h 102"/>
                  <a:gd name="T16" fmla="*/ 90 w 92"/>
                  <a:gd name="T17" fmla="*/ 24 h 102"/>
                  <a:gd name="T18" fmla="*/ 90 w 92"/>
                  <a:gd name="T19" fmla="*/ 24 h 102"/>
                  <a:gd name="T20" fmla="*/ 92 w 92"/>
                  <a:gd name="T21" fmla="*/ 30 h 102"/>
                  <a:gd name="T22" fmla="*/ 92 w 92"/>
                  <a:gd name="T23" fmla="*/ 34 h 102"/>
                  <a:gd name="T24" fmla="*/ 90 w 92"/>
                  <a:gd name="T25" fmla="*/ 40 h 102"/>
                  <a:gd name="T26" fmla="*/ 86 w 92"/>
                  <a:gd name="T27" fmla="*/ 44 h 102"/>
                  <a:gd name="T28" fmla="*/ 82 w 92"/>
                  <a:gd name="T29" fmla="*/ 46 h 102"/>
                  <a:gd name="T30" fmla="*/ 78 w 92"/>
                  <a:gd name="T31" fmla="*/ 50 h 102"/>
                  <a:gd name="T32" fmla="*/ 76 w 92"/>
                  <a:gd name="T33" fmla="*/ 50 h 102"/>
                  <a:gd name="T34" fmla="*/ 74 w 92"/>
                  <a:gd name="T35" fmla="*/ 50 h 102"/>
                  <a:gd name="T36" fmla="*/ 74 w 92"/>
                  <a:gd name="T37" fmla="*/ 56 h 102"/>
                  <a:gd name="T38" fmla="*/ 72 w 92"/>
                  <a:gd name="T39" fmla="*/ 58 h 102"/>
                  <a:gd name="T40" fmla="*/ 70 w 92"/>
                  <a:gd name="T41" fmla="*/ 62 h 102"/>
                  <a:gd name="T42" fmla="*/ 66 w 92"/>
                  <a:gd name="T43" fmla="*/ 64 h 102"/>
                  <a:gd name="T44" fmla="*/ 64 w 92"/>
                  <a:gd name="T45" fmla="*/ 64 h 102"/>
                  <a:gd name="T46" fmla="*/ 64 w 92"/>
                  <a:gd name="T47" fmla="*/ 66 h 102"/>
                  <a:gd name="T48" fmla="*/ 58 w 92"/>
                  <a:gd name="T49" fmla="*/ 66 h 102"/>
                  <a:gd name="T50" fmla="*/ 54 w 92"/>
                  <a:gd name="T51" fmla="*/ 68 h 102"/>
                  <a:gd name="T52" fmla="*/ 52 w 92"/>
                  <a:gd name="T53" fmla="*/ 72 h 102"/>
                  <a:gd name="T54" fmla="*/ 50 w 92"/>
                  <a:gd name="T55" fmla="*/ 74 h 102"/>
                  <a:gd name="T56" fmla="*/ 50 w 92"/>
                  <a:gd name="T57" fmla="*/ 76 h 102"/>
                  <a:gd name="T58" fmla="*/ 50 w 92"/>
                  <a:gd name="T59" fmla="*/ 78 h 102"/>
                  <a:gd name="T60" fmla="*/ 50 w 92"/>
                  <a:gd name="T61" fmla="*/ 80 h 102"/>
                  <a:gd name="T62" fmla="*/ 48 w 92"/>
                  <a:gd name="T63" fmla="*/ 82 h 102"/>
                  <a:gd name="T64" fmla="*/ 42 w 92"/>
                  <a:gd name="T65" fmla="*/ 90 h 102"/>
                  <a:gd name="T66" fmla="*/ 30 w 92"/>
                  <a:gd name="T67" fmla="*/ 98 h 102"/>
                  <a:gd name="T68" fmla="*/ 12 w 92"/>
                  <a:gd name="T69" fmla="*/ 102 h 102"/>
                  <a:gd name="T70" fmla="*/ 2 w 92"/>
                  <a:gd name="T71" fmla="*/ 76 h 102"/>
                  <a:gd name="T72" fmla="*/ 0 w 92"/>
                  <a:gd name="T73" fmla="*/ 74 h 102"/>
                  <a:gd name="T74" fmla="*/ 0 w 92"/>
                  <a:gd name="T75" fmla="*/ 74 h 102"/>
                  <a:gd name="T76" fmla="*/ 0 w 92"/>
                  <a:gd name="T77" fmla="*/ 74 h 102"/>
                  <a:gd name="T78" fmla="*/ 2 w 92"/>
                  <a:gd name="T79" fmla="*/ 72 h 102"/>
                  <a:gd name="T80" fmla="*/ 12 w 92"/>
                  <a:gd name="T81" fmla="*/ 68 h 102"/>
                  <a:gd name="T82" fmla="*/ 26 w 92"/>
                  <a:gd name="T83" fmla="*/ 62 h 102"/>
                  <a:gd name="T84" fmla="*/ 38 w 92"/>
                  <a:gd name="T85" fmla="*/ 54 h 102"/>
                  <a:gd name="T86" fmla="*/ 46 w 92"/>
                  <a:gd name="T87" fmla="*/ 42 h 102"/>
                  <a:gd name="T88" fmla="*/ 50 w 92"/>
                  <a:gd name="T89" fmla="*/ 28 h 102"/>
                  <a:gd name="T90" fmla="*/ 50 w 92"/>
                  <a:gd name="T91" fmla="*/ 26 h 102"/>
                  <a:gd name="T92" fmla="*/ 50 w 92"/>
                  <a:gd name="T93" fmla="*/ 24 h 102"/>
                  <a:gd name="T94" fmla="*/ 48 w 92"/>
                  <a:gd name="T95" fmla="*/ 20 h 102"/>
                  <a:gd name="T96" fmla="*/ 48 w 92"/>
                  <a:gd name="T97" fmla="*/ 18 h 102"/>
                  <a:gd name="T98" fmla="*/ 48 w 92"/>
                  <a:gd name="T99" fmla="*/ 16 h 102"/>
                  <a:gd name="T100" fmla="*/ 48 w 92"/>
                  <a:gd name="T101" fmla="*/ 14 h 102"/>
                  <a:gd name="T102" fmla="*/ 48 w 92"/>
                  <a:gd name="T103" fmla="*/ 12 h 102"/>
                  <a:gd name="T104" fmla="*/ 50 w 92"/>
                  <a:gd name="T105" fmla="*/ 12 h 102"/>
                  <a:gd name="T106" fmla="*/ 52 w 92"/>
                  <a:gd name="T107" fmla="*/ 12 h 102"/>
                  <a:gd name="T108" fmla="*/ 54 w 92"/>
                  <a:gd name="T109" fmla="*/ 12 h 102"/>
                  <a:gd name="T110" fmla="*/ 58 w 92"/>
                  <a:gd name="T111" fmla="*/ 10 h 102"/>
                  <a:gd name="T112" fmla="*/ 60 w 92"/>
                  <a:gd name="T113" fmla="*/ 8 h 102"/>
                  <a:gd name="T114" fmla="*/ 60 w 92"/>
                  <a:gd name="T115" fmla="*/ 8 h 102"/>
                  <a:gd name="T116" fmla="*/ 60 w 92"/>
                  <a:gd name="T117" fmla="*/ 6 h 102"/>
                  <a:gd name="T118" fmla="*/ 62 w 92"/>
                  <a:gd name="T119" fmla="*/ 4 h 102"/>
                  <a:gd name="T120" fmla="*/ 64 w 92"/>
                  <a:gd name="T121" fmla="*/ 4 h 102"/>
                  <a:gd name="T122" fmla="*/ 64 w 92"/>
                  <a:gd name="T123" fmla="*/ 4 h 102"/>
                  <a:gd name="T124" fmla="*/ 72 w 92"/>
                  <a:gd name="T12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2" h="102">
                    <a:moveTo>
                      <a:pt x="72" y="0"/>
                    </a:moveTo>
                    <a:lnTo>
                      <a:pt x="72" y="4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6" y="14"/>
                    </a:lnTo>
                    <a:lnTo>
                      <a:pt x="80" y="18"/>
                    </a:lnTo>
                    <a:lnTo>
                      <a:pt x="84" y="22"/>
                    </a:lnTo>
                    <a:lnTo>
                      <a:pt x="88" y="22"/>
                    </a:lnTo>
                    <a:lnTo>
                      <a:pt x="90" y="24"/>
                    </a:lnTo>
                    <a:lnTo>
                      <a:pt x="90" y="24"/>
                    </a:lnTo>
                    <a:lnTo>
                      <a:pt x="92" y="30"/>
                    </a:lnTo>
                    <a:lnTo>
                      <a:pt x="92" y="34"/>
                    </a:lnTo>
                    <a:lnTo>
                      <a:pt x="90" y="40"/>
                    </a:lnTo>
                    <a:lnTo>
                      <a:pt x="86" y="44"/>
                    </a:lnTo>
                    <a:lnTo>
                      <a:pt x="82" y="46"/>
                    </a:lnTo>
                    <a:lnTo>
                      <a:pt x="78" y="50"/>
                    </a:lnTo>
                    <a:lnTo>
                      <a:pt x="76" y="50"/>
                    </a:lnTo>
                    <a:lnTo>
                      <a:pt x="74" y="50"/>
                    </a:lnTo>
                    <a:lnTo>
                      <a:pt x="74" y="56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6" y="64"/>
                    </a:lnTo>
                    <a:lnTo>
                      <a:pt x="64" y="64"/>
                    </a:lnTo>
                    <a:lnTo>
                      <a:pt x="64" y="66"/>
                    </a:lnTo>
                    <a:lnTo>
                      <a:pt x="58" y="66"/>
                    </a:lnTo>
                    <a:lnTo>
                      <a:pt x="54" y="68"/>
                    </a:lnTo>
                    <a:lnTo>
                      <a:pt x="52" y="72"/>
                    </a:lnTo>
                    <a:lnTo>
                      <a:pt x="50" y="74"/>
                    </a:lnTo>
                    <a:lnTo>
                      <a:pt x="50" y="76"/>
                    </a:lnTo>
                    <a:lnTo>
                      <a:pt x="50" y="78"/>
                    </a:lnTo>
                    <a:lnTo>
                      <a:pt x="50" y="80"/>
                    </a:lnTo>
                    <a:lnTo>
                      <a:pt x="48" y="82"/>
                    </a:lnTo>
                    <a:lnTo>
                      <a:pt x="42" y="90"/>
                    </a:lnTo>
                    <a:lnTo>
                      <a:pt x="30" y="98"/>
                    </a:lnTo>
                    <a:lnTo>
                      <a:pt x="12" y="102"/>
                    </a:lnTo>
                    <a:lnTo>
                      <a:pt x="2" y="76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2" y="72"/>
                    </a:lnTo>
                    <a:lnTo>
                      <a:pt x="12" y="68"/>
                    </a:lnTo>
                    <a:lnTo>
                      <a:pt x="26" y="62"/>
                    </a:lnTo>
                    <a:lnTo>
                      <a:pt x="38" y="54"/>
                    </a:lnTo>
                    <a:lnTo>
                      <a:pt x="46" y="42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4"/>
                    </a:lnTo>
                    <a:lnTo>
                      <a:pt x="48" y="20"/>
                    </a:lnTo>
                    <a:lnTo>
                      <a:pt x="48" y="18"/>
                    </a:lnTo>
                    <a:lnTo>
                      <a:pt x="48" y="16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4" y="12"/>
                    </a:lnTo>
                    <a:lnTo>
                      <a:pt x="58" y="10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0" y="6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4"/>
                    </a:lnTo>
                    <a:lnTo>
                      <a:pt x="72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5" name="Freeform 253">
                <a:extLst>
                  <a:ext uri="{FF2B5EF4-FFF2-40B4-BE49-F238E27FC236}">
                    <a16:creationId xmlns:a16="http://schemas.microsoft.com/office/drawing/2014/main" id="{9BDED1A7-4DAF-4D65-96D0-BB63541E23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39" y="2586"/>
                <a:ext cx="116" cy="134"/>
              </a:xfrm>
              <a:custGeom>
                <a:avLst/>
                <a:gdLst>
                  <a:gd name="T0" fmla="*/ 86 w 116"/>
                  <a:gd name="T1" fmla="*/ 132 h 134"/>
                  <a:gd name="T2" fmla="*/ 80 w 116"/>
                  <a:gd name="T3" fmla="*/ 130 h 134"/>
                  <a:gd name="T4" fmla="*/ 70 w 116"/>
                  <a:gd name="T5" fmla="*/ 124 h 134"/>
                  <a:gd name="T6" fmla="*/ 50 w 116"/>
                  <a:gd name="T7" fmla="*/ 114 h 134"/>
                  <a:gd name="T8" fmla="*/ 18 w 116"/>
                  <a:gd name="T9" fmla="*/ 98 h 134"/>
                  <a:gd name="T10" fmla="*/ 16 w 116"/>
                  <a:gd name="T11" fmla="*/ 92 h 134"/>
                  <a:gd name="T12" fmla="*/ 0 w 116"/>
                  <a:gd name="T13" fmla="*/ 68 h 134"/>
                  <a:gd name="T14" fmla="*/ 26 w 116"/>
                  <a:gd name="T15" fmla="*/ 44 h 134"/>
                  <a:gd name="T16" fmla="*/ 26 w 116"/>
                  <a:gd name="T17" fmla="*/ 40 h 134"/>
                  <a:gd name="T18" fmla="*/ 26 w 116"/>
                  <a:gd name="T19" fmla="*/ 36 h 134"/>
                  <a:gd name="T20" fmla="*/ 26 w 116"/>
                  <a:gd name="T21" fmla="*/ 32 h 134"/>
                  <a:gd name="T22" fmla="*/ 28 w 116"/>
                  <a:gd name="T23" fmla="*/ 30 h 134"/>
                  <a:gd name="T24" fmla="*/ 30 w 116"/>
                  <a:gd name="T25" fmla="*/ 26 h 134"/>
                  <a:gd name="T26" fmla="*/ 34 w 116"/>
                  <a:gd name="T27" fmla="*/ 22 h 134"/>
                  <a:gd name="T28" fmla="*/ 36 w 116"/>
                  <a:gd name="T29" fmla="*/ 16 h 134"/>
                  <a:gd name="T30" fmla="*/ 38 w 116"/>
                  <a:gd name="T31" fmla="*/ 10 h 134"/>
                  <a:gd name="T32" fmla="*/ 40 w 116"/>
                  <a:gd name="T33" fmla="*/ 6 h 134"/>
                  <a:gd name="T34" fmla="*/ 46 w 116"/>
                  <a:gd name="T35" fmla="*/ 4 h 134"/>
                  <a:gd name="T36" fmla="*/ 54 w 116"/>
                  <a:gd name="T37" fmla="*/ 2 h 134"/>
                  <a:gd name="T38" fmla="*/ 70 w 116"/>
                  <a:gd name="T39" fmla="*/ 0 h 134"/>
                  <a:gd name="T40" fmla="*/ 70 w 116"/>
                  <a:gd name="T41" fmla="*/ 2 h 134"/>
                  <a:gd name="T42" fmla="*/ 74 w 116"/>
                  <a:gd name="T43" fmla="*/ 4 h 134"/>
                  <a:gd name="T44" fmla="*/ 78 w 116"/>
                  <a:gd name="T45" fmla="*/ 2 h 134"/>
                  <a:gd name="T46" fmla="*/ 82 w 116"/>
                  <a:gd name="T47" fmla="*/ 4 h 134"/>
                  <a:gd name="T48" fmla="*/ 84 w 116"/>
                  <a:gd name="T49" fmla="*/ 10 h 134"/>
                  <a:gd name="T50" fmla="*/ 82 w 116"/>
                  <a:gd name="T51" fmla="*/ 12 h 134"/>
                  <a:gd name="T52" fmla="*/ 80 w 116"/>
                  <a:gd name="T53" fmla="*/ 16 h 134"/>
                  <a:gd name="T54" fmla="*/ 84 w 116"/>
                  <a:gd name="T55" fmla="*/ 18 h 134"/>
                  <a:gd name="T56" fmla="*/ 88 w 116"/>
                  <a:gd name="T57" fmla="*/ 22 h 134"/>
                  <a:gd name="T58" fmla="*/ 90 w 116"/>
                  <a:gd name="T59" fmla="*/ 26 h 134"/>
                  <a:gd name="T60" fmla="*/ 96 w 116"/>
                  <a:gd name="T61" fmla="*/ 32 h 134"/>
                  <a:gd name="T62" fmla="*/ 98 w 116"/>
                  <a:gd name="T63" fmla="*/ 38 h 134"/>
                  <a:gd name="T64" fmla="*/ 96 w 116"/>
                  <a:gd name="T65" fmla="*/ 42 h 134"/>
                  <a:gd name="T66" fmla="*/ 92 w 116"/>
                  <a:gd name="T67" fmla="*/ 52 h 134"/>
                  <a:gd name="T68" fmla="*/ 90 w 116"/>
                  <a:gd name="T69" fmla="*/ 60 h 134"/>
                  <a:gd name="T70" fmla="*/ 92 w 116"/>
                  <a:gd name="T71" fmla="*/ 64 h 134"/>
                  <a:gd name="T72" fmla="*/ 96 w 116"/>
                  <a:gd name="T73" fmla="*/ 72 h 134"/>
                  <a:gd name="T74" fmla="*/ 100 w 116"/>
                  <a:gd name="T75" fmla="*/ 82 h 134"/>
                  <a:gd name="T76" fmla="*/ 106 w 116"/>
                  <a:gd name="T77" fmla="*/ 86 h 134"/>
                  <a:gd name="T78" fmla="*/ 106 w 116"/>
                  <a:gd name="T79" fmla="*/ 90 h 134"/>
                  <a:gd name="T80" fmla="*/ 108 w 116"/>
                  <a:gd name="T81" fmla="*/ 96 h 134"/>
                  <a:gd name="T82" fmla="*/ 108 w 116"/>
                  <a:gd name="T83" fmla="*/ 98 h 134"/>
                  <a:gd name="T84" fmla="*/ 112 w 116"/>
                  <a:gd name="T85" fmla="*/ 102 h 134"/>
                  <a:gd name="T86" fmla="*/ 114 w 116"/>
                  <a:gd name="T87" fmla="*/ 106 h 134"/>
                  <a:gd name="T88" fmla="*/ 116 w 116"/>
                  <a:gd name="T89" fmla="*/ 112 h 134"/>
                  <a:gd name="T90" fmla="*/ 114 w 116"/>
                  <a:gd name="T91" fmla="*/ 124 h 134"/>
                  <a:gd name="T92" fmla="*/ 112 w 116"/>
                  <a:gd name="T93" fmla="*/ 124 h 134"/>
                  <a:gd name="T94" fmla="*/ 108 w 116"/>
                  <a:gd name="T95" fmla="*/ 12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6" h="134">
                    <a:moveTo>
                      <a:pt x="88" y="134"/>
                    </a:moveTo>
                    <a:lnTo>
                      <a:pt x="86" y="132"/>
                    </a:lnTo>
                    <a:lnTo>
                      <a:pt x="84" y="132"/>
                    </a:lnTo>
                    <a:lnTo>
                      <a:pt x="80" y="130"/>
                    </a:lnTo>
                    <a:lnTo>
                      <a:pt x="76" y="126"/>
                    </a:lnTo>
                    <a:lnTo>
                      <a:pt x="70" y="124"/>
                    </a:lnTo>
                    <a:lnTo>
                      <a:pt x="58" y="114"/>
                    </a:lnTo>
                    <a:lnTo>
                      <a:pt x="50" y="114"/>
                    </a:lnTo>
                    <a:lnTo>
                      <a:pt x="24" y="102"/>
                    </a:lnTo>
                    <a:lnTo>
                      <a:pt x="18" y="98"/>
                    </a:lnTo>
                    <a:lnTo>
                      <a:pt x="18" y="96"/>
                    </a:lnTo>
                    <a:lnTo>
                      <a:pt x="16" y="92"/>
                    </a:lnTo>
                    <a:lnTo>
                      <a:pt x="4" y="76"/>
                    </a:lnTo>
                    <a:lnTo>
                      <a:pt x="0" y="68"/>
                    </a:lnTo>
                    <a:lnTo>
                      <a:pt x="26" y="46"/>
                    </a:lnTo>
                    <a:lnTo>
                      <a:pt x="26" y="44"/>
                    </a:lnTo>
                    <a:lnTo>
                      <a:pt x="26" y="42"/>
                    </a:lnTo>
                    <a:lnTo>
                      <a:pt x="26" y="40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6" y="34"/>
                    </a:lnTo>
                    <a:lnTo>
                      <a:pt x="26" y="3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28"/>
                    </a:lnTo>
                    <a:lnTo>
                      <a:pt x="30" y="26"/>
                    </a:lnTo>
                    <a:lnTo>
                      <a:pt x="32" y="22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6" y="16"/>
                    </a:lnTo>
                    <a:lnTo>
                      <a:pt x="38" y="12"/>
                    </a:lnTo>
                    <a:lnTo>
                      <a:pt x="38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6" y="4"/>
                    </a:lnTo>
                    <a:lnTo>
                      <a:pt x="50" y="2"/>
                    </a:lnTo>
                    <a:lnTo>
                      <a:pt x="54" y="2"/>
                    </a:lnTo>
                    <a:lnTo>
                      <a:pt x="60" y="2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72" y="4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78" y="2"/>
                    </a:lnTo>
                    <a:lnTo>
                      <a:pt x="82" y="4"/>
                    </a:lnTo>
                    <a:lnTo>
                      <a:pt x="82" y="4"/>
                    </a:lnTo>
                    <a:lnTo>
                      <a:pt x="82" y="8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2" y="12"/>
                    </a:lnTo>
                    <a:lnTo>
                      <a:pt x="80" y="14"/>
                    </a:lnTo>
                    <a:lnTo>
                      <a:pt x="80" y="16"/>
                    </a:lnTo>
                    <a:lnTo>
                      <a:pt x="82" y="16"/>
                    </a:lnTo>
                    <a:lnTo>
                      <a:pt x="84" y="18"/>
                    </a:lnTo>
                    <a:lnTo>
                      <a:pt x="86" y="20"/>
                    </a:lnTo>
                    <a:lnTo>
                      <a:pt x="88" y="22"/>
                    </a:lnTo>
                    <a:lnTo>
                      <a:pt x="88" y="24"/>
                    </a:lnTo>
                    <a:lnTo>
                      <a:pt x="90" y="26"/>
                    </a:lnTo>
                    <a:lnTo>
                      <a:pt x="94" y="28"/>
                    </a:lnTo>
                    <a:lnTo>
                      <a:pt x="96" y="32"/>
                    </a:lnTo>
                    <a:lnTo>
                      <a:pt x="98" y="34"/>
                    </a:lnTo>
                    <a:lnTo>
                      <a:pt x="98" y="38"/>
                    </a:lnTo>
                    <a:lnTo>
                      <a:pt x="98" y="38"/>
                    </a:lnTo>
                    <a:lnTo>
                      <a:pt x="96" y="42"/>
                    </a:lnTo>
                    <a:lnTo>
                      <a:pt x="94" y="46"/>
                    </a:lnTo>
                    <a:lnTo>
                      <a:pt x="92" y="52"/>
                    </a:lnTo>
                    <a:lnTo>
                      <a:pt x="92" y="56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4"/>
                    </a:lnTo>
                    <a:lnTo>
                      <a:pt x="94" y="68"/>
                    </a:lnTo>
                    <a:lnTo>
                      <a:pt x="96" y="72"/>
                    </a:lnTo>
                    <a:lnTo>
                      <a:pt x="98" y="76"/>
                    </a:lnTo>
                    <a:lnTo>
                      <a:pt x="100" y="82"/>
                    </a:lnTo>
                    <a:lnTo>
                      <a:pt x="104" y="84"/>
                    </a:lnTo>
                    <a:lnTo>
                      <a:pt x="106" y="86"/>
                    </a:lnTo>
                    <a:lnTo>
                      <a:pt x="106" y="88"/>
                    </a:lnTo>
                    <a:lnTo>
                      <a:pt x="106" y="90"/>
                    </a:lnTo>
                    <a:lnTo>
                      <a:pt x="106" y="92"/>
                    </a:lnTo>
                    <a:lnTo>
                      <a:pt x="108" y="96"/>
                    </a:lnTo>
                    <a:lnTo>
                      <a:pt x="108" y="96"/>
                    </a:lnTo>
                    <a:lnTo>
                      <a:pt x="108" y="98"/>
                    </a:lnTo>
                    <a:lnTo>
                      <a:pt x="110" y="100"/>
                    </a:lnTo>
                    <a:lnTo>
                      <a:pt x="112" y="102"/>
                    </a:lnTo>
                    <a:lnTo>
                      <a:pt x="114" y="104"/>
                    </a:lnTo>
                    <a:lnTo>
                      <a:pt x="114" y="106"/>
                    </a:lnTo>
                    <a:lnTo>
                      <a:pt x="114" y="108"/>
                    </a:lnTo>
                    <a:lnTo>
                      <a:pt x="116" y="112"/>
                    </a:lnTo>
                    <a:lnTo>
                      <a:pt x="116" y="114"/>
                    </a:lnTo>
                    <a:lnTo>
                      <a:pt x="114" y="124"/>
                    </a:lnTo>
                    <a:lnTo>
                      <a:pt x="114" y="124"/>
                    </a:lnTo>
                    <a:lnTo>
                      <a:pt x="112" y="124"/>
                    </a:lnTo>
                    <a:lnTo>
                      <a:pt x="110" y="126"/>
                    </a:lnTo>
                    <a:lnTo>
                      <a:pt x="108" y="128"/>
                    </a:lnTo>
                    <a:lnTo>
                      <a:pt x="88" y="13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6" name="Freeform 254">
                <a:extLst>
                  <a:ext uri="{FF2B5EF4-FFF2-40B4-BE49-F238E27FC236}">
                    <a16:creationId xmlns:a16="http://schemas.microsoft.com/office/drawing/2014/main" id="{80C95A14-150F-423E-86C2-36757FEF21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95" y="2654"/>
                <a:ext cx="62" cy="72"/>
              </a:xfrm>
              <a:custGeom>
                <a:avLst/>
                <a:gdLst>
                  <a:gd name="T0" fmla="*/ 4 w 62"/>
                  <a:gd name="T1" fmla="*/ 40 h 72"/>
                  <a:gd name="T2" fmla="*/ 4 w 62"/>
                  <a:gd name="T3" fmla="*/ 8 h 72"/>
                  <a:gd name="T4" fmla="*/ 4 w 62"/>
                  <a:gd name="T5" fmla="*/ 8 h 72"/>
                  <a:gd name="T6" fmla="*/ 6 w 62"/>
                  <a:gd name="T7" fmla="*/ 10 h 72"/>
                  <a:gd name="T8" fmla="*/ 8 w 62"/>
                  <a:gd name="T9" fmla="*/ 10 h 72"/>
                  <a:gd name="T10" fmla="*/ 8 w 62"/>
                  <a:gd name="T11" fmla="*/ 10 h 72"/>
                  <a:gd name="T12" fmla="*/ 8 w 62"/>
                  <a:gd name="T13" fmla="*/ 12 h 72"/>
                  <a:gd name="T14" fmla="*/ 10 w 62"/>
                  <a:gd name="T15" fmla="*/ 14 h 72"/>
                  <a:gd name="T16" fmla="*/ 12 w 62"/>
                  <a:gd name="T17" fmla="*/ 16 h 72"/>
                  <a:gd name="T18" fmla="*/ 16 w 62"/>
                  <a:gd name="T19" fmla="*/ 16 h 72"/>
                  <a:gd name="T20" fmla="*/ 20 w 62"/>
                  <a:gd name="T21" fmla="*/ 16 h 72"/>
                  <a:gd name="T22" fmla="*/ 26 w 62"/>
                  <a:gd name="T23" fmla="*/ 14 h 72"/>
                  <a:gd name="T24" fmla="*/ 44 w 62"/>
                  <a:gd name="T25" fmla="*/ 0 h 72"/>
                  <a:gd name="T26" fmla="*/ 44 w 62"/>
                  <a:gd name="T27" fmla="*/ 0 h 72"/>
                  <a:gd name="T28" fmla="*/ 44 w 62"/>
                  <a:gd name="T29" fmla="*/ 0 h 72"/>
                  <a:gd name="T30" fmla="*/ 46 w 62"/>
                  <a:gd name="T31" fmla="*/ 4 h 72"/>
                  <a:gd name="T32" fmla="*/ 48 w 62"/>
                  <a:gd name="T33" fmla="*/ 8 h 72"/>
                  <a:gd name="T34" fmla="*/ 48 w 62"/>
                  <a:gd name="T35" fmla="*/ 8 h 72"/>
                  <a:gd name="T36" fmla="*/ 50 w 62"/>
                  <a:gd name="T37" fmla="*/ 10 h 72"/>
                  <a:gd name="T38" fmla="*/ 54 w 62"/>
                  <a:gd name="T39" fmla="*/ 14 h 72"/>
                  <a:gd name="T40" fmla="*/ 56 w 62"/>
                  <a:gd name="T41" fmla="*/ 18 h 72"/>
                  <a:gd name="T42" fmla="*/ 58 w 62"/>
                  <a:gd name="T43" fmla="*/ 22 h 72"/>
                  <a:gd name="T44" fmla="*/ 60 w 62"/>
                  <a:gd name="T45" fmla="*/ 26 h 72"/>
                  <a:gd name="T46" fmla="*/ 62 w 62"/>
                  <a:gd name="T47" fmla="*/ 28 h 72"/>
                  <a:gd name="T48" fmla="*/ 62 w 62"/>
                  <a:gd name="T49" fmla="*/ 28 h 72"/>
                  <a:gd name="T50" fmla="*/ 62 w 62"/>
                  <a:gd name="T51" fmla="*/ 30 h 72"/>
                  <a:gd name="T52" fmla="*/ 62 w 62"/>
                  <a:gd name="T53" fmla="*/ 30 h 72"/>
                  <a:gd name="T54" fmla="*/ 60 w 62"/>
                  <a:gd name="T55" fmla="*/ 32 h 72"/>
                  <a:gd name="T56" fmla="*/ 56 w 62"/>
                  <a:gd name="T57" fmla="*/ 34 h 72"/>
                  <a:gd name="T58" fmla="*/ 48 w 62"/>
                  <a:gd name="T59" fmla="*/ 34 h 72"/>
                  <a:gd name="T60" fmla="*/ 40 w 62"/>
                  <a:gd name="T61" fmla="*/ 36 h 72"/>
                  <a:gd name="T62" fmla="*/ 34 w 62"/>
                  <a:gd name="T63" fmla="*/ 38 h 72"/>
                  <a:gd name="T64" fmla="*/ 34 w 62"/>
                  <a:gd name="T65" fmla="*/ 38 h 72"/>
                  <a:gd name="T66" fmla="*/ 36 w 62"/>
                  <a:gd name="T67" fmla="*/ 42 h 72"/>
                  <a:gd name="T68" fmla="*/ 38 w 62"/>
                  <a:gd name="T69" fmla="*/ 46 h 72"/>
                  <a:gd name="T70" fmla="*/ 40 w 62"/>
                  <a:gd name="T71" fmla="*/ 50 h 72"/>
                  <a:gd name="T72" fmla="*/ 42 w 62"/>
                  <a:gd name="T73" fmla="*/ 52 h 72"/>
                  <a:gd name="T74" fmla="*/ 42 w 62"/>
                  <a:gd name="T75" fmla="*/ 56 h 72"/>
                  <a:gd name="T76" fmla="*/ 40 w 62"/>
                  <a:gd name="T77" fmla="*/ 56 h 72"/>
                  <a:gd name="T78" fmla="*/ 38 w 62"/>
                  <a:gd name="T79" fmla="*/ 58 h 72"/>
                  <a:gd name="T80" fmla="*/ 36 w 62"/>
                  <a:gd name="T81" fmla="*/ 62 h 72"/>
                  <a:gd name="T82" fmla="*/ 32 w 62"/>
                  <a:gd name="T83" fmla="*/ 66 h 72"/>
                  <a:gd name="T84" fmla="*/ 30 w 62"/>
                  <a:gd name="T85" fmla="*/ 68 h 72"/>
                  <a:gd name="T86" fmla="*/ 28 w 62"/>
                  <a:gd name="T87" fmla="*/ 68 h 72"/>
                  <a:gd name="T88" fmla="*/ 26 w 62"/>
                  <a:gd name="T89" fmla="*/ 68 h 72"/>
                  <a:gd name="T90" fmla="*/ 26 w 62"/>
                  <a:gd name="T91" fmla="*/ 70 h 72"/>
                  <a:gd name="T92" fmla="*/ 26 w 62"/>
                  <a:gd name="T93" fmla="*/ 72 h 72"/>
                  <a:gd name="T94" fmla="*/ 24 w 62"/>
                  <a:gd name="T95" fmla="*/ 72 h 72"/>
                  <a:gd name="T96" fmla="*/ 20 w 62"/>
                  <a:gd name="T97" fmla="*/ 70 h 72"/>
                  <a:gd name="T98" fmla="*/ 14 w 62"/>
                  <a:gd name="T99" fmla="*/ 70 h 72"/>
                  <a:gd name="T100" fmla="*/ 8 w 62"/>
                  <a:gd name="T101" fmla="*/ 70 h 72"/>
                  <a:gd name="T102" fmla="*/ 2 w 62"/>
                  <a:gd name="T103" fmla="*/ 70 h 72"/>
                  <a:gd name="T104" fmla="*/ 0 w 62"/>
                  <a:gd name="T105" fmla="*/ 7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72">
                    <a:moveTo>
                      <a:pt x="4" y="40"/>
                    </a:moveTo>
                    <a:lnTo>
                      <a:pt x="4" y="8"/>
                    </a:lnTo>
                    <a:lnTo>
                      <a:pt x="4" y="8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2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26" y="1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6" y="4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6" y="18"/>
                    </a:lnTo>
                    <a:lnTo>
                      <a:pt x="58" y="22"/>
                    </a:lnTo>
                    <a:lnTo>
                      <a:pt x="60" y="26"/>
                    </a:lnTo>
                    <a:lnTo>
                      <a:pt x="62" y="28"/>
                    </a:lnTo>
                    <a:lnTo>
                      <a:pt x="62" y="28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60" y="32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0" y="36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6" y="42"/>
                    </a:lnTo>
                    <a:lnTo>
                      <a:pt x="38" y="46"/>
                    </a:lnTo>
                    <a:lnTo>
                      <a:pt x="40" y="50"/>
                    </a:lnTo>
                    <a:lnTo>
                      <a:pt x="42" y="52"/>
                    </a:lnTo>
                    <a:lnTo>
                      <a:pt x="42" y="56"/>
                    </a:lnTo>
                    <a:lnTo>
                      <a:pt x="40" y="56"/>
                    </a:lnTo>
                    <a:lnTo>
                      <a:pt x="38" y="58"/>
                    </a:lnTo>
                    <a:lnTo>
                      <a:pt x="36" y="62"/>
                    </a:lnTo>
                    <a:lnTo>
                      <a:pt x="32" y="66"/>
                    </a:lnTo>
                    <a:lnTo>
                      <a:pt x="30" y="68"/>
                    </a:lnTo>
                    <a:lnTo>
                      <a:pt x="28" y="68"/>
                    </a:lnTo>
                    <a:lnTo>
                      <a:pt x="26" y="68"/>
                    </a:lnTo>
                    <a:lnTo>
                      <a:pt x="26" y="70"/>
                    </a:lnTo>
                    <a:lnTo>
                      <a:pt x="26" y="72"/>
                    </a:lnTo>
                    <a:lnTo>
                      <a:pt x="24" y="72"/>
                    </a:lnTo>
                    <a:lnTo>
                      <a:pt x="20" y="70"/>
                    </a:lnTo>
                    <a:lnTo>
                      <a:pt x="14" y="70"/>
                    </a:lnTo>
                    <a:lnTo>
                      <a:pt x="8" y="70"/>
                    </a:lnTo>
                    <a:lnTo>
                      <a:pt x="2" y="70"/>
                    </a:lnTo>
                    <a:lnTo>
                      <a:pt x="0" y="70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7" name="Freeform 255">
                <a:extLst>
                  <a:ext uri="{FF2B5EF4-FFF2-40B4-BE49-F238E27FC236}">
                    <a16:creationId xmlns:a16="http://schemas.microsoft.com/office/drawing/2014/main" id="{A68F7E11-94F7-42DB-865C-0B0060AA57B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77" y="2662"/>
                <a:ext cx="22" cy="62"/>
              </a:xfrm>
              <a:custGeom>
                <a:avLst/>
                <a:gdLst>
                  <a:gd name="T0" fmla="*/ 22 w 22"/>
                  <a:gd name="T1" fmla="*/ 0 h 62"/>
                  <a:gd name="T2" fmla="*/ 16 w 22"/>
                  <a:gd name="T3" fmla="*/ 2 h 62"/>
                  <a:gd name="T4" fmla="*/ 16 w 22"/>
                  <a:gd name="T5" fmla="*/ 2 h 62"/>
                  <a:gd name="T6" fmla="*/ 16 w 22"/>
                  <a:gd name="T7" fmla="*/ 6 h 62"/>
                  <a:gd name="T8" fmla="*/ 16 w 22"/>
                  <a:gd name="T9" fmla="*/ 8 h 62"/>
                  <a:gd name="T10" fmla="*/ 14 w 22"/>
                  <a:gd name="T11" fmla="*/ 12 h 62"/>
                  <a:gd name="T12" fmla="*/ 14 w 22"/>
                  <a:gd name="T13" fmla="*/ 14 h 62"/>
                  <a:gd name="T14" fmla="*/ 14 w 22"/>
                  <a:gd name="T15" fmla="*/ 14 h 62"/>
                  <a:gd name="T16" fmla="*/ 14 w 22"/>
                  <a:gd name="T17" fmla="*/ 16 h 62"/>
                  <a:gd name="T18" fmla="*/ 12 w 22"/>
                  <a:gd name="T19" fmla="*/ 20 h 62"/>
                  <a:gd name="T20" fmla="*/ 8 w 22"/>
                  <a:gd name="T21" fmla="*/ 24 h 62"/>
                  <a:gd name="T22" fmla="*/ 0 w 22"/>
                  <a:gd name="T23" fmla="*/ 30 h 62"/>
                  <a:gd name="T24" fmla="*/ 0 w 22"/>
                  <a:gd name="T25" fmla="*/ 30 h 62"/>
                  <a:gd name="T26" fmla="*/ 2 w 22"/>
                  <a:gd name="T27" fmla="*/ 32 h 62"/>
                  <a:gd name="T28" fmla="*/ 4 w 22"/>
                  <a:gd name="T29" fmla="*/ 38 h 62"/>
                  <a:gd name="T30" fmla="*/ 8 w 22"/>
                  <a:gd name="T31" fmla="*/ 48 h 62"/>
                  <a:gd name="T32" fmla="*/ 18 w 22"/>
                  <a:gd name="T33" fmla="*/ 62 h 62"/>
                  <a:gd name="T34" fmla="*/ 18 w 22"/>
                  <a:gd name="T35" fmla="*/ 60 h 62"/>
                  <a:gd name="T36" fmla="*/ 18 w 22"/>
                  <a:gd name="T37" fmla="*/ 56 h 62"/>
                  <a:gd name="T38" fmla="*/ 18 w 22"/>
                  <a:gd name="T39" fmla="*/ 52 h 62"/>
                  <a:gd name="T40" fmla="*/ 18 w 22"/>
                  <a:gd name="T41" fmla="*/ 44 h 62"/>
                  <a:gd name="T42" fmla="*/ 20 w 22"/>
                  <a:gd name="T43" fmla="*/ 40 h 62"/>
                  <a:gd name="T44" fmla="*/ 20 w 22"/>
                  <a:gd name="T45" fmla="*/ 34 h 62"/>
                  <a:gd name="T46" fmla="*/ 22 w 22"/>
                  <a:gd name="T47" fmla="*/ 32 h 62"/>
                  <a:gd name="T48" fmla="*/ 22 w 22"/>
                  <a:gd name="T49" fmla="*/ 26 h 62"/>
                  <a:gd name="T50" fmla="*/ 22 w 22"/>
                  <a:gd name="T51" fmla="*/ 14 h 62"/>
                  <a:gd name="T52" fmla="*/ 22 w 22"/>
                  <a:gd name="T53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62">
                    <a:moveTo>
                      <a:pt x="22" y="0"/>
                    </a:moveTo>
                    <a:lnTo>
                      <a:pt x="16" y="2"/>
                    </a:lnTo>
                    <a:lnTo>
                      <a:pt x="16" y="2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2" y="20"/>
                    </a:lnTo>
                    <a:lnTo>
                      <a:pt x="8" y="24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8"/>
                    </a:lnTo>
                    <a:lnTo>
                      <a:pt x="8" y="48"/>
                    </a:lnTo>
                    <a:lnTo>
                      <a:pt x="18" y="62"/>
                    </a:lnTo>
                    <a:lnTo>
                      <a:pt x="18" y="60"/>
                    </a:lnTo>
                    <a:lnTo>
                      <a:pt x="18" y="56"/>
                    </a:lnTo>
                    <a:lnTo>
                      <a:pt x="18" y="52"/>
                    </a:lnTo>
                    <a:lnTo>
                      <a:pt x="18" y="44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2" y="32"/>
                    </a:lnTo>
                    <a:lnTo>
                      <a:pt x="22" y="26"/>
                    </a:lnTo>
                    <a:lnTo>
                      <a:pt x="22" y="14"/>
                    </a:lnTo>
                    <a:lnTo>
                      <a:pt x="22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8" name="Freeform 256">
                <a:extLst>
                  <a:ext uri="{FF2B5EF4-FFF2-40B4-BE49-F238E27FC236}">
                    <a16:creationId xmlns:a16="http://schemas.microsoft.com/office/drawing/2014/main" id="{FD941FFF-05C0-4541-B354-B6128800F1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99" y="2594"/>
                <a:ext cx="80" cy="76"/>
              </a:xfrm>
              <a:custGeom>
                <a:avLst/>
                <a:gdLst>
                  <a:gd name="T0" fmla="*/ 70 w 80"/>
                  <a:gd name="T1" fmla="*/ 4 h 76"/>
                  <a:gd name="T2" fmla="*/ 64 w 80"/>
                  <a:gd name="T3" fmla="*/ 6 h 76"/>
                  <a:gd name="T4" fmla="*/ 60 w 80"/>
                  <a:gd name="T5" fmla="*/ 6 h 76"/>
                  <a:gd name="T6" fmla="*/ 56 w 80"/>
                  <a:gd name="T7" fmla="*/ 10 h 76"/>
                  <a:gd name="T8" fmla="*/ 54 w 80"/>
                  <a:gd name="T9" fmla="*/ 12 h 76"/>
                  <a:gd name="T10" fmla="*/ 44 w 80"/>
                  <a:gd name="T11" fmla="*/ 16 h 76"/>
                  <a:gd name="T12" fmla="*/ 32 w 80"/>
                  <a:gd name="T13" fmla="*/ 16 h 76"/>
                  <a:gd name="T14" fmla="*/ 24 w 80"/>
                  <a:gd name="T15" fmla="*/ 14 h 76"/>
                  <a:gd name="T16" fmla="*/ 20 w 80"/>
                  <a:gd name="T17" fmla="*/ 12 h 76"/>
                  <a:gd name="T18" fmla="*/ 16 w 80"/>
                  <a:gd name="T19" fmla="*/ 14 h 76"/>
                  <a:gd name="T20" fmla="*/ 16 w 80"/>
                  <a:gd name="T21" fmla="*/ 16 h 76"/>
                  <a:gd name="T22" fmla="*/ 10 w 80"/>
                  <a:gd name="T23" fmla="*/ 24 h 76"/>
                  <a:gd name="T24" fmla="*/ 8 w 80"/>
                  <a:gd name="T25" fmla="*/ 24 h 76"/>
                  <a:gd name="T26" fmla="*/ 6 w 80"/>
                  <a:gd name="T27" fmla="*/ 24 h 76"/>
                  <a:gd name="T28" fmla="*/ 4 w 80"/>
                  <a:gd name="T29" fmla="*/ 24 h 76"/>
                  <a:gd name="T30" fmla="*/ 6 w 80"/>
                  <a:gd name="T31" fmla="*/ 26 h 76"/>
                  <a:gd name="T32" fmla="*/ 6 w 80"/>
                  <a:gd name="T33" fmla="*/ 30 h 76"/>
                  <a:gd name="T34" fmla="*/ 4 w 80"/>
                  <a:gd name="T35" fmla="*/ 34 h 76"/>
                  <a:gd name="T36" fmla="*/ 4 w 80"/>
                  <a:gd name="T37" fmla="*/ 36 h 76"/>
                  <a:gd name="T38" fmla="*/ 2 w 80"/>
                  <a:gd name="T39" fmla="*/ 42 h 76"/>
                  <a:gd name="T40" fmla="*/ 4 w 80"/>
                  <a:gd name="T41" fmla="*/ 42 h 76"/>
                  <a:gd name="T42" fmla="*/ 8 w 80"/>
                  <a:gd name="T43" fmla="*/ 42 h 76"/>
                  <a:gd name="T44" fmla="*/ 12 w 80"/>
                  <a:gd name="T45" fmla="*/ 44 h 76"/>
                  <a:gd name="T46" fmla="*/ 8 w 80"/>
                  <a:gd name="T47" fmla="*/ 50 h 76"/>
                  <a:gd name="T48" fmla="*/ 8 w 80"/>
                  <a:gd name="T49" fmla="*/ 54 h 76"/>
                  <a:gd name="T50" fmla="*/ 6 w 80"/>
                  <a:gd name="T51" fmla="*/ 58 h 76"/>
                  <a:gd name="T52" fmla="*/ 4 w 80"/>
                  <a:gd name="T53" fmla="*/ 62 h 76"/>
                  <a:gd name="T54" fmla="*/ 4 w 80"/>
                  <a:gd name="T55" fmla="*/ 62 h 76"/>
                  <a:gd name="T56" fmla="*/ 2 w 80"/>
                  <a:gd name="T57" fmla="*/ 66 h 76"/>
                  <a:gd name="T58" fmla="*/ 0 w 80"/>
                  <a:gd name="T59" fmla="*/ 68 h 76"/>
                  <a:gd name="T60" fmla="*/ 4 w 80"/>
                  <a:gd name="T61" fmla="*/ 70 h 76"/>
                  <a:gd name="T62" fmla="*/ 4 w 80"/>
                  <a:gd name="T63" fmla="*/ 72 h 76"/>
                  <a:gd name="T64" fmla="*/ 8 w 80"/>
                  <a:gd name="T65" fmla="*/ 76 h 76"/>
                  <a:gd name="T66" fmla="*/ 16 w 80"/>
                  <a:gd name="T67" fmla="*/ 76 h 76"/>
                  <a:gd name="T68" fmla="*/ 66 w 80"/>
                  <a:gd name="T69" fmla="*/ 38 h 76"/>
                  <a:gd name="T70" fmla="*/ 66 w 80"/>
                  <a:gd name="T71" fmla="*/ 34 h 76"/>
                  <a:gd name="T72" fmla="*/ 66 w 80"/>
                  <a:gd name="T73" fmla="*/ 30 h 76"/>
                  <a:gd name="T74" fmla="*/ 66 w 80"/>
                  <a:gd name="T75" fmla="*/ 26 h 76"/>
                  <a:gd name="T76" fmla="*/ 66 w 80"/>
                  <a:gd name="T77" fmla="*/ 22 h 76"/>
                  <a:gd name="T78" fmla="*/ 70 w 80"/>
                  <a:gd name="T79" fmla="*/ 20 h 76"/>
                  <a:gd name="T80" fmla="*/ 72 w 80"/>
                  <a:gd name="T81" fmla="*/ 14 h 76"/>
                  <a:gd name="T82" fmla="*/ 74 w 80"/>
                  <a:gd name="T83" fmla="*/ 12 h 76"/>
                  <a:gd name="T84" fmla="*/ 78 w 80"/>
                  <a:gd name="T85" fmla="*/ 4 h 76"/>
                  <a:gd name="T86" fmla="*/ 80 w 80"/>
                  <a:gd name="T8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0" h="76">
                    <a:moveTo>
                      <a:pt x="72" y="2"/>
                    </a:moveTo>
                    <a:lnTo>
                      <a:pt x="70" y="4"/>
                    </a:lnTo>
                    <a:lnTo>
                      <a:pt x="66" y="6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60" y="6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4" y="12"/>
                    </a:lnTo>
                    <a:lnTo>
                      <a:pt x="54" y="12"/>
                    </a:lnTo>
                    <a:lnTo>
                      <a:pt x="50" y="14"/>
                    </a:lnTo>
                    <a:lnTo>
                      <a:pt x="44" y="16"/>
                    </a:lnTo>
                    <a:lnTo>
                      <a:pt x="38" y="16"/>
                    </a:lnTo>
                    <a:lnTo>
                      <a:pt x="32" y="16"/>
                    </a:lnTo>
                    <a:lnTo>
                      <a:pt x="28" y="16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2" y="20"/>
                    </a:lnTo>
                    <a:lnTo>
                      <a:pt x="10" y="24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30"/>
                    </a:lnTo>
                    <a:lnTo>
                      <a:pt x="6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6" y="42"/>
                    </a:lnTo>
                    <a:lnTo>
                      <a:pt x="8" y="42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2" y="46"/>
                    </a:lnTo>
                    <a:lnTo>
                      <a:pt x="8" y="50"/>
                    </a:lnTo>
                    <a:lnTo>
                      <a:pt x="8" y="52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6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4"/>
                    </a:lnTo>
                    <a:lnTo>
                      <a:pt x="2" y="66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4" y="72"/>
                    </a:lnTo>
                    <a:lnTo>
                      <a:pt x="6" y="74"/>
                    </a:lnTo>
                    <a:lnTo>
                      <a:pt x="8" y="76"/>
                    </a:lnTo>
                    <a:lnTo>
                      <a:pt x="12" y="76"/>
                    </a:lnTo>
                    <a:lnTo>
                      <a:pt x="16" y="76"/>
                    </a:lnTo>
                    <a:lnTo>
                      <a:pt x="22" y="74"/>
                    </a:lnTo>
                    <a:lnTo>
                      <a:pt x="66" y="38"/>
                    </a:lnTo>
                    <a:lnTo>
                      <a:pt x="66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6" y="30"/>
                    </a:lnTo>
                    <a:lnTo>
                      <a:pt x="66" y="28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8" y="22"/>
                    </a:lnTo>
                    <a:lnTo>
                      <a:pt x="70" y="20"/>
                    </a:lnTo>
                    <a:lnTo>
                      <a:pt x="72" y="18"/>
                    </a:lnTo>
                    <a:lnTo>
                      <a:pt x="72" y="14"/>
                    </a:lnTo>
                    <a:lnTo>
                      <a:pt x="74" y="14"/>
                    </a:lnTo>
                    <a:lnTo>
                      <a:pt x="74" y="12"/>
                    </a:lnTo>
                    <a:lnTo>
                      <a:pt x="76" y="8"/>
                    </a:lnTo>
                    <a:lnTo>
                      <a:pt x="78" y="4"/>
                    </a:lnTo>
                    <a:lnTo>
                      <a:pt x="78" y="2"/>
                    </a:lnTo>
                    <a:lnTo>
                      <a:pt x="80" y="0"/>
                    </a:lnTo>
                    <a:lnTo>
                      <a:pt x="72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399" name="Freeform 257">
                <a:extLst>
                  <a:ext uri="{FF2B5EF4-FFF2-40B4-BE49-F238E27FC236}">
                    <a16:creationId xmlns:a16="http://schemas.microsoft.com/office/drawing/2014/main" id="{DB21B3D8-ED58-4621-AC97-49AF5510E7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403" y="2548"/>
                <a:ext cx="234" cy="248"/>
              </a:xfrm>
              <a:custGeom>
                <a:avLst/>
                <a:gdLst>
                  <a:gd name="T0" fmla="*/ 18 w 234"/>
                  <a:gd name="T1" fmla="*/ 42 h 248"/>
                  <a:gd name="T2" fmla="*/ 20 w 234"/>
                  <a:gd name="T3" fmla="*/ 48 h 248"/>
                  <a:gd name="T4" fmla="*/ 16 w 234"/>
                  <a:gd name="T5" fmla="*/ 52 h 248"/>
                  <a:gd name="T6" fmla="*/ 20 w 234"/>
                  <a:gd name="T7" fmla="*/ 56 h 248"/>
                  <a:gd name="T8" fmla="*/ 24 w 234"/>
                  <a:gd name="T9" fmla="*/ 62 h 248"/>
                  <a:gd name="T10" fmla="*/ 32 w 234"/>
                  <a:gd name="T11" fmla="*/ 70 h 248"/>
                  <a:gd name="T12" fmla="*/ 34 w 234"/>
                  <a:gd name="T13" fmla="*/ 76 h 248"/>
                  <a:gd name="T14" fmla="*/ 28 w 234"/>
                  <a:gd name="T15" fmla="*/ 90 h 248"/>
                  <a:gd name="T16" fmla="*/ 28 w 234"/>
                  <a:gd name="T17" fmla="*/ 102 h 248"/>
                  <a:gd name="T18" fmla="*/ 32 w 234"/>
                  <a:gd name="T19" fmla="*/ 110 h 248"/>
                  <a:gd name="T20" fmla="*/ 40 w 234"/>
                  <a:gd name="T21" fmla="*/ 122 h 248"/>
                  <a:gd name="T22" fmla="*/ 42 w 234"/>
                  <a:gd name="T23" fmla="*/ 128 h 248"/>
                  <a:gd name="T24" fmla="*/ 44 w 234"/>
                  <a:gd name="T25" fmla="*/ 134 h 248"/>
                  <a:gd name="T26" fmla="*/ 48 w 234"/>
                  <a:gd name="T27" fmla="*/ 140 h 248"/>
                  <a:gd name="T28" fmla="*/ 50 w 234"/>
                  <a:gd name="T29" fmla="*/ 146 h 248"/>
                  <a:gd name="T30" fmla="*/ 50 w 234"/>
                  <a:gd name="T31" fmla="*/ 162 h 248"/>
                  <a:gd name="T32" fmla="*/ 78 w 234"/>
                  <a:gd name="T33" fmla="*/ 162 h 248"/>
                  <a:gd name="T34" fmla="*/ 88 w 234"/>
                  <a:gd name="T35" fmla="*/ 174 h 248"/>
                  <a:gd name="T36" fmla="*/ 114 w 234"/>
                  <a:gd name="T37" fmla="*/ 204 h 248"/>
                  <a:gd name="T38" fmla="*/ 128 w 234"/>
                  <a:gd name="T39" fmla="*/ 208 h 248"/>
                  <a:gd name="T40" fmla="*/ 142 w 234"/>
                  <a:gd name="T41" fmla="*/ 210 h 248"/>
                  <a:gd name="T42" fmla="*/ 152 w 234"/>
                  <a:gd name="T43" fmla="*/ 210 h 248"/>
                  <a:gd name="T44" fmla="*/ 168 w 234"/>
                  <a:gd name="T45" fmla="*/ 226 h 248"/>
                  <a:gd name="T46" fmla="*/ 178 w 234"/>
                  <a:gd name="T47" fmla="*/ 232 h 248"/>
                  <a:gd name="T48" fmla="*/ 188 w 234"/>
                  <a:gd name="T49" fmla="*/ 228 h 248"/>
                  <a:gd name="T50" fmla="*/ 198 w 234"/>
                  <a:gd name="T51" fmla="*/ 232 h 248"/>
                  <a:gd name="T52" fmla="*/ 208 w 234"/>
                  <a:gd name="T53" fmla="*/ 248 h 248"/>
                  <a:gd name="T54" fmla="*/ 222 w 234"/>
                  <a:gd name="T55" fmla="*/ 236 h 248"/>
                  <a:gd name="T56" fmla="*/ 222 w 234"/>
                  <a:gd name="T57" fmla="*/ 224 h 248"/>
                  <a:gd name="T58" fmla="*/ 224 w 234"/>
                  <a:gd name="T59" fmla="*/ 214 h 248"/>
                  <a:gd name="T60" fmla="*/ 232 w 234"/>
                  <a:gd name="T61" fmla="*/ 206 h 248"/>
                  <a:gd name="T62" fmla="*/ 232 w 234"/>
                  <a:gd name="T63" fmla="*/ 198 h 248"/>
                  <a:gd name="T64" fmla="*/ 218 w 234"/>
                  <a:gd name="T65" fmla="*/ 172 h 248"/>
                  <a:gd name="T66" fmla="*/ 216 w 234"/>
                  <a:gd name="T67" fmla="*/ 104 h 248"/>
                  <a:gd name="T68" fmla="*/ 212 w 234"/>
                  <a:gd name="T69" fmla="*/ 70 h 248"/>
                  <a:gd name="T70" fmla="*/ 184 w 234"/>
                  <a:gd name="T71" fmla="*/ 52 h 248"/>
                  <a:gd name="T72" fmla="*/ 176 w 234"/>
                  <a:gd name="T73" fmla="*/ 48 h 248"/>
                  <a:gd name="T74" fmla="*/ 160 w 234"/>
                  <a:gd name="T75" fmla="*/ 44 h 248"/>
                  <a:gd name="T76" fmla="*/ 126 w 234"/>
                  <a:gd name="T77" fmla="*/ 54 h 248"/>
                  <a:gd name="T78" fmla="*/ 122 w 234"/>
                  <a:gd name="T79" fmla="*/ 56 h 248"/>
                  <a:gd name="T80" fmla="*/ 102 w 234"/>
                  <a:gd name="T81" fmla="*/ 58 h 248"/>
                  <a:gd name="T82" fmla="*/ 98 w 234"/>
                  <a:gd name="T83" fmla="*/ 60 h 248"/>
                  <a:gd name="T84" fmla="*/ 82 w 234"/>
                  <a:gd name="T85" fmla="*/ 50 h 248"/>
                  <a:gd name="T86" fmla="*/ 62 w 234"/>
                  <a:gd name="T87" fmla="*/ 12 h 248"/>
                  <a:gd name="T88" fmla="*/ 56 w 234"/>
                  <a:gd name="T89" fmla="*/ 6 h 248"/>
                  <a:gd name="T90" fmla="*/ 38 w 234"/>
                  <a:gd name="T91" fmla="*/ 16 h 248"/>
                  <a:gd name="T92" fmla="*/ 30 w 234"/>
                  <a:gd name="T93" fmla="*/ 18 h 248"/>
                  <a:gd name="T94" fmla="*/ 0 w 234"/>
                  <a:gd name="T95" fmla="*/ 10 h 248"/>
                  <a:gd name="T96" fmla="*/ 4 w 234"/>
                  <a:gd name="T97" fmla="*/ 16 h 248"/>
                  <a:gd name="T98" fmla="*/ 8 w 234"/>
                  <a:gd name="T99" fmla="*/ 26 h 248"/>
                  <a:gd name="T100" fmla="*/ 12 w 234"/>
                  <a:gd name="T101" fmla="*/ 4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4" h="248">
                    <a:moveTo>
                      <a:pt x="14" y="42"/>
                    </a:moveTo>
                    <a:lnTo>
                      <a:pt x="16" y="42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18" y="46"/>
                    </a:lnTo>
                    <a:lnTo>
                      <a:pt x="20" y="48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18" y="54"/>
                    </a:lnTo>
                    <a:lnTo>
                      <a:pt x="20" y="56"/>
                    </a:lnTo>
                    <a:lnTo>
                      <a:pt x="22" y="58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6" y="64"/>
                    </a:lnTo>
                    <a:lnTo>
                      <a:pt x="30" y="66"/>
                    </a:lnTo>
                    <a:lnTo>
                      <a:pt x="32" y="70"/>
                    </a:lnTo>
                    <a:lnTo>
                      <a:pt x="34" y="72"/>
                    </a:lnTo>
                    <a:lnTo>
                      <a:pt x="34" y="76"/>
                    </a:lnTo>
                    <a:lnTo>
                      <a:pt x="34" y="76"/>
                    </a:lnTo>
                    <a:lnTo>
                      <a:pt x="32" y="80"/>
                    </a:lnTo>
                    <a:lnTo>
                      <a:pt x="30" y="84"/>
                    </a:lnTo>
                    <a:lnTo>
                      <a:pt x="28" y="90"/>
                    </a:lnTo>
                    <a:lnTo>
                      <a:pt x="28" y="94"/>
                    </a:lnTo>
                    <a:lnTo>
                      <a:pt x="26" y="98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0" y="106"/>
                    </a:lnTo>
                    <a:lnTo>
                      <a:pt x="32" y="110"/>
                    </a:lnTo>
                    <a:lnTo>
                      <a:pt x="34" y="114"/>
                    </a:lnTo>
                    <a:lnTo>
                      <a:pt x="36" y="120"/>
                    </a:lnTo>
                    <a:lnTo>
                      <a:pt x="40" y="122"/>
                    </a:lnTo>
                    <a:lnTo>
                      <a:pt x="42" y="124"/>
                    </a:lnTo>
                    <a:lnTo>
                      <a:pt x="42" y="126"/>
                    </a:lnTo>
                    <a:lnTo>
                      <a:pt x="42" y="128"/>
                    </a:lnTo>
                    <a:lnTo>
                      <a:pt x="42" y="130"/>
                    </a:lnTo>
                    <a:lnTo>
                      <a:pt x="44" y="134"/>
                    </a:lnTo>
                    <a:lnTo>
                      <a:pt x="44" y="134"/>
                    </a:lnTo>
                    <a:lnTo>
                      <a:pt x="44" y="136"/>
                    </a:lnTo>
                    <a:lnTo>
                      <a:pt x="46" y="138"/>
                    </a:lnTo>
                    <a:lnTo>
                      <a:pt x="48" y="140"/>
                    </a:lnTo>
                    <a:lnTo>
                      <a:pt x="50" y="142"/>
                    </a:lnTo>
                    <a:lnTo>
                      <a:pt x="50" y="144"/>
                    </a:lnTo>
                    <a:lnTo>
                      <a:pt x="50" y="146"/>
                    </a:lnTo>
                    <a:lnTo>
                      <a:pt x="52" y="150"/>
                    </a:lnTo>
                    <a:lnTo>
                      <a:pt x="52" y="152"/>
                    </a:lnTo>
                    <a:lnTo>
                      <a:pt x="50" y="162"/>
                    </a:lnTo>
                    <a:lnTo>
                      <a:pt x="64" y="164"/>
                    </a:lnTo>
                    <a:lnTo>
                      <a:pt x="78" y="162"/>
                    </a:lnTo>
                    <a:lnTo>
                      <a:pt x="78" y="162"/>
                    </a:lnTo>
                    <a:lnTo>
                      <a:pt x="80" y="164"/>
                    </a:lnTo>
                    <a:lnTo>
                      <a:pt x="84" y="168"/>
                    </a:lnTo>
                    <a:lnTo>
                      <a:pt x="88" y="174"/>
                    </a:lnTo>
                    <a:lnTo>
                      <a:pt x="94" y="182"/>
                    </a:lnTo>
                    <a:lnTo>
                      <a:pt x="114" y="202"/>
                    </a:lnTo>
                    <a:lnTo>
                      <a:pt x="114" y="204"/>
                    </a:lnTo>
                    <a:lnTo>
                      <a:pt x="118" y="204"/>
                    </a:lnTo>
                    <a:lnTo>
                      <a:pt x="122" y="206"/>
                    </a:lnTo>
                    <a:lnTo>
                      <a:pt x="128" y="208"/>
                    </a:lnTo>
                    <a:lnTo>
                      <a:pt x="132" y="208"/>
                    </a:lnTo>
                    <a:lnTo>
                      <a:pt x="136" y="210"/>
                    </a:lnTo>
                    <a:lnTo>
                      <a:pt x="142" y="210"/>
                    </a:lnTo>
                    <a:lnTo>
                      <a:pt x="148" y="210"/>
                    </a:lnTo>
                    <a:lnTo>
                      <a:pt x="150" y="210"/>
                    </a:lnTo>
                    <a:lnTo>
                      <a:pt x="152" y="210"/>
                    </a:lnTo>
                    <a:lnTo>
                      <a:pt x="160" y="206"/>
                    </a:lnTo>
                    <a:lnTo>
                      <a:pt x="166" y="214"/>
                    </a:lnTo>
                    <a:lnTo>
                      <a:pt x="168" y="226"/>
                    </a:lnTo>
                    <a:lnTo>
                      <a:pt x="176" y="234"/>
                    </a:lnTo>
                    <a:lnTo>
                      <a:pt x="176" y="232"/>
                    </a:lnTo>
                    <a:lnTo>
                      <a:pt x="178" y="232"/>
                    </a:lnTo>
                    <a:lnTo>
                      <a:pt x="180" y="230"/>
                    </a:lnTo>
                    <a:lnTo>
                      <a:pt x="184" y="230"/>
                    </a:lnTo>
                    <a:lnTo>
                      <a:pt x="188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198" y="232"/>
                    </a:lnTo>
                    <a:lnTo>
                      <a:pt x="200" y="234"/>
                    </a:lnTo>
                    <a:lnTo>
                      <a:pt x="200" y="240"/>
                    </a:lnTo>
                    <a:lnTo>
                      <a:pt x="208" y="248"/>
                    </a:lnTo>
                    <a:lnTo>
                      <a:pt x="224" y="240"/>
                    </a:lnTo>
                    <a:lnTo>
                      <a:pt x="224" y="238"/>
                    </a:lnTo>
                    <a:lnTo>
                      <a:pt x="222" y="236"/>
                    </a:lnTo>
                    <a:lnTo>
                      <a:pt x="222" y="230"/>
                    </a:lnTo>
                    <a:lnTo>
                      <a:pt x="222" y="226"/>
                    </a:lnTo>
                    <a:lnTo>
                      <a:pt x="222" y="224"/>
                    </a:lnTo>
                    <a:lnTo>
                      <a:pt x="222" y="222"/>
                    </a:lnTo>
                    <a:lnTo>
                      <a:pt x="222" y="218"/>
                    </a:lnTo>
                    <a:lnTo>
                      <a:pt x="224" y="214"/>
                    </a:lnTo>
                    <a:lnTo>
                      <a:pt x="228" y="210"/>
                    </a:lnTo>
                    <a:lnTo>
                      <a:pt x="232" y="208"/>
                    </a:lnTo>
                    <a:lnTo>
                      <a:pt x="232" y="206"/>
                    </a:lnTo>
                    <a:lnTo>
                      <a:pt x="232" y="204"/>
                    </a:lnTo>
                    <a:lnTo>
                      <a:pt x="234" y="202"/>
                    </a:lnTo>
                    <a:lnTo>
                      <a:pt x="232" y="198"/>
                    </a:lnTo>
                    <a:lnTo>
                      <a:pt x="232" y="196"/>
                    </a:lnTo>
                    <a:lnTo>
                      <a:pt x="230" y="194"/>
                    </a:lnTo>
                    <a:lnTo>
                      <a:pt x="218" y="172"/>
                    </a:lnTo>
                    <a:lnTo>
                      <a:pt x="206" y="152"/>
                    </a:lnTo>
                    <a:lnTo>
                      <a:pt x="206" y="120"/>
                    </a:lnTo>
                    <a:lnTo>
                      <a:pt x="216" y="104"/>
                    </a:lnTo>
                    <a:lnTo>
                      <a:pt x="218" y="80"/>
                    </a:lnTo>
                    <a:lnTo>
                      <a:pt x="216" y="76"/>
                    </a:lnTo>
                    <a:lnTo>
                      <a:pt x="212" y="70"/>
                    </a:lnTo>
                    <a:lnTo>
                      <a:pt x="206" y="62"/>
                    </a:lnTo>
                    <a:lnTo>
                      <a:pt x="196" y="54"/>
                    </a:lnTo>
                    <a:lnTo>
                      <a:pt x="184" y="52"/>
                    </a:lnTo>
                    <a:lnTo>
                      <a:pt x="182" y="50"/>
                    </a:lnTo>
                    <a:lnTo>
                      <a:pt x="180" y="50"/>
                    </a:lnTo>
                    <a:lnTo>
                      <a:pt x="176" y="48"/>
                    </a:lnTo>
                    <a:lnTo>
                      <a:pt x="172" y="48"/>
                    </a:lnTo>
                    <a:lnTo>
                      <a:pt x="170" y="46"/>
                    </a:lnTo>
                    <a:lnTo>
                      <a:pt x="160" y="44"/>
                    </a:lnTo>
                    <a:lnTo>
                      <a:pt x="144" y="44"/>
                    </a:lnTo>
                    <a:lnTo>
                      <a:pt x="126" y="54"/>
                    </a:lnTo>
                    <a:lnTo>
                      <a:pt x="126" y="54"/>
                    </a:lnTo>
                    <a:lnTo>
                      <a:pt x="126" y="54"/>
                    </a:lnTo>
                    <a:lnTo>
                      <a:pt x="124" y="56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12" y="58"/>
                    </a:lnTo>
                    <a:lnTo>
                      <a:pt x="102" y="58"/>
                    </a:lnTo>
                    <a:lnTo>
                      <a:pt x="102" y="58"/>
                    </a:lnTo>
                    <a:lnTo>
                      <a:pt x="100" y="60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0" y="56"/>
                    </a:lnTo>
                    <a:lnTo>
                      <a:pt x="82" y="50"/>
                    </a:lnTo>
                    <a:lnTo>
                      <a:pt x="76" y="40"/>
                    </a:lnTo>
                    <a:lnTo>
                      <a:pt x="72" y="26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56" y="6"/>
                    </a:lnTo>
                    <a:lnTo>
                      <a:pt x="54" y="4"/>
                    </a:lnTo>
                    <a:lnTo>
                      <a:pt x="52" y="0"/>
                    </a:lnTo>
                    <a:lnTo>
                      <a:pt x="38" y="16"/>
                    </a:lnTo>
                    <a:lnTo>
                      <a:pt x="36" y="16"/>
                    </a:lnTo>
                    <a:lnTo>
                      <a:pt x="34" y="18"/>
                    </a:lnTo>
                    <a:lnTo>
                      <a:pt x="30" y="18"/>
                    </a:lnTo>
                    <a:lnTo>
                      <a:pt x="26" y="18"/>
                    </a:lnTo>
                    <a:lnTo>
                      <a:pt x="22" y="14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14" y="4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0" name="Freeform 258">
                <a:extLst>
                  <a:ext uri="{FF2B5EF4-FFF2-40B4-BE49-F238E27FC236}">
                    <a16:creationId xmlns:a16="http://schemas.microsoft.com/office/drawing/2014/main" id="{1D5FDBE3-3A7D-4592-8408-93AA132449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87" y="3172"/>
                <a:ext cx="28" cy="22"/>
              </a:xfrm>
              <a:custGeom>
                <a:avLst/>
                <a:gdLst>
                  <a:gd name="T0" fmla="*/ 2 w 28"/>
                  <a:gd name="T1" fmla="*/ 10 h 22"/>
                  <a:gd name="T2" fmla="*/ 4 w 28"/>
                  <a:gd name="T3" fmla="*/ 22 h 22"/>
                  <a:gd name="T4" fmla="*/ 28 w 28"/>
                  <a:gd name="T5" fmla="*/ 4 h 22"/>
                  <a:gd name="T6" fmla="*/ 26 w 28"/>
                  <a:gd name="T7" fmla="*/ 2 h 22"/>
                  <a:gd name="T8" fmla="*/ 26 w 28"/>
                  <a:gd name="T9" fmla="*/ 2 h 22"/>
                  <a:gd name="T10" fmla="*/ 24 w 28"/>
                  <a:gd name="T11" fmla="*/ 0 h 22"/>
                  <a:gd name="T12" fmla="*/ 22 w 28"/>
                  <a:gd name="T13" fmla="*/ 0 h 22"/>
                  <a:gd name="T14" fmla="*/ 20 w 28"/>
                  <a:gd name="T15" fmla="*/ 0 h 22"/>
                  <a:gd name="T16" fmla="*/ 14 w 28"/>
                  <a:gd name="T17" fmla="*/ 2 h 22"/>
                  <a:gd name="T18" fmla="*/ 0 w 28"/>
                  <a:gd name="T19" fmla="*/ 8 h 22"/>
                  <a:gd name="T20" fmla="*/ 2 w 28"/>
                  <a:gd name="T21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2">
                    <a:moveTo>
                      <a:pt x="2" y="10"/>
                    </a:moveTo>
                    <a:lnTo>
                      <a:pt x="4" y="22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4" y="2"/>
                    </a:lnTo>
                    <a:lnTo>
                      <a:pt x="0" y="8"/>
                    </a:lnTo>
                    <a:lnTo>
                      <a:pt x="2" y="1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1" name="Freeform 259">
                <a:extLst>
                  <a:ext uri="{FF2B5EF4-FFF2-40B4-BE49-F238E27FC236}">
                    <a16:creationId xmlns:a16="http://schemas.microsoft.com/office/drawing/2014/main" id="{8830893C-2257-496B-97C4-5F36F4B9BC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1" y="2596"/>
                <a:ext cx="260" cy="246"/>
              </a:xfrm>
              <a:custGeom>
                <a:avLst/>
                <a:gdLst>
                  <a:gd name="T0" fmla="*/ 0 w 260"/>
                  <a:gd name="T1" fmla="*/ 128 h 246"/>
                  <a:gd name="T2" fmla="*/ 20 w 260"/>
                  <a:gd name="T3" fmla="*/ 114 h 246"/>
                  <a:gd name="T4" fmla="*/ 86 w 260"/>
                  <a:gd name="T5" fmla="*/ 92 h 246"/>
                  <a:gd name="T6" fmla="*/ 88 w 260"/>
                  <a:gd name="T7" fmla="*/ 76 h 246"/>
                  <a:gd name="T8" fmla="*/ 94 w 260"/>
                  <a:gd name="T9" fmla="*/ 72 h 246"/>
                  <a:gd name="T10" fmla="*/ 102 w 260"/>
                  <a:gd name="T11" fmla="*/ 72 h 246"/>
                  <a:gd name="T12" fmla="*/ 108 w 260"/>
                  <a:gd name="T13" fmla="*/ 72 h 246"/>
                  <a:gd name="T14" fmla="*/ 102 w 260"/>
                  <a:gd name="T15" fmla="*/ 64 h 246"/>
                  <a:gd name="T16" fmla="*/ 98 w 260"/>
                  <a:gd name="T17" fmla="*/ 56 h 246"/>
                  <a:gd name="T18" fmla="*/ 98 w 260"/>
                  <a:gd name="T19" fmla="*/ 46 h 246"/>
                  <a:gd name="T20" fmla="*/ 96 w 260"/>
                  <a:gd name="T21" fmla="*/ 36 h 246"/>
                  <a:gd name="T22" fmla="*/ 90 w 260"/>
                  <a:gd name="T23" fmla="*/ 30 h 246"/>
                  <a:gd name="T24" fmla="*/ 86 w 260"/>
                  <a:gd name="T25" fmla="*/ 30 h 246"/>
                  <a:gd name="T26" fmla="*/ 92 w 260"/>
                  <a:gd name="T27" fmla="*/ 26 h 246"/>
                  <a:gd name="T28" fmla="*/ 116 w 260"/>
                  <a:gd name="T29" fmla="*/ 16 h 246"/>
                  <a:gd name="T30" fmla="*/ 126 w 260"/>
                  <a:gd name="T31" fmla="*/ 14 h 246"/>
                  <a:gd name="T32" fmla="*/ 136 w 260"/>
                  <a:gd name="T33" fmla="*/ 10 h 246"/>
                  <a:gd name="T34" fmla="*/ 142 w 260"/>
                  <a:gd name="T35" fmla="*/ 8 h 246"/>
                  <a:gd name="T36" fmla="*/ 148 w 260"/>
                  <a:gd name="T37" fmla="*/ 8 h 246"/>
                  <a:gd name="T38" fmla="*/ 170 w 260"/>
                  <a:gd name="T39" fmla="*/ 4 h 246"/>
                  <a:gd name="T40" fmla="*/ 198 w 260"/>
                  <a:gd name="T41" fmla="*/ 2 h 246"/>
                  <a:gd name="T42" fmla="*/ 202 w 260"/>
                  <a:gd name="T43" fmla="*/ 0 h 246"/>
                  <a:gd name="T44" fmla="*/ 210 w 260"/>
                  <a:gd name="T45" fmla="*/ 2 h 246"/>
                  <a:gd name="T46" fmla="*/ 216 w 260"/>
                  <a:gd name="T47" fmla="*/ 4 h 246"/>
                  <a:gd name="T48" fmla="*/ 218 w 260"/>
                  <a:gd name="T49" fmla="*/ 8 h 246"/>
                  <a:gd name="T50" fmla="*/ 216 w 260"/>
                  <a:gd name="T51" fmla="*/ 14 h 246"/>
                  <a:gd name="T52" fmla="*/ 216 w 260"/>
                  <a:gd name="T53" fmla="*/ 24 h 246"/>
                  <a:gd name="T54" fmla="*/ 214 w 260"/>
                  <a:gd name="T55" fmla="*/ 28 h 246"/>
                  <a:gd name="T56" fmla="*/ 212 w 260"/>
                  <a:gd name="T57" fmla="*/ 34 h 246"/>
                  <a:gd name="T58" fmla="*/ 210 w 260"/>
                  <a:gd name="T59" fmla="*/ 36 h 246"/>
                  <a:gd name="T60" fmla="*/ 210 w 260"/>
                  <a:gd name="T61" fmla="*/ 40 h 246"/>
                  <a:gd name="T62" fmla="*/ 212 w 260"/>
                  <a:gd name="T63" fmla="*/ 46 h 246"/>
                  <a:gd name="T64" fmla="*/ 214 w 260"/>
                  <a:gd name="T65" fmla="*/ 50 h 246"/>
                  <a:gd name="T66" fmla="*/ 214 w 260"/>
                  <a:gd name="T67" fmla="*/ 54 h 246"/>
                  <a:gd name="T68" fmla="*/ 216 w 260"/>
                  <a:gd name="T69" fmla="*/ 60 h 246"/>
                  <a:gd name="T70" fmla="*/ 218 w 260"/>
                  <a:gd name="T71" fmla="*/ 60 h 246"/>
                  <a:gd name="T72" fmla="*/ 220 w 260"/>
                  <a:gd name="T73" fmla="*/ 64 h 246"/>
                  <a:gd name="T74" fmla="*/ 224 w 260"/>
                  <a:gd name="T75" fmla="*/ 88 h 246"/>
                  <a:gd name="T76" fmla="*/ 234 w 260"/>
                  <a:gd name="T77" fmla="*/ 110 h 246"/>
                  <a:gd name="T78" fmla="*/ 234 w 260"/>
                  <a:gd name="T79" fmla="*/ 110 h 246"/>
                  <a:gd name="T80" fmla="*/ 234 w 260"/>
                  <a:gd name="T81" fmla="*/ 116 h 246"/>
                  <a:gd name="T82" fmla="*/ 236 w 260"/>
                  <a:gd name="T83" fmla="*/ 126 h 246"/>
                  <a:gd name="T84" fmla="*/ 238 w 260"/>
                  <a:gd name="T85" fmla="*/ 134 h 246"/>
                  <a:gd name="T86" fmla="*/ 238 w 260"/>
                  <a:gd name="T87" fmla="*/ 138 h 246"/>
                  <a:gd name="T88" fmla="*/ 240 w 260"/>
                  <a:gd name="T89" fmla="*/ 142 h 246"/>
                  <a:gd name="T90" fmla="*/ 244 w 260"/>
                  <a:gd name="T91" fmla="*/ 146 h 246"/>
                  <a:gd name="T92" fmla="*/ 244 w 260"/>
                  <a:gd name="T93" fmla="*/ 154 h 246"/>
                  <a:gd name="T94" fmla="*/ 242 w 260"/>
                  <a:gd name="T95" fmla="*/ 166 h 246"/>
                  <a:gd name="T96" fmla="*/ 244 w 260"/>
                  <a:gd name="T97" fmla="*/ 168 h 246"/>
                  <a:gd name="T98" fmla="*/ 246 w 260"/>
                  <a:gd name="T99" fmla="*/ 174 h 246"/>
                  <a:gd name="T100" fmla="*/ 246 w 260"/>
                  <a:gd name="T101" fmla="*/ 180 h 246"/>
                  <a:gd name="T102" fmla="*/ 250 w 260"/>
                  <a:gd name="T103" fmla="*/ 186 h 246"/>
                  <a:gd name="T104" fmla="*/ 192 w 260"/>
                  <a:gd name="T105" fmla="*/ 236 h 246"/>
                  <a:gd name="T106" fmla="*/ 148 w 260"/>
                  <a:gd name="T107" fmla="*/ 230 h 246"/>
                  <a:gd name="T108" fmla="*/ 4 w 260"/>
                  <a:gd name="T109" fmla="*/ 144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0" h="246">
                    <a:moveTo>
                      <a:pt x="4" y="144"/>
                    </a:moveTo>
                    <a:lnTo>
                      <a:pt x="0" y="128"/>
                    </a:lnTo>
                    <a:lnTo>
                      <a:pt x="12" y="122"/>
                    </a:lnTo>
                    <a:lnTo>
                      <a:pt x="20" y="114"/>
                    </a:lnTo>
                    <a:lnTo>
                      <a:pt x="34" y="110"/>
                    </a:lnTo>
                    <a:lnTo>
                      <a:pt x="86" y="92"/>
                    </a:lnTo>
                    <a:lnTo>
                      <a:pt x="88" y="80"/>
                    </a:lnTo>
                    <a:lnTo>
                      <a:pt x="88" y="76"/>
                    </a:lnTo>
                    <a:lnTo>
                      <a:pt x="92" y="74"/>
                    </a:lnTo>
                    <a:lnTo>
                      <a:pt x="94" y="72"/>
                    </a:lnTo>
                    <a:lnTo>
                      <a:pt x="98" y="72"/>
                    </a:lnTo>
                    <a:lnTo>
                      <a:pt x="102" y="72"/>
                    </a:lnTo>
                    <a:lnTo>
                      <a:pt x="106" y="72"/>
                    </a:lnTo>
                    <a:lnTo>
                      <a:pt x="108" y="72"/>
                    </a:lnTo>
                    <a:lnTo>
                      <a:pt x="110" y="72"/>
                    </a:lnTo>
                    <a:lnTo>
                      <a:pt x="102" y="64"/>
                    </a:lnTo>
                    <a:lnTo>
                      <a:pt x="100" y="60"/>
                    </a:lnTo>
                    <a:lnTo>
                      <a:pt x="98" y="56"/>
                    </a:lnTo>
                    <a:lnTo>
                      <a:pt x="98" y="52"/>
                    </a:lnTo>
                    <a:lnTo>
                      <a:pt x="98" y="46"/>
                    </a:lnTo>
                    <a:lnTo>
                      <a:pt x="98" y="40"/>
                    </a:lnTo>
                    <a:lnTo>
                      <a:pt x="96" y="36"/>
                    </a:lnTo>
                    <a:lnTo>
                      <a:pt x="94" y="32"/>
                    </a:lnTo>
                    <a:lnTo>
                      <a:pt x="90" y="30"/>
                    </a:lnTo>
                    <a:lnTo>
                      <a:pt x="88" y="30"/>
                    </a:lnTo>
                    <a:lnTo>
                      <a:pt x="86" y="30"/>
                    </a:lnTo>
                    <a:lnTo>
                      <a:pt x="88" y="28"/>
                    </a:lnTo>
                    <a:lnTo>
                      <a:pt x="92" y="26"/>
                    </a:lnTo>
                    <a:lnTo>
                      <a:pt x="94" y="24"/>
                    </a:lnTo>
                    <a:lnTo>
                      <a:pt x="116" y="16"/>
                    </a:lnTo>
                    <a:lnTo>
                      <a:pt x="120" y="14"/>
                    </a:lnTo>
                    <a:lnTo>
                      <a:pt x="126" y="14"/>
                    </a:lnTo>
                    <a:lnTo>
                      <a:pt x="130" y="12"/>
                    </a:lnTo>
                    <a:lnTo>
                      <a:pt x="136" y="10"/>
                    </a:lnTo>
                    <a:lnTo>
                      <a:pt x="140" y="10"/>
                    </a:lnTo>
                    <a:lnTo>
                      <a:pt x="142" y="8"/>
                    </a:lnTo>
                    <a:lnTo>
                      <a:pt x="144" y="8"/>
                    </a:lnTo>
                    <a:lnTo>
                      <a:pt x="148" y="8"/>
                    </a:lnTo>
                    <a:lnTo>
                      <a:pt x="158" y="4"/>
                    </a:lnTo>
                    <a:lnTo>
                      <a:pt x="170" y="4"/>
                    </a:lnTo>
                    <a:lnTo>
                      <a:pt x="176" y="4"/>
                    </a:lnTo>
                    <a:lnTo>
                      <a:pt x="198" y="2"/>
                    </a:lnTo>
                    <a:lnTo>
                      <a:pt x="198" y="2"/>
                    </a:lnTo>
                    <a:lnTo>
                      <a:pt x="202" y="0"/>
                    </a:lnTo>
                    <a:lnTo>
                      <a:pt x="206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16" y="4"/>
                    </a:lnTo>
                    <a:lnTo>
                      <a:pt x="220" y="8"/>
                    </a:lnTo>
                    <a:lnTo>
                      <a:pt x="218" y="8"/>
                    </a:lnTo>
                    <a:lnTo>
                      <a:pt x="218" y="10"/>
                    </a:lnTo>
                    <a:lnTo>
                      <a:pt x="216" y="14"/>
                    </a:lnTo>
                    <a:lnTo>
                      <a:pt x="216" y="18"/>
                    </a:lnTo>
                    <a:lnTo>
                      <a:pt x="216" y="24"/>
                    </a:lnTo>
                    <a:lnTo>
                      <a:pt x="214" y="24"/>
                    </a:lnTo>
                    <a:lnTo>
                      <a:pt x="214" y="28"/>
                    </a:lnTo>
                    <a:lnTo>
                      <a:pt x="214" y="30"/>
                    </a:lnTo>
                    <a:lnTo>
                      <a:pt x="212" y="34"/>
                    </a:lnTo>
                    <a:lnTo>
                      <a:pt x="210" y="34"/>
                    </a:lnTo>
                    <a:lnTo>
                      <a:pt x="210" y="36"/>
                    </a:lnTo>
                    <a:lnTo>
                      <a:pt x="210" y="38"/>
                    </a:lnTo>
                    <a:lnTo>
                      <a:pt x="210" y="40"/>
                    </a:lnTo>
                    <a:lnTo>
                      <a:pt x="212" y="44"/>
                    </a:lnTo>
                    <a:lnTo>
                      <a:pt x="212" y="46"/>
                    </a:lnTo>
                    <a:lnTo>
                      <a:pt x="212" y="48"/>
                    </a:lnTo>
                    <a:lnTo>
                      <a:pt x="214" y="50"/>
                    </a:lnTo>
                    <a:lnTo>
                      <a:pt x="214" y="52"/>
                    </a:lnTo>
                    <a:lnTo>
                      <a:pt x="214" y="54"/>
                    </a:lnTo>
                    <a:lnTo>
                      <a:pt x="214" y="56"/>
                    </a:lnTo>
                    <a:lnTo>
                      <a:pt x="216" y="60"/>
                    </a:lnTo>
                    <a:lnTo>
                      <a:pt x="218" y="60"/>
                    </a:lnTo>
                    <a:lnTo>
                      <a:pt x="218" y="60"/>
                    </a:lnTo>
                    <a:lnTo>
                      <a:pt x="220" y="62"/>
                    </a:lnTo>
                    <a:lnTo>
                      <a:pt x="220" y="64"/>
                    </a:lnTo>
                    <a:lnTo>
                      <a:pt x="222" y="74"/>
                    </a:lnTo>
                    <a:lnTo>
                      <a:pt x="224" y="88"/>
                    </a:lnTo>
                    <a:lnTo>
                      <a:pt x="228" y="102"/>
                    </a:lnTo>
                    <a:lnTo>
                      <a:pt x="234" y="110"/>
                    </a:lnTo>
                    <a:lnTo>
                      <a:pt x="234" y="110"/>
                    </a:lnTo>
                    <a:lnTo>
                      <a:pt x="234" y="110"/>
                    </a:lnTo>
                    <a:lnTo>
                      <a:pt x="234" y="112"/>
                    </a:lnTo>
                    <a:lnTo>
                      <a:pt x="234" y="116"/>
                    </a:lnTo>
                    <a:lnTo>
                      <a:pt x="234" y="120"/>
                    </a:lnTo>
                    <a:lnTo>
                      <a:pt x="236" y="126"/>
                    </a:lnTo>
                    <a:lnTo>
                      <a:pt x="236" y="130"/>
                    </a:lnTo>
                    <a:lnTo>
                      <a:pt x="238" y="134"/>
                    </a:lnTo>
                    <a:lnTo>
                      <a:pt x="238" y="138"/>
                    </a:lnTo>
                    <a:lnTo>
                      <a:pt x="238" y="138"/>
                    </a:lnTo>
                    <a:lnTo>
                      <a:pt x="238" y="140"/>
                    </a:lnTo>
                    <a:lnTo>
                      <a:pt x="240" y="142"/>
                    </a:lnTo>
                    <a:lnTo>
                      <a:pt x="244" y="144"/>
                    </a:lnTo>
                    <a:lnTo>
                      <a:pt x="244" y="146"/>
                    </a:lnTo>
                    <a:lnTo>
                      <a:pt x="244" y="150"/>
                    </a:lnTo>
                    <a:lnTo>
                      <a:pt x="244" y="154"/>
                    </a:lnTo>
                    <a:lnTo>
                      <a:pt x="246" y="158"/>
                    </a:lnTo>
                    <a:lnTo>
                      <a:pt x="242" y="166"/>
                    </a:lnTo>
                    <a:lnTo>
                      <a:pt x="242" y="166"/>
                    </a:lnTo>
                    <a:lnTo>
                      <a:pt x="244" y="168"/>
                    </a:lnTo>
                    <a:lnTo>
                      <a:pt x="246" y="170"/>
                    </a:lnTo>
                    <a:lnTo>
                      <a:pt x="246" y="174"/>
                    </a:lnTo>
                    <a:lnTo>
                      <a:pt x="246" y="176"/>
                    </a:lnTo>
                    <a:lnTo>
                      <a:pt x="246" y="180"/>
                    </a:lnTo>
                    <a:lnTo>
                      <a:pt x="248" y="184"/>
                    </a:lnTo>
                    <a:lnTo>
                      <a:pt x="250" y="186"/>
                    </a:lnTo>
                    <a:lnTo>
                      <a:pt x="260" y="200"/>
                    </a:lnTo>
                    <a:lnTo>
                      <a:pt x="192" y="236"/>
                    </a:lnTo>
                    <a:lnTo>
                      <a:pt x="152" y="246"/>
                    </a:lnTo>
                    <a:lnTo>
                      <a:pt x="148" y="230"/>
                    </a:lnTo>
                    <a:lnTo>
                      <a:pt x="120" y="230"/>
                    </a:lnTo>
                    <a:lnTo>
                      <a:pt x="4" y="14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2" name="Freeform 260">
                <a:extLst>
                  <a:ext uri="{FF2B5EF4-FFF2-40B4-BE49-F238E27FC236}">
                    <a16:creationId xmlns:a16="http://schemas.microsoft.com/office/drawing/2014/main" id="{4C7D714C-112A-49C0-9570-E8BA5542F9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23" y="2734"/>
                <a:ext cx="112" cy="98"/>
              </a:xfrm>
              <a:custGeom>
                <a:avLst/>
                <a:gdLst>
                  <a:gd name="T0" fmla="*/ 0 w 112"/>
                  <a:gd name="T1" fmla="*/ 90 h 98"/>
                  <a:gd name="T2" fmla="*/ 2 w 112"/>
                  <a:gd name="T3" fmla="*/ 82 h 98"/>
                  <a:gd name="T4" fmla="*/ 6 w 112"/>
                  <a:gd name="T5" fmla="*/ 74 h 98"/>
                  <a:gd name="T6" fmla="*/ 16 w 112"/>
                  <a:gd name="T7" fmla="*/ 68 h 98"/>
                  <a:gd name="T8" fmla="*/ 28 w 112"/>
                  <a:gd name="T9" fmla="*/ 64 h 98"/>
                  <a:gd name="T10" fmla="*/ 32 w 112"/>
                  <a:gd name="T11" fmla="*/ 60 h 98"/>
                  <a:gd name="T12" fmla="*/ 32 w 112"/>
                  <a:gd name="T13" fmla="*/ 56 h 98"/>
                  <a:gd name="T14" fmla="*/ 28 w 112"/>
                  <a:gd name="T15" fmla="*/ 54 h 98"/>
                  <a:gd name="T16" fmla="*/ 24 w 112"/>
                  <a:gd name="T17" fmla="*/ 42 h 98"/>
                  <a:gd name="T18" fmla="*/ 30 w 112"/>
                  <a:gd name="T19" fmla="*/ 32 h 98"/>
                  <a:gd name="T20" fmla="*/ 40 w 112"/>
                  <a:gd name="T21" fmla="*/ 26 h 98"/>
                  <a:gd name="T22" fmla="*/ 46 w 112"/>
                  <a:gd name="T23" fmla="*/ 24 h 98"/>
                  <a:gd name="T24" fmla="*/ 50 w 112"/>
                  <a:gd name="T25" fmla="*/ 16 h 98"/>
                  <a:gd name="T26" fmla="*/ 52 w 112"/>
                  <a:gd name="T27" fmla="*/ 10 h 98"/>
                  <a:gd name="T28" fmla="*/ 56 w 112"/>
                  <a:gd name="T29" fmla="*/ 4 h 98"/>
                  <a:gd name="T30" fmla="*/ 66 w 112"/>
                  <a:gd name="T31" fmla="*/ 0 h 98"/>
                  <a:gd name="T32" fmla="*/ 112 w 112"/>
                  <a:gd name="T33" fmla="*/ 20 h 98"/>
                  <a:gd name="T34" fmla="*/ 88 w 112"/>
                  <a:gd name="T35" fmla="*/ 20 h 98"/>
                  <a:gd name="T36" fmla="*/ 86 w 112"/>
                  <a:gd name="T37" fmla="*/ 18 h 98"/>
                  <a:gd name="T38" fmla="*/ 82 w 112"/>
                  <a:gd name="T39" fmla="*/ 20 h 98"/>
                  <a:gd name="T40" fmla="*/ 82 w 112"/>
                  <a:gd name="T41" fmla="*/ 26 h 98"/>
                  <a:gd name="T42" fmla="*/ 80 w 112"/>
                  <a:gd name="T43" fmla="*/ 38 h 98"/>
                  <a:gd name="T44" fmla="*/ 80 w 112"/>
                  <a:gd name="T45" fmla="*/ 50 h 98"/>
                  <a:gd name="T46" fmla="*/ 80 w 112"/>
                  <a:gd name="T47" fmla="*/ 54 h 98"/>
                  <a:gd name="T48" fmla="*/ 80 w 112"/>
                  <a:gd name="T49" fmla="*/ 56 h 98"/>
                  <a:gd name="T50" fmla="*/ 78 w 112"/>
                  <a:gd name="T51" fmla="*/ 60 h 98"/>
                  <a:gd name="T52" fmla="*/ 76 w 112"/>
                  <a:gd name="T53" fmla="*/ 60 h 98"/>
                  <a:gd name="T54" fmla="*/ 72 w 112"/>
                  <a:gd name="T55" fmla="*/ 60 h 98"/>
                  <a:gd name="T56" fmla="*/ 66 w 112"/>
                  <a:gd name="T57" fmla="*/ 60 h 98"/>
                  <a:gd name="T58" fmla="*/ 62 w 112"/>
                  <a:gd name="T59" fmla="*/ 64 h 98"/>
                  <a:gd name="T60" fmla="*/ 60 w 112"/>
                  <a:gd name="T61" fmla="*/ 74 h 98"/>
                  <a:gd name="T62" fmla="*/ 0 w 112"/>
                  <a:gd name="T63" fmla="*/ 9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2" h="98">
                    <a:moveTo>
                      <a:pt x="0" y="94"/>
                    </a:moveTo>
                    <a:lnTo>
                      <a:pt x="0" y="90"/>
                    </a:lnTo>
                    <a:lnTo>
                      <a:pt x="0" y="86"/>
                    </a:lnTo>
                    <a:lnTo>
                      <a:pt x="2" y="82"/>
                    </a:lnTo>
                    <a:lnTo>
                      <a:pt x="4" y="78"/>
                    </a:lnTo>
                    <a:lnTo>
                      <a:pt x="6" y="74"/>
                    </a:lnTo>
                    <a:lnTo>
                      <a:pt x="10" y="70"/>
                    </a:lnTo>
                    <a:lnTo>
                      <a:pt x="16" y="68"/>
                    </a:lnTo>
                    <a:lnTo>
                      <a:pt x="22" y="66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0"/>
                    </a:lnTo>
                    <a:lnTo>
                      <a:pt x="32" y="58"/>
                    </a:lnTo>
                    <a:lnTo>
                      <a:pt x="32" y="56"/>
                    </a:lnTo>
                    <a:lnTo>
                      <a:pt x="30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4" y="42"/>
                    </a:lnTo>
                    <a:lnTo>
                      <a:pt x="28" y="36"/>
                    </a:lnTo>
                    <a:lnTo>
                      <a:pt x="30" y="32"/>
                    </a:lnTo>
                    <a:lnTo>
                      <a:pt x="36" y="28"/>
                    </a:lnTo>
                    <a:lnTo>
                      <a:pt x="40" y="26"/>
                    </a:lnTo>
                    <a:lnTo>
                      <a:pt x="44" y="24"/>
                    </a:lnTo>
                    <a:lnTo>
                      <a:pt x="46" y="24"/>
                    </a:lnTo>
                    <a:lnTo>
                      <a:pt x="48" y="24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2" y="10"/>
                    </a:lnTo>
                    <a:lnTo>
                      <a:pt x="54" y="10"/>
                    </a:lnTo>
                    <a:lnTo>
                      <a:pt x="56" y="4"/>
                    </a:lnTo>
                    <a:lnTo>
                      <a:pt x="60" y="0"/>
                    </a:lnTo>
                    <a:lnTo>
                      <a:pt x="66" y="0"/>
                    </a:lnTo>
                    <a:lnTo>
                      <a:pt x="112" y="6"/>
                    </a:lnTo>
                    <a:lnTo>
                      <a:pt x="112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6" y="18"/>
                    </a:lnTo>
                    <a:lnTo>
                      <a:pt x="84" y="18"/>
                    </a:lnTo>
                    <a:lnTo>
                      <a:pt x="82" y="20"/>
                    </a:lnTo>
                    <a:lnTo>
                      <a:pt x="82" y="22"/>
                    </a:lnTo>
                    <a:lnTo>
                      <a:pt x="82" y="26"/>
                    </a:lnTo>
                    <a:lnTo>
                      <a:pt x="82" y="30"/>
                    </a:lnTo>
                    <a:lnTo>
                      <a:pt x="80" y="38"/>
                    </a:lnTo>
                    <a:lnTo>
                      <a:pt x="80" y="44"/>
                    </a:lnTo>
                    <a:lnTo>
                      <a:pt x="80" y="50"/>
                    </a:lnTo>
                    <a:lnTo>
                      <a:pt x="80" y="54"/>
                    </a:lnTo>
                    <a:lnTo>
                      <a:pt x="80" y="54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6" y="60"/>
                    </a:lnTo>
                    <a:lnTo>
                      <a:pt x="74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66" y="60"/>
                    </a:lnTo>
                    <a:lnTo>
                      <a:pt x="64" y="62"/>
                    </a:lnTo>
                    <a:lnTo>
                      <a:pt x="62" y="64"/>
                    </a:lnTo>
                    <a:lnTo>
                      <a:pt x="60" y="68"/>
                    </a:lnTo>
                    <a:lnTo>
                      <a:pt x="60" y="74"/>
                    </a:lnTo>
                    <a:lnTo>
                      <a:pt x="58" y="98"/>
                    </a:lnTo>
                    <a:lnTo>
                      <a:pt x="0" y="9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3" name="Freeform 261">
                <a:extLst>
                  <a:ext uri="{FF2B5EF4-FFF2-40B4-BE49-F238E27FC236}">
                    <a16:creationId xmlns:a16="http://schemas.microsoft.com/office/drawing/2014/main" id="{8B14D682-6B0C-4D78-8622-55DAD7C8F8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17" y="2740"/>
                <a:ext cx="158" cy="182"/>
              </a:xfrm>
              <a:custGeom>
                <a:avLst/>
                <a:gdLst>
                  <a:gd name="T0" fmla="*/ 4 w 158"/>
                  <a:gd name="T1" fmla="*/ 158 h 182"/>
                  <a:gd name="T2" fmla="*/ 10 w 158"/>
                  <a:gd name="T3" fmla="*/ 150 h 182"/>
                  <a:gd name="T4" fmla="*/ 14 w 158"/>
                  <a:gd name="T5" fmla="*/ 146 h 182"/>
                  <a:gd name="T6" fmla="*/ 18 w 158"/>
                  <a:gd name="T7" fmla="*/ 142 h 182"/>
                  <a:gd name="T8" fmla="*/ 18 w 158"/>
                  <a:gd name="T9" fmla="*/ 132 h 182"/>
                  <a:gd name="T10" fmla="*/ 14 w 158"/>
                  <a:gd name="T11" fmla="*/ 124 h 182"/>
                  <a:gd name="T12" fmla="*/ 12 w 158"/>
                  <a:gd name="T13" fmla="*/ 120 h 182"/>
                  <a:gd name="T14" fmla="*/ 16 w 158"/>
                  <a:gd name="T15" fmla="*/ 96 h 182"/>
                  <a:gd name="T16" fmla="*/ 14 w 158"/>
                  <a:gd name="T17" fmla="*/ 88 h 182"/>
                  <a:gd name="T18" fmla="*/ 66 w 158"/>
                  <a:gd name="T19" fmla="*/ 68 h 182"/>
                  <a:gd name="T20" fmla="*/ 68 w 158"/>
                  <a:gd name="T21" fmla="*/ 58 h 182"/>
                  <a:gd name="T22" fmla="*/ 72 w 158"/>
                  <a:gd name="T23" fmla="*/ 54 h 182"/>
                  <a:gd name="T24" fmla="*/ 78 w 158"/>
                  <a:gd name="T25" fmla="*/ 54 h 182"/>
                  <a:gd name="T26" fmla="*/ 82 w 158"/>
                  <a:gd name="T27" fmla="*/ 54 h 182"/>
                  <a:gd name="T28" fmla="*/ 84 w 158"/>
                  <a:gd name="T29" fmla="*/ 54 h 182"/>
                  <a:gd name="T30" fmla="*/ 86 w 158"/>
                  <a:gd name="T31" fmla="*/ 50 h 182"/>
                  <a:gd name="T32" fmla="*/ 86 w 158"/>
                  <a:gd name="T33" fmla="*/ 48 h 182"/>
                  <a:gd name="T34" fmla="*/ 86 w 158"/>
                  <a:gd name="T35" fmla="*/ 44 h 182"/>
                  <a:gd name="T36" fmla="*/ 86 w 158"/>
                  <a:gd name="T37" fmla="*/ 32 h 182"/>
                  <a:gd name="T38" fmla="*/ 88 w 158"/>
                  <a:gd name="T39" fmla="*/ 20 h 182"/>
                  <a:gd name="T40" fmla="*/ 88 w 158"/>
                  <a:gd name="T41" fmla="*/ 14 h 182"/>
                  <a:gd name="T42" fmla="*/ 92 w 158"/>
                  <a:gd name="T43" fmla="*/ 12 h 182"/>
                  <a:gd name="T44" fmla="*/ 94 w 158"/>
                  <a:gd name="T45" fmla="*/ 14 h 182"/>
                  <a:gd name="T46" fmla="*/ 118 w 158"/>
                  <a:gd name="T47" fmla="*/ 14 h 182"/>
                  <a:gd name="T48" fmla="*/ 118 w 158"/>
                  <a:gd name="T49" fmla="*/ 0 h 182"/>
                  <a:gd name="T50" fmla="*/ 138 w 158"/>
                  <a:gd name="T51" fmla="*/ 28 h 182"/>
                  <a:gd name="T52" fmla="*/ 138 w 158"/>
                  <a:gd name="T53" fmla="*/ 28 h 182"/>
                  <a:gd name="T54" fmla="*/ 136 w 158"/>
                  <a:gd name="T55" fmla="*/ 30 h 182"/>
                  <a:gd name="T56" fmla="*/ 142 w 158"/>
                  <a:gd name="T57" fmla="*/ 142 h 182"/>
                  <a:gd name="T58" fmla="*/ 144 w 158"/>
                  <a:gd name="T59" fmla="*/ 146 h 182"/>
                  <a:gd name="T60" fmla="*/ 146 w 158"/>
                  <a:gd name="T61" fmla="*/ 152 h 182"/>
                  <a:gd name="T62" fmla="*/ 140 w 158"/>
                  <a:gd name="T63" fmla="*/ 164 h 182"/>
                  <a:gd name="T64" fmla="*/ 88 w 158"/>
                  <a:gd name="T65" fmla="*/ 158 h 182"/>
                  <a:gd name="T66" fmla="*/ 84 w 158"/>
                  <a:gd name="T67" fmla="*/ 162 h 182"/>
                  <a:gd name="T68" fmla="*/ 82 w 158"/>
                  <a:gd name="T69" fmla="*/ 162 h 182"/>
                  <a:gd name="T70" fmla="*/ 80 w 158"/>
                  <a:gd name="T71" fmla="*/ 160 h 182"/>
                  <a:gd name="T72" fmla="*/ 76 w 158"/>
                  <a:gd name="T73" fmla="*/ 162 h 182"/>
                  <a:gd name="T74" fmla="*/ 76 w 158"/>
                  <a:gd name="T75" fmla="*/ 166 h 182"/>
                  <a:gd name="T76" fmla="*/ 76 w 158"/>
                  <a:gd name="T77" fmla="*/ 170 h 182"/>
                  <a:gd name="T78" fmla="*/ 72 w 158"/>
                  <a:gd name="T79" fmla="*/ 172 h 182"/>
                  <a:gd name="T80" fmla="*/ 70 w 158"/>
                  <a:gd name="T81" fmla="*/ 176 h 182"/>
                  <a:gd name="T82" fmla="*/ 66 w 158"/>
                  <a:gd name="T83" fmla="*/ 182 h 182"/>
                  <a:gd name="T84" fmla="*/ 62 w 158"/>
                  <a:gd name="T85" fmla="*/ 182 h 182"/>
                  <a:gd name="T86" fmla="*/ 60 w 158"/>
                  <a:gd name="T87" fmla="*/ 178 h 182"/>
                  <a:gd name="T88" fmla="*/ 54 w 158"/>
                  <a:gd name="T89" fmla="*/ 178 h 182"/>
                  <a:gd name="T90" fmla="*/ 46 w 158"/>
                  <a:gd name="T91" fmla="*/ 172 h 182"/>
                  <a:gd name="T92" fmla="*/ 42 w 158"/>
                  <a:gd name="T93" fmla="*/ 166 h 182"/>
                  <a:gd name="T94" fmla="*/ 36 w 158"/>
                  <a:gd name="T95" fmla="*/ 160 h 182"/>
                  <a:gd name="T96" fmla="*/ 26 w 158"/>
                  <a:gd name="T97" fmla="*/ 156 h 182"/>
                  <a:gd name="T98" fmla="*/ 0 w 158"/>
                  <a:gd name="T99" fmla="*/ 164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8" h="182">
                    <a:moveTo>
                      <a:pt x="0" y="164"/>
                    </a:moveTo>
                    <a:lnTo>
                      <a:pt x="4" y="158"/>
                    </a:lnTo>
                    <a:lnTo>
                      <a:pt x="6" y="154"/>
                    </a:lnTo>
                    <a:lnTo>
                      <a:pt x="10" y="150"/>
                    </a:lnTo>
                    <a:lnTo>
                      <a:pt x="12" y="148"/>
                    </a:lnTo>
                    <a:lnTo>
                      <a:pt x="14" y="146"/>
                    </a:lnTo>
                    <a:lnTo>
                      <a:pt x="16" y="146"/>
                    </a:lnTo>
                    <a:lnTo>
                      <a:pt x="18" y="142"/>
                    </a:lnTo>
                    <a:lnTo>
                      <a:pt x="18" y="138"/>
                    </a:lnTo>
                    <a:lnTo>
                      <a:pt x="18" y="132"/>
                    </a:lnTo>
                    <a:lnTo>
                      <a:pt x="16" y="128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2" y="120"/>
                    </a:lnTo>
                    <a:lnTo>
                      <a:pt x="6" y="110"/>
                    </a:lnTo>
                    <a:lnTo>
                      <a:pt x="16" y="96"/>
                    </a:lnTo>
                    <a:lnTo>
                      <a:pt x="6" y="88"/>
                    </a:lnTo>
                    <a:lnTo>
                      <a:pt x="14" y="88"/>
                    </a:lnTo>
                    <a:lnTo>
                      <a:pt x="64" y="92"/>
                    </a:lnTo>
                    <a:lnTo>
                      <a:pt x="66" y="68"/>
                    </a:lnTo>
                    <a:lnTo>
                      <a:pt x="66" y="62"/>
                    </a:lnTo>
                    <a:lnTo>
                      <a:pt x="68" y="58"/>
                    </a:lnTo>
                    <a:lnTo>
                      <a:pt x="70" y="56"/>
                    </a:lnTo>
                    <a:lnTo>
                      <a:pt x="72" y="54"/>
                    </a:lnTo>
                    <a:lnTo>
                      <a:pt x="76" y="54"/>
                    </a:lnTo>
                    <a:lnTo>
                      <a:pt x="78" y="54"/>
                    </a:lnTo>
                    <a:lnTo>
                      <a:pt x="80" y="54"/>
                    </a:lnTo>
                    <a:lnTo>
                      <a:pt x="82" y="54"/>
                    </a:lnTo>
                    <a:lnTo>
                      <a:pt x="84" y="54"/>
                    </a:lnTo>
                    <a:lnTo>
                      <a:pt x="84" y="54"/>
                    </a:lnTo>
                    <a:lnTo>
                      <a:pt x="86" y="52"/>
                    </a:lnTo>
                    <a:lnTo>
                      <a:pt x="86" y="50"/>
                    </a:lnTo>
                    <a:lnTo>
                      <a:pt x="86" y="50"/>
                    </a:lnTo>
                    <a:lnTo>
                      <a:pt x="86" y="48"/>
                    </a:lnTo>
                    <a:lnTo>
                      <a:pt x="86" y="48"/>
                    </a:lnTo>
                    <a:lnTo>
                      <a:pt x="86" y="44"/>
                    </a:lnTo>
                    <a:lnTo>
                      <a:pt x="86" y="38"/>
                    </a:lnTo>
                    <a:lnTo>
                      <a:pt x="86" y="32"/>
                    </a:lnTo>
                    <a:lnTo>
                      <a:pt x="88" y="24"/>
                    </a:lnTo>
                    <a:lnTo>
                      <a:pt x="88" y="20"/>
                    </a:lnTo>
                    <a:lnTo>
                      <a:pt x="88" y="16"/>
                    </a:lnTo>
                    <a:lnTo>
                      <a:pt x="88" y="14"/>
                    </a:lnTo>
                    <a:lnTo>
                      <a:pt x="90" y="12"/>
                    </a:lnTo>
                    <a:lnTo>
                      <a:pt x="92" y="12"/>
                    </a:lnTo>
                    <a:lnTo>
                      <a:pt x="94" y="14"/>
                    </a:lnTo>
                    <a:lnTo>
                      <a:pt x="94" y="14"/>
                    </a:lnTo>
                    <a:lnTo>
                      <a:pt x="94" y="14"/>
                    </a:lnTo>
                    <a:lnTo>
                      <a:pt x="118" y="14"/>
                    </a:lnTo>
                    <a:lnTo>
                      <a:pt x="118" y="4"/>
                    </a:lnTo>
                    <a:lnTo>
                      <a:pt x="118" y="0"/>
                    </a:lnTo>
                    <a:lnTo>
                      <a:pt x="158" y="28"/>
                    </a:lnTo>
                    <a:lnTo>
                      <a:pt x="138" y="28"/>
                    </a:lnTo>
                    <a:lnTo>
                      <a:pt x="138" y="28"/>
                    </a:lnTo>
                    <a:lnTo>
                      <a:pt x="138" y="28"/>
                    </a:lnTo>
                    <a:lnTo>
                      <a:pt x="136" y="28"/>
                    </a:lnTo>
                    <a:lnTo>
                      <a:pt x="136" y="30"/>
                    </a:lnTo>
                    <a:lnTo>
                      <a:pt x="136" y="3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44" y="146"/>
                    </a:lnTo>
                    <a:lnTo>
                      <a:pt x="144" y="148"/>
                    </a:lnTo>
                    <a:lnTo>
                      <a:pt x="146" y="152"/>
                    </a:lnTo>
                    <a:lnTo>
                      <a:pt x="146" y="156"/>
                    </a:lnTo>
                    <a:lnTo>
                      <a:pt x="140" y="164"/>
                    </a:lnTo>
                    <a:lnTo>
                      <a:pt x="88" y="158"/>
                    </a:lnTo>
                    <a:lnTo>
                      <a:pt x="88" y="158"/>
                    </a:lnTo>
                    <a:lnTo>
                      <a:pt x="86" y="160"/>
                    </a:lnTo>
                    <a:lnTo>
                      <a:pt x="84" y="162"/>
                    </a:lnTo>
                    <a:lnTo>
                      <a:pt x="82" y="162"/>
                    </a:lnTo>
                    <a:lnTo>
                      <a:pt x="82" y="162"/>
                    </a:lnTo>
                    <a:lnTo>
                      <a:pt x="80" y="160"/>
                    </a:lnTo>
                    <a:lnTo>
                      <a:pt x="80" y="160"/>
                    </a:lnTo>
                    <a:lnTo>
                      <a:pt x="78" y="160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76" y="166"/>
                    </a:lnTo>
                    <a:lnTo>
                      <a:pt x="76" y="168"/>
                    </a:lnTo>
                    <a:lnTo>
                      <a:pt x="76" y="170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4"/>
                    </a:lnTo>
                    <a:lnTo>
                      <a:pt x="70" y="176"/>
                    </a:lnTo>
                    <a:lnTo>
                      <a:pt x="68" y="178"/>
                    </a:lnTo>
                    <a:lnTo>
                      <a:pt x="66" y="182"/>
                    </a:lnTo>
                    <a:lnTo>
                      <a:pt x="64" y="182"/>
                    </a:lnTo>
                    <a:lnTo>
                      <a:pt x="62" y="182"/>
                    </a:lnTo>
                    <a:lnTo>
                      <a:pt x="62" y="180"/>
                    </a:lnTo>
                    <a:lnTo>
                      <a:pt x="60" y="178"/>
                    </a:lnTo>
                    <a:lnTo>
                      <a:pt x="56" y="178"/>
                    </a:lnTo>
                    <a:lnTo>
                      <a:pt x="54" y="178"/>
                    </a:lnTo>
                    <a:lnTo>
                      <a:pt x="50" y="176"/>
                    </a:lnTo>
                    <a:lnTo>
                      <a:pt x="46" y="172"/>
                    </a:lnTo>
                    <a:lnTo>
                      <a:pt x="44" y="166"/>
                    </a:lnTo>
                    <a:lnTo>
                      <a:pt x="42" y="166"/>
                    </a:lnTo>
                    <a:lnTo>
                      <a:pt x="40" y="162"/>
                    </a:lnTo>
                    <a:lnTo>
                      <a:pt x="36" y="160"/>
                    </a:lnTo>
                    <a:lnTo>
                      <a:pt x="32" y="158"/>
                    </a:lnTo>
                    <a:lnTo>
                      <a:pt x="26" y="156"/>
                    </a:lnTo>
                    <a:lnTo>
                      <a:pt x="20" y="156"/>
                    </a:lnTo>
                    <a:lnTo>
                      <a:pt x="0" y="16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4" name="Freeform 262">
                <a:extLst>
                  <a:ext uri="{FF2B5EF4-FFF2-40B4-BE49-F238E27FC236}">
                    <a16:creationId xmlns:a16="http://schemas.microsoft.com/office/drawing/2014/main" id="{CE726F53-825B-4BE5-B09E-1ED6156D0E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31" y="2938"/>
                <a:ext cx="40" cy="28"/>
              </a:xfrm>
              <a:custGeom>
                <a:avLst/>
                <a:gdLst>
                  <a:gd name="T0" fmla="*/ 24 w 40"/>
                  <a:gd name="T1" fmla="*/ 0 h 28"/>
                  <a:gd name="T2" fmla="*/ 24 w 40"/>
                  <a:gd name="T3" fmla="*/ 0 h 28"/>
                  <a:gd name="T4" fmla="*/ 22 w 40"/>
                  <a:gd name="T5" fmla="*/ 0 h 28"/>
                  <a:gd name="T6" fmla="*/ 20 w 40"/>
                  <a:gd name="T7" fmla="*/ 0 h 28"/>
                  <a:gd name="T8" fmla="*/ 18 w 40"/>
                  <a:gd name="T9" fmla="*/ 2 h 28"/>
                  <a:gd name="T10" fmla="*/ 14 w 40"/>
                  <a:gd name="T11" fmla="*/ 2 h 28"/>
                  <a:gd name="T12" fmla="*/ 8 w 40"/>
                  <a:gd name="T13" fmla="*/ 4 h 28"/>
                  <a:gd name="T14" fmla="*/ 0 w 40"/>
                  <a:gd name="T15" fmla="*/ 8 h 28"/>
                  <a:gd name="T16" fmla="*/ 0 w 40"/>
                  <a:gd name="T17" fmla="*/ 8 h 28"/>
                  <a:gd name="T18" fmla="*/ 2 w 40"/>
                  <a:gd name="T19" fmla="*/ 12 h 28"/>
                  <a:gd name="T20" fmla="*/ 6 w 40"/>
                  <a:gd name="T21" fmla="*/ 16 h 28"/>
                  <a:gd name="T22" fmla="*/ 10 w 40"/>
                  <a:gd name="T23" fmla="*/ 22 h 28"/>
                  <a:gd name="T24" fmla="*/ 16 w 40"/>
                  <a:gd name="T25" fmla="*/ 28 h 28"/>
                  <a:gd name="T26" fmla="*/ 18 w 40"/>
                  <a:gd name="T27" fmla="*/ 28 h 28"/>
                  <a:gd name="T28" fmla="*/ 20 w 40"/>
                  <a:gd name="T29" fmla="*/ 26 h 28"/>
                  <a:gd name="T30" fmla="*/ 24 w 40"/>
                  <a:gd name="T31" fmla="*/ 26 h 28"/>
                  <a:gd name="T32" fmla="*/ 28 w 40"/>
                  <a:gd name="T33" fmla="*/ 24 h 28"/>
                  <a:gd name="T34" fmla="*/ 32 w 40"/>
                  <a:gd name="T35" fmla="*/ 22 h 28"/>
                  <a:gd name="T36" fmla="*/ 36 w 40"/>
                  <a:gd name="T37" fmla="*/ 22 h 28"/>
                  <a:gd name="T38" fmla="*/ 38 w 40"/>
                  <a:gd name="T39" fmla="*/ 20 h 28"/>
                  <a:gd name="T40" fmla="*/ 38 w 40"/>
                  <a:gd name="T41" fmla="*/ 16 h 28"/>
                  <a:gd name="T42" fmla="*/ 40 w 40"/>
                  <a:gd name="T43" fmla="*/ 16 h 28"/>
                  <a:gd name="T44" fmla="*/ 38 w 40"/>
                  <a:gd name="T45" fmla="*/ 8 h 28"/>
                  <a:gd name="T46" fmla="*/ 38 w 40"/>
                  <a:gd name="T47" fmla="*/ 2 h 28"/>
                  <a:gd name="T48" fmla="*/ 24 w 40"/>
                  <a:gd name="T4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0" h="28">
                    <a:moveTo>
                      <a:pt x="24" y="0"/>
                    </a:moveTo>
                    <a:lnTo>
                      <a:pt x="24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6" y="16"/>
                    </a:lnTo>
                    <a:lnTo>
                      <a:pt x="10" y="22"/>
                    </a:lnTo>
                    <a:lnTo>
                      <a:pt x="16" y="28"/>
                    </a:lnTo>
                    <a:lnTo>
                      <a:pt x="18" y="28"/>
                    </a:lnTo>
                    <a:lnTo>
                      <a:pt x="20" y="26"/>
                    </a:lnTo>
                    <a:lnTo>
                      <a:pt x="24" y="26"/>
                    </a:lnTo>
                    <a:lnTo>
                      <a:pt x="28" y="24"/>
                    </a:lnTo>
                    <a:lnTo>
                      <a:pt x="32" y="22"/>
                    </a:lnTo>
                    <a:lnTo>
                      <a:pt x="36" y="22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40" y="16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5" name="Freeform 263">
                <a:extLst>
                  <a:ext uri="{FF2B5EF4-FFF2-40B4-BE49-F238E27FC236}">
                    <a16:creationId xmlns:a16="http://schemas.microsoft.com/office/drawing/2014/main" id="{4A8FE8B7-5302-41CB-B34A-469C47B22FF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17" y="2896"/>
                <a:ext cx="66" cy="50"/>
              </a:xfrm>
              <a:custGeom>
                <a:avLst/>
                <a:gdLst>
                  <a:gd name="T0" fmla="*/ 2 w 66"/>
                  <a:gd name="T1" fmla="*/ 30 h 50"/>
                  <a:gd name="T2" fmla="*/ 2 w 66"/>
                  <a:gd name="T3" fmla="*/ 22 h 50"/>
                  <a:gd name="T4" fmla="*/ 0 w 66"/>
                  <a:gd name="T5" fmla="*/ 16 h 50"/>
                  <a:gd name="T6" fmla="*/ 0 w 66"/>
                  <a:gd name="T7" fmla="*/ 10 h 50"/>
                  <a:gd name="T8" fmla="*/ 0 w 66"/>
                  <a:gd name="T9" fmla="*/ 6 h 50"/>
                  <a:gd name="T10" fmla="*/ 2 w 66"/>
                  <a:gd name="T11" fmla="*/ 6 h 50"/>
                  <a:gd name="T12" fmla="*/ 2 w 66"/>
                  <a:gd name="T13" fmla="*/ 6 h 50"/>
                  <a:gd name="T14" fmla="*/ 2 w 66"/>
                  <a:gd name="T15" fmla="*/ 6 h 50"/>
                  <a:gd name="T16" fmla="*/ 20 w 66"/>
                  <a:gd name="T17" fmla="*/ 0 h 50"/>
                  <a:gd name="T18" fmla="*/ 26 w 66"/>
                  <a:gd name="T19" fmla="*/ 0 h 50"/>
                  <a:gd name="T20" fmla="*/ 32 w 66"/>
                  <a:gd name="T21" fmla="*/ 2 h 50"/>
                  <a:gd name="T22" fmla="*/ 38 w 66"/>
                  <a:gd name="T23" fmla="*/ 4 h 50"/>
                  <a:gd name="T24" fmla="*/ 40 w 66"/>
                  <a:gd name="T25" fmla="*/ 8 h 50"/>
                  <a:gd name="T26" fmla="*/ 42 w 66"/>
                  <a:gd name="T27" fmla="*/ 10 h 50"/>
                  <a:gd name="T28" fmla="*/ 44 w 66"/>
                  <a:gd name="T29" fmla="*/ 10 h 50"/>
                  <a:gd name="T30" fmla="*/ 46 w 66"/>
                  <a:gd name="T31" fmla="*/ 14 h 50"/>
                  <a:gd name="T32" fmla="*/ 48 w 66"/>
                  <a:gd name="T33" fmla="*/ 18 h 50"/>
                  <a:gd name="T34" fmla="*/ 50 w 66"/>
                  <a:gd name="T35" fmla="*/ 20 h 50"/>
                  <a:gd name="T36" fmla="*/ 50 w 66"/>
                  <a:gd name="T37" fmla="*/ 20 h 50"/>
                  <a:gd name="T38" fmla="*/ 50 w 66"/>
                  <a:gd name="T39" fmla="*/ 20 h 50"/>
                  <a:gd name="T40" fmla="*/ 56 w 66"/>
                  <a:gd name="T41" fmla="*/ 22 h 50"/>
                  <a:gd name="T42" fmla="*/ 60 w 66"/>
                  <a:gd name="T43" fmla="*/ 24 h 50"/>
                  <a:gd name="T44" fmla="*/ 62 w 66"/>
                  <a:gd name="T45" fmla="*/ 26 h 50"/>
                  <a:gd name="T46" fmla="*/ 64 w 66"/>
                  <a:gd name="T47" fmla="*/ 26 h 50"/>
                  <a:gd name="T48" fmla="*/ 64 w 66"/>
                  <a:gd name="T49" fmla="*/ 26 h 50"/>
                  <a:gd name="T50" fmla="*/ 64 w 66"/>
                  <a:gd name="T51" fmla="*/ 30 h 50"/>
                  <a:gd name="T52" fmla="*/ 64 w 66"/>
                  <a:gd name="T53" fmla="*/ 32 h 50"/>
                  <a:gd name="T54" fmla="*/ 64 w 66"/>
                  <a:gd name="T55" fmla="*/ 36 h 50"/>
                  <a:gd name="T56" fmla="*/ 66 w 66"/>
                  <a:gd name="T57" fmla="*/ 42 h 50"/>
                  <a:gd name="T58" fmla="*/ 66 w 66"/>
                  <a:gd name="T59" fmla="*/ 44 h 50"/>
                  <a:gd name="T60" fmla="*/ 66 w 66"/>
                  <a:gd name="T61" fmla="*/ 44 h 50"/>
                  <a:gd name="T62" fmla="*/ 58 w 66"/>
                  <a:gd name="T63" fmla="*/ 44 h 50"/>
                  <a:gd name="T64" fmla="*/ 50 w 66"/>
                  <a:gd name="T65" fmla="*/ 44 h 50"/>
                  <a:gd name="T66" fmla="*/ 44 w 66"/>
                  <a:gd name="T67" fmla="*/ 44 h 50"/>
                  <a:gd name="T68" fmla="*/ 40 w 66"/>
                  <a:gd name="T69" fmla="*/ 44 h 50"/>
                  <a:gd name="T70" fmla="*/ 38 w 66"/>
                  <a:gd name="T71" fmla="*/ 42 h 50"/>
                  <a:gd name="T72" fmla="*/ 34 w 66"/>
                  <a:gd name="T73" fmla="*/ 42 h 50"/>
                  <a:gd name="T74" fmla="*/ 30 w 66"/>
                  <a:gd name="T75" fmla="*/ 44 h 50"/>
                  <a:gd name="T76" fmla="*/ 26 w 66"/>
                  <a:gd name="T77" fmla="*/ 44 h 50"/>
                  <a:gd name="T78" fmla="*/ 22 w 66"/>
                  <a:gd name="T79" fmla="*/ 46 h 50"/>
                  <a:gd name="T80" fmla="*/ 18 w 66"/>
                  <a:gd name="T81" fmla="*/ 48 h 50"/>
                  <a:gd name="T82" fmla="*/ 16 w 66"/>
                  <a:gd name="T83" fmla="*/ 48 h 50"/>
                  <a:gd name="T84" fmla="*/ 14 w 66"/>
                  <a:gd name="T85" fmla="*/ 50 h 50"/>
                  <a:gd name="T86" fmla="*/ 12 w 66"/>
                  <a:gd name="T87" fmla="*/ 46 h 50"/>
                  <a:gd name="T88" fmla="*/ 10 w 66"/>
                  <a:gd name="T89" fmla="*/ 44 h 50"/>
                  <a:gd name="T90" fmla="*/ 8 w 66"/>
                  <a:gd name="T91" fmla="*/ 42 h 50"/>
                  <a:gd name="T92" fmla="*/ 6 w 66"/>
                  <a:gd name="T93" fmla="*/ 40 h 50"/>
                  <a:gd name="T94" fmla="*/ 4 w 66"/>
                  <a:gd name="T95" fmla="*/ 36 h 50"/>
                  <a:gd name="T96" fmla="*/ 2 w 66"/>
                  <a:gd name="T97" fmla="*/ 3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6" h="50">
                    <a:moveTo>
                      <a:pt x="2" y="30"/>
                    </a:moveTo>
                    <a:lnTo>
                      <a:pt x="2" y="22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32" y="2"/>
                    </a:lnTo>
                    <a:lnTo>
                      <a:pt x="38" y="4"/>
                    </a:lnTo>
                    <a:lnTo>
                      <a:pt x="40" y="8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14"/>
                    </a:lnTo>
                    <a:lnTo>
                      <a:pt x="48" y="18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56" y="22"/>
                    </a:lnTo>
                    <a:lnTo>
                      <a:pt x="60" y="24"/>
                    </a:lnTo>
                    <a:lnTo>
                      <a:pt x="62" y="26"/>
                    </a:lnTo>
                    <a:lnTo>
                      <a:pt x="64" y="26"/>
                    </a:lnTo>
                    <a:lnTo>
                      <a:pt x="64" y="26"/>
                    </a:lnTo>
                    <a:lnTo>
                      <a:pt x="64" y="30"/>
                    </a:lnTo>
                    <a:lnTo>
                      <a:pt x="64" y="32"/>
                    </a:lnTo>
                    <a:lnTo>
                      <a:pt x="64" y="36"/>
                    </a:lnTo>
                    <a:lnTo>
                      <a:pt x="66" y="42"/>
                    </a:lnTo>
                    <a:lnTo>
                      <a:pt x="66" y="44"/>
                    </a:lnTo>
                    <a:lnTo>
                      <a:pt x="66" y="44"/>
                    </a:lnTo>
                    <a:lnTo>
                      <a:pt x="58" y="44"/>
                    </a:lnTo>
                    <a:lnTo>
                      <a:pt x="50" y="44"/>
                    </a:lnTo>
                    <a:lnTo>
                      <a:pt x="44" y="44"/>
                    </a:lnTo>
                    <a:lnTo>
                      <a:pt x="40" y="44"/>
                    </a:lnTo>
                    <a:lnTo>
                      <a:pt x="38" y="42"/>
                    </a:lnTo>
                    <a:lnTo>
                      <a:pt x="34" y="42"/>
                    </a:lnTo>
                    <a:lnTo>
                      <a:pt x="30" y="44"/>
                    </a:lnTo>
                    <a:lnTo>
                      <a:pt x="26" y="44"/>
                    </a:lnTo>
                    <a:lnTo>
                      <a:pt x="22" y="46"/>
                    </a:lnTo>
                    <a:lnTo>
                      <a:pt x="18" y="48"/>
                    </a:lnTo>
                    <a:lnTo>
                      <a:pt x="16" y="48"/>
                    </a:lnTo>
                    <a:lnTo>
                      <a:pt x="14" y="50"/>
                    </a:lnTo>
                    <a:lnTo>
                      <a:pt x="12" y="46"/>
                    </a:lnTo>
                    <a:lnTo>
                      <a:pt x="10" y="44"/>
                    </a:lnTo>
                    <a:lnTo>
                      <a:pt x="8" y="42"/>
                    </a:lnTo>
                    <a:lnTo>
                      <a:pt x="6" y="40"/>
                    </a:lnTo>
                    <a:lnTo>
                      <a:pt x="4" y="36"/>
                    </a:lnTo>
                    <a:lnTo>
                      <a:pt x="2" y="3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6" name="Freeform 264">
                <a:extLst>
                  <a:ext uri="{FF2B5EF4-FFF2-40B4-BE49-F238E27FC236}">
                    <a16:creationId xmlns:a16="http://schemas.microsoft.com/office/drawing/2014/main" id="{7785F40B-B384-4A5E-9C8A-8B3BB62C00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21" y="2916"/>
                <a:ext cx="42" cy="10"/>
              </a:xfrm>
              <a:custGeom>
                <a:avLst/>
                <a:gdLst>
                  <a:gd name="T0" fmla="*/ 0 w 42"/>
                  <a:gd name="T1" fmla="*/ 0 h 10"/>
                  <a:gd name="T2" fmla="*/ 0 w 42"/>
                  <a:gd name="T3" fmla="*/ 8 h 10"/>
                  <a:gd name="T4" fmla="*/ 2 w 42"/>
                  <a:gd name="T5" fmla="*/ 8 h 10"/>
                  <a:gd name="T6" fmla="*/ 6 w 42"/>
                  <a:gd name="T7" fmla="*/ 6 h 10"/>
                  <a:gd name="T8" fmla="*/ 10 w 42"/>
                  <a:gd name="T9" fmla="*/ 6 h 10"/>
                  <a:gd name="T10" fmla="*/ 16 w 42"/>
                  <a:gd name="T11" fmla="*/ 8 h 10"/>
                  <a:gd name="T12" fmla="*/ 22 w 42"/>
                  <a:gd name="T13" fmla="*/ 10 h 10"/>
                  <a:gd name="T14" fmla="*/ 28 w 42"/>
                  <a:gd name="T15" fmla="*/ 10 h 10"/>
                  <a:gd name="T16" fmla="*/ 30 w 42"/>
                  <a:gd name="T17" fmla="*/ 8 h 10"/>
                  <a:gd name="T18" fmla="*/ 32 w 42"/>
                  <a:gd name="T19" fmla="*/ 8 h 10"/>
                  <a:gd name="T20" fmla="*/ 34 w 42"/>
                  <a:gd name="T21" fmla="*/ 6 h 10"/>
                  <a:gd name="T22" fmla="*/ 36 w 42"/>
                  <a:gd name="T23" fmla="*/ 6 h 10"/>
                  <a:gd name="T24" fmla="*/ 38 w 42"/>
                  <a:gd name="T25" fmla="*/ 6 h 10"/>
                  <a:gd name="T26" fmla="*/ 38 w 42"/>
                  <a:gd name="T27" fmla="*/ 6 h 10"/>
                  <a:gd name="T28" fmla="*/ 40 w 42"/>
                  <a:gd name="T29" fmla="*/ 6 h 10"/>
                  <a:gd name="T30" fmla="*/ 42 w 42"/>
                  <a:gd name="T31" fmla="*/ 6 h 10"/>
                  <a:gd name="T32" fmla="*/ 42 w 42"/>
                  <a:gd name="T33" fmla="*/ 4 h 10"/>
                  <a:gd name="T34" fmla="*/ 40 w 42"/>
                  <a:gd name="T35" fmla="*/ 4 h 10"/>
                  <a:gd name="T36" fmla="*/ 36 w 42"/>
                  <a:gd name="T37" fmla="*/ 2 h 10"/>
                  <a:gd name="T38" fmla="*/ 32 w 42"/>
                  <a:gd name="T39" fmla="*/ 0 h 10"/>
                  <a:gd name="T40" fmla="*/ 28 w 42"/>
                  <a:gd name="T41" fmla="*/ 0 h 10"/>
                  <a:gd name="T42" fmla="*/ 24 w 42"/>
                  <a:gd name="T43" fmla="*/ 2 h 10"/>
                  <a:gd name="T44" fmla="*/ 22 w 42"/>
                  <a:gd name="T45" fmla="*/ 2 h 10"/>
                  <a:gd name="T46" fmla="*/ 18 w 42"/>
                  <a:gd name="T47" fmla="*/ 2 h 10"/>
                  <a:gd name="T48" fmla="*/ 16 w 42"/>
                  <a:gd name="T49" fmla="*/ 2 h 10"/>
                  <a:gd name="T50" fmla="*/ 12 w 42"/>
                  <a:gd name="T51" fmla="*/ 2 h 10"/>
                  <a:gd name="T52" fmla="*/ 10 w 42"/>
                  <a:gd name="T53" fmla="*/ 0 h 10"/>
                  <a:gd name="T54" fmla="*/ 8 w 42"/>
                  <a:gd name="T55" fmla="*/ 0 h 10"/>
                  <a:gd name="T56" fmla="*/ 6 w 42"/>
                  <a:gd name="T57" fmla="*/ 0 h 10"/>
                  <a:gd name="T58" fmla="*/ 2 w 42"/>
                  <a:gd name="T59" fmla="*/ 0 h 10"/>
                  <a:gd name="T60" fmla="*/ 0 w 42"/>
                  <a:gd name="T61" fmla="*/ 0 h 10"/>
                  <a:gd name="T62" fmla="*/ 0 w 42"/>
                  <a:gd name="T6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" h="10">
                    <a:moveTo>
                      <a:pt x="0" y="0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10" y="6"/>
                    </a:lnTo>
                    <a:lnTo>
                      <a:pt x="16" y="8"/>
                    </a:lnTo>
                    <a:lnTo>
                      <a:pt x="22" y="10"/>
                    </a:lnTo>
                    <a:lnTo>
                      <a:pt x="28" y="10"/>
                    </a:lnTo>
                    <a:lnTo>
                      <a:pt x="30" y="8"/>
                    </a:lnTo>
                    <a:lnTo>
                      <a:pt x="32" y="8"/>
                    </a:lnTo>
                    <a:lnTo>
                      <a:pt x="34" y="6"/>
                    </a:lnTo>
                    <a:lnTo>
                      <a:pt x="36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0" y="6"/>
                    </a:lnTo>
                    <a:lnTo>
                      <a:pt x="42" y="6"/>
                    </a:lnTo>
                    <a:lnTo>
                      <a:pt x="42" y="4"/>
                    </a:lnTo>
                    <a:lnTo>
                      <a:pt x="40" y="4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2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7" name="Freeform 265">
                <a:extLst>
                  <a:ext uri="{FF2B5EF4-FFF2-40B4-BE49-F238E27FC236}">
                    <a16:creationId xmlns:a16="http://schemas.microsoft.com/office/drawing/2014/main" id="{C1234543-7823-44ED-BB44-3DABBAE2488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97" y="3000"/>
                <a:ext cx="84" cy="56"/>
              </a:xfrm>
              <a:custGeom>
                <a:avLst/>
                <a:gdLst>
                  <a:gd name="T0" fmla="*/ 24 w 84"/>
                  <a:gd name="T1" fmla="*/ 44 h 56"/>
                  <a:gd name="T2" fmla="*/ 22 w 84"/>
                  <a:gd name="T3" fmla="*/ 38 h 56"/>
                  <a:gd name="T4" fmla="*/ 0 w 84"/>
                  <a:gd name="T5" fmla="*/ 20 h 56"/>
                  <a:gd name="T6" fmla="*/ 0 w 84"/>
                  <a:gd name="T7" fmla="*/ 20 h 56"/>
                  <a:gd name="T8" fmla="*/ 4 w 84"/>
                  <a:gd name="T9" fmla="*/ 18 h 56"/>
                  <a:gd name="T10" fmla="*/ 6 w 84"/>
                  <a:gd name="T11" fmla="*/ 16 h 56"/>
                  <a:gd name="T12" fmla="*/ 12 w 84"/>
                  <a:gd name="T13" fmla="*/ 12 h 56"/>
                  <a:gd name="T14" fmla="*/ 14 w 84"/>
                  <a:gd name="T15" fmla="*/ 8 h 56"/>
                  <a:gd name="T16" fmla="*/ 16 w 84"/>
                  <a:gd name="T17" fmla="*/ 0 h 56"/>
                  <a:gd name="T18" fmla="*/ 28 w 84"/>
                  <a:gd name="T19" fmla="*/ 0 h 56"/>
                  <a:gd name="T20" fmla="*/ 28 w 84"/>
                  <a:gd name="T21" fmla="*/ 0 h 56"/>
                  <a:gd name="T22" fmla="*/ 30 w 84"/>
                  <a:gd name="T23" fmla="*/ 2 h 56"/>
                  <a:gd name="T24" fmla="*/ 34 w 84"/>
                  <a:gd name="T25" fmla="*/ 4 h 56"/>
                  <a:gd name="T26" fmla="*/ 38 w 84"/>
                  <a:gd name="T27" fmla="*/ 6 h 56"/>
                  <a:gd name="T28" fmla="*/ 40 w 84"/>
                  <a:gd name="T29" fmla="*/ 8 h 56"/>
                  <a:gd name="T30" fmla="*/ 44 w 84"/>
                  <a:gd name="T31" fmla="*/ 10 h 56"/>
                  <a:gd name="T32" fmla="*/ 46 w 84"/>
                  <a:gd name="T33" fmla="*/ 10 h 56"/>
                  <a:gd name="T34" fmla="*/ 46 w 84"/>
                  <a:gd name="T35" fmla="*/ 8 h 56"/>
                  <a:gd name="T36" fmla="*/ 48 w 84"/>
                  <a:gd name="T37" fmla="*/ 8 h 56"/>
                  <a:gd name="T38" fmla="*/ 50 w 84"/>
                  <a:gd name="T39" fmla="*/ 6 h 56"/>
                  <a:gd name="T40" fmla="*/ 52 w 84"/>
                  <a:gd name="T41" fmla="*/ 4 h 56"/>
                  <a:gd name="T42" fmla="*/ 56 w 84"/>
                  <a:gd name="T43" fmla="*/ 4 h 56"/>
                  <a:gd name="T44" fmla="*/ 58 w 84"/>
                  <a:gd name="T45" fmla="*/ 4 h 56"/>
                  <a:gd name="T46" fmla="*/ 62 w 84"/>
                  <a:gd name="T47" fmla="*/ 6 h 56"/>
                  <a:gd name="T48" fmla="*/ 64 w 84"/>
                  <a:gd name="T49" fmla="*/ 10 h 56"/>
                  <a:gd name="T50" fmla="*/ 64 w 84"/>
                  <a:gd name="T51" fmla="*/ 10 h 56"/>
                  <a:gd name="T52" fmla="*/ 64 w 84"/>
                  <a:gd name="T53" fmla="*/ 12 h 56"/>
                  <a:gd name="T54" fmla="*/ 64 w 84"/>
                  <a:gd name="T55" fmla="*/ 16 h 56"/>
                  <a:gd name="T56" fmla="*/ 64 w 84"/>
                  <a:gd name="T57" fmla="*/ 18 h 56"/>
                  <a:gd name="T58" fmla="*/ 66 w 84"/>
                  <a:gd name="T59" fmla="*/ 22 h 56"/>
                  <a:gd name="T60" fmla="*/ 70 w 84"/>
                  <a:gd name="T61" fmla="*/ 24 h 56"/>
                  <a:gd name="T62" fmla="*/ 72 w 84"/>
                  <a:gd name="T63" fmla="*/ 24 h 56"/>
                  <a:gd name="T64" fmla="*/ 74 w 84"/>
                  <a:gd name="T65" fmla="*/ 24 h 56"/>
                  <a:gd name="T66" fmla="*/ 76 w 84"/>
                  <a:gd name="T67" fmla="*/ 24 h 56"/>
                  <a:gd name="T68" fmla="*/ 78 w 84"/>
                  <a:gd name="T69" fmla="*/ 24 h 56"/>
                  <a:gd name="T70" fmla="*/ 80 w 84"/>
                  <a:gd name="T71" fmla="*/ 26 h 56"/>
                  <a:gd name="T72" fmla="*/ 82 w 84"/>
                  <a:gd name="T73" fmla="*/ 30 h 56"/>
                  <a:gd name="T74" fmla="*/ 84 w 84"/>
                  <a:gd name="T75" fmla="*/ 36 h 56"/>
                  <a:gd name="T76" fmla="*/ 82 w 84"/>
                  <a:gd name="T77" fmla="*/ 40 h 56"/>
                  <a:gd name="T78" fmla="*/ 82 w 84"/>
                  <a:gd name="T79" fmla="*/ 42 h 56"/>
                  <a:gd name="T80" fmla="*/ 80 w 84"/>
                  <a:gd name="T81" fmla="*/ 44 h 56"/>
                  <a:gd name="T82" fmla="*/ 80 w 84"/>
                  <a:gd name="T83" fmla="*/ 46 h 56"/>
                  <a:gd name="T84" fmla="*/ 48 w 84"/>
                  <a:gd name="T85" fmla="*/ 56 h 56"/>
                  <a:gd name="T86" fmla="*/ 48 w 84"/>
                  <a:gd name="T87" fmla="*/ 56 h 56"/>
                  <a:gd name="T88" fmla="*/ 46 w 84"/>
                  <a:gd name="T89" fmla="*/ 56 h 56"/>
                  <a:gd name="T90" fmla="*/ 44 w 84"/>
                  <a:gd name="T91" fmla="*/ 56 h 56"/>
                  <a:gd name="T92" fmla="*/ 38 w 84"/>
                  <a:gd name="T93" fmla="*/ 54 h 56"/>
                  <a:gd name="T94" fmla="*/ 32 w 84"/>
                  <a:gd name="T95" fmla="*/ 52 h 56"/>
                  <a:gd name="T96" fmla="*/ 32 w 84"/>
                  <a:gd name="T97" fmla="*/ 52 h 56"/>
                  <a:gd name="T98" fmla="*/ 28 w 84"/>
                  <a:gd name="T99" fmla="*/ 50 h 56"/>
                  <a:gd name="T100" fmla="*/ 26 w 84"/>
                  <a:gd name="T101" fmla="*/ 48 h 56"/>
                  <a:gd name="T102" fmla="*/ 24 w 84"/>
                  <a:gd name="T103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" h="56">
                    <a:moveTo>
                      <a:pt x="24" y="44"/>
                    </a:moveTo>
                    <a:lnTo>
                      <a:pt x="22" y="38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4" y="18"/>
                    </a:lnTo>
                    <a:lnTo>
                      <a:pt x="6" y="16"/>
                    </a:lnTo>
                    <a:lnTo>
                      <a:pt x="12" y="12"/>
                    </a:lnTo>
                    <a:lnTo>
                      <a:pt x="14" y="8"/>
                    </a:lnTo>
                    <a:lnTo>
                      <a:pt x="16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4" y="4"/>
                    </a:lnTo>
                    <a:lnTo>
                      <a:pt x="38" y="6"/>
                    </a:lnTo>
                    <a:lnTo>
                      <a:pt x="40" y="8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6" y="4"/>
                    </a:lnTo>
                    <a:lnTo>
                      <a:pt x="58" y="4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4" y="10"/>
                    </a:lnTo>
                    <a:lnTo>
                      <a:pt x="64" y="12"/>
                    </a:lnTo>
                    <a:lnTo>
                      <a:pt x="64" y="16"/>
                    </a:lnTo>
                    <a:lnTo>
                      <a:pt x="64" y="18"/>
                    </a:lnTo>
                    <a:lnTo>
                      <a:pt x="66" y="22"/>
                    </a:lnTo>
                    <a:lnTo>
                      <a:pt x="70" y="24"/>
                    </a:lnTo>
                    <a:lnTo>
                      <a:pt x="72" y="24"/>
                    </a:lnTo>
                    <a:lnTo>
                      <a:pt x="74" y="24"/>
                    </a:lnTo>
                    <a:lnTo>
                      <a:pt x="76" y="24"/>
                    </a:lnTo>
                    <a:lnTo>
                      <a:pt x="78" y="24"/>
                    </a:lnTo>
                    <a:lnTo>
                      <a:pt x="80" y="26"/>
                    </a:lnTo>
                    <a:lnTo>
                      <a:pt x="82" y="30"/>
                    </a:lnTo>
                    <a:lnTo>
                      <a:pt x="84" y="36"/>
                    </a:lnTo>
                    <a:lnTo>
                      <a:pt x="82" y="40"/>
                    </a:lnTo>
                    <a:lnTo>
                      <a:pt x="82" y="42"/>
                    </a:lnTo>
                    <a:lnTo>
                      <a:pt x="80" y="44"/>
                    </a:lnTo>
                    <a:lnTo>
                      <a:pt x="80" y="46"/>
                    </a:lnTo>
                    <a:lnTo>
                      <a:pt x="48" y="56"/>
                    </a:lnTo>
                    <a:lnTo>
                      <a:pt x="48" y="56"/>
                    </a:lnTo>
                    <a:lnTo>
                      <a:pt x="46" y="56"/>
                    </a:lnTo>
                    <a:lnTo>
                      <a:pt x="44" y="56"/>
                    </a:lnTo>
                    <a:lnTo>
                      <a:pt x="38" y="54"/>
                    </a:lnTo>
                    <a:lnTo>
                      <a:pt x="32" y="52"/>
                    </a:lnTo>
                    <a:lnTo>
                      <a:pt x="32" y="52"/>
                    </a:lnTo>
                    <a:lnTo>
                      <a:pt x="28" y="50"/>
                    </a:lnTo>
                    <a:lnTo>
                      <a:pt x="26" y="48"/>
                    </a:lnTo>
                    <a:lnTo>
                      <a:pt x="24" y="4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8" name="Freeform 266">
                <a:extLst>
                  <a:ext uri="{FF2B5EF4-FFF2-40B4-BE49-F238E27FC236}">
                    <a16:creationId xmlns:a16="http://schemas.microsoft.com/office/drawing/2014/main" id="{E465EB14-47BE-4DE8-A352-A85D9F8793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79" y="2976"/>
                <a:ext cx="36" cy="44"/>
              </a:xfrm>
              <a:custGeom>
                <a:avLst/>
                <a:gdLst>
                  <a:gd name="T0" fmla="*/ 0 w 36"/>
                  <a:gd name="T1" fmla="*/ 18 h 44"/>
                  <a:gd name="T2" fmla="*/ 0 w 36"/>
                  <a:gd name="T3" fmla="*/ 16 h 44"/>
                  <a:gd name="T4" fmla="*/ 0 w 36"/>
                  <a:gd name="T5" fmla="*/ 14 h 44"/>
                  <a:gd name="T6" fmla="*/ 0 w 36"/>
                  <a:gd name="T7" fmla="*/ 12 h 44"/>
                  <a:gd name="T8" fmla="*/ 2 w 36"/>
                  <a:gd name="T9" fmla="*/ 8 h 44"/>
                  <a:gd name="T10" fmla="*/ 4 w 36"/>
                  <a:gd name="T11" fmla="*/ 6 h 44"/>
                  <a:gd name="T12" fmla="*/ 8 w 36"/>
                  <a:gd name="T13" fmla="*/ 2 h 44"/>
                  <a:gd name="T14" fmla="*/ 14 w 36"/>
                  <a:gd name="T15" fmla="*/ 0 h 44"/>
                  <a:gd name="T16" fmla="*/ 18 w 36"/>
                  <a:gd name="T17" fmla="*/ 0 h 44"/>
                  <a:gd name="T18" fmla="*/ 20 w 36"/>
                  <a:gd name="T19" fmla="*/ 0 h 44"/>
                  <a:gd name="T20" fmla="*/ 24 w 36"/>
                  <a:gd name="T21" fmla="*/ 0 h 44"/>
                  <a:gd name="T22" fmla="*/ 26 w 36"/>
                  <a:gd name="T23" fmla="*/ 2 h 44"/>
                  <a:gd name="T24" fmla="*/ 28 w 36"/>
                  <a:gd name="T25" fmla="*/ 2 h 44"/>
                  <a:gd name="T26" fmla="*/ 30 w 36"/>
                  <a:gd name="T27" fmla="*/ 4 h 44"/>
                  <a:gd name="T28" fmla="*/ 32 w 36"/>
                  <a:gd name="T29" fmla="*/ 4 h 44"/>
                  <a:gd name="T30" fmla="*/ 34 w 36"/>
                  <a:gd name="T31" fmla="*/ 8 h 44"/>
                  <a:gd name="T32" fmla="*/ 36 w 36"/>
                  <a:gd name="T33" fmla="*/ 12 h 44"/>
                  <a:gd name="T34" fmla="*/ 36 w 36"/>
                  <a:gd name="T35" fmla="*/ 20 h 44"/>
                  <a:gd name="T36" fmla="*/ 34 w 36"/>
                  <a:gd name="T37" fmla="*/ 28 h 44"/>
                  <a:gd name="T38" fmla="*/ 30 w 36"/>
                  <a:gd name="T39" fmla="*/ 34 h 44"/>
                  <a:gd name="T40" fmla="*/ 30 w 36"/>
                  <a:gd name="T41" fmla="*/ 34 h 44"/>
                  <a:gd name="T42" fmla="*/ 28 w 36"/>
                  <a:gd name="T43" fmla="*/ 38 h 44"/>
                  <a:gd name="T44" fmla="*/ 24 w 36"/>
                  <a:gd name="T45" fmla="*/ 40 h 44"/>
                  <a:gd name="T46" fmla="*/ 20 w 36"/>
                  <a:gd name="T47" fmla="*/ 44 h 44"/>
                  <a:gd name="T48" fmla="*/ 18 w 36"/>
                  <a:gd name="T49" fmla="*/ 44 h 44"/>
                  <a:gd name="T50" fmla="*/ 16 w 36"/>
                  <a:gd name="T51" fmla="*/ 44 h 44"/>
                  <a:gd name="T52" fmla="*/ 14 w 36"/>
                  <a:gd name="T53" fmla="*/ 42 h 44"/>
                  <a:gd name="T54" fmla="*/ 10 w 36"/>
                  <a:gd name="T55" fmla="*/ 40 h 44"/>
                  <a:gd name="T56" fmla="*/ 8 w 36"/>
                  <a:gd name="T57" fmla="*/ 38 h 44"/>
                  <a:gd name="T58" fmla="*/ 0 w 36"/>
                  <a:gd name="T59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44">
                    <a:moveTo>
                      <a:pt x="0" y="18"/>
                    </a:moveTo>
                    <a:lnTo>
                      <a:pt x="0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6" y="2"/>
                    </a:lnTo>
                    <a:lnTo>
                      <a:pt x="28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8"/>
                    </a:lnTo>
                    <a:lnTo>
                      <a:pt x="36" y="12"/>
                    </a:lnTo>
                    <a:lnTo>
                      <a:pt x="36" y="20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34"/>
                    </a:lnTo>
                    <a:lnTo>
                      <a:pt x="28" y="38"/>
                    </a:lnTo>
                    <a:lnTo>
                      <a:pt x="24" y="40"/>
                    </a:lnTo>
                    <a:lnTo>
                      <a:pt x="20" y="44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2"/>
                    </a:lnTo>
                    <a:lnTo>
                      <a:pt x="10" y="40"/>
                    </a:lnTo>
                    <a:lnTo>
                      <a:pt x="8" y="38"/>
                    </a:lnTo>
                    <a:lnTo>
                      <a:pt x="0" y="1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09" name="Freeform 267">
                <a:extLst>
                  <a:ext uri="{FF2B5EF4-FFF2-40B4-BE49-F238E27FC236}">
                    <a16:creationId xmlns:a16="http://schemas.microsoft.com/office/drawing/2014/main" id="{85A1221C-1875-4232-B075-9B549ADF0C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47" y="2940"/>
                <a:ext cx="100" cy="70"/>
              </a:xfrm>
              <a:custGeom>
                <a:avLst/>
                <a:gdLst>
                  <a:gd name="T0" fmla="*/ 0 w 100"/>
                  <a:gd name="T1" fmla="*/ 26 h 70"/>
                  <a:gd name="T2" fmla="*/ 18 w 100"/>
                  <a:gd name="T3" fmla="*/ 20 h 70"/>
                  <a:gd name="T4" fmla="*/ 22 w 100"/>
                  <a:gd name="T5" fmla="*/ 16 h 70"/>
                  <a:gd name="T6" fmla="*/ 24 w 100"/>
                  <a:gd name="T7" fmla="*/ 8 h 70"/>
                  <a:gd name="T8" fmla="*/ 22 w 100"/>
                  <a:gd name="T9" fmla="*/ 0 h 70"/>
                  <a:gd name="T10" fmla="*/ 24 w 100"/>
                  <a:gd name="T11" fmla="*/ 0 h 70"/>
                  <a:gd name="T12" fmla="*/ 30 w 100"/>
                  <a:gd name="T13" fmla="*/ 0 h 70"/>
                  <a:gd name="T14" fmla="*/ 36 w 100"/>
                  <a:gd name="T15" fmla="*/ 2 h 70"/>
                  <a:gd name="T16" fmla="*/ 38 w 100"/>
                  <a:gd name="T17" fmla="*/ 4 h 70"/>
                  <a:gd name="T18" fmla="*/ 40 w 100"/>
                  <a:gd name="T19" fmla="*/ 6 h 70"/>
                  <a:gd name="T20" fmla="*/ 44 w 100"/>
                  <a:gd name="T21" fmla="*/ 6 h 70"/>
                  <a:gd name="T22" fmla="*/ 52 w 100"/>
                  <a:gd name="T23" fmla="*/ 10 h 70"/>
                  <a:gd name="T24" fmla="*/ 62 w 100"/>
                  <a:gd name="T25" fmla="*/ 10 h 70"/>
                  <a:gd name="T26" fmla="*/ 64 w 100"/>
                  <a:gd name="T27" fmla="*/ 8 h 70"/>
                  <a:gd name="T28" fmla="*/ 64 w 100"/>
                  <a:gd name="T29" fmla="*/ 6 h 70"/>
                  <a:gd name="T30" fmla="*/ 66 w 100"/>
                  <a:gd name="T31" fmla="*/ 4 h 70"/>
                  <a:gd name="T32" fmla="*/ 70 w 100"/>
                  <a:gd name="T33" fmla="*/ 2 h 70"/>
                  <a:gd name="T34" fmla="*/ 76 w 100"/>
                  <a:gd name="T35" fmla="*/ 4 h 70"/>
                  <a:gd name="T36" fmla="*/ 78 w 100"/>
                  <a:gd name="T37" fmla="*/ 8 h 70"/>
                  <a:gd name="T38" fmla="*/ 80 w 100"/>
                  <a:gd name="T39" fmla="*/ 14 h 70"/>
                  <a:gd name="T40" fmla="*/ 84 w 100"/>
                  <a:gd name="T41" fmla="*/ 22 h 70"/>
                  <a:gd name="T42" fmla="*/ 88 w 100"/>
                  <a:gd name="T43" fmla="*/ 28 h 70"/>
                  <a:gd name="T44" fmla="*/ 90 w 100"/>
                  <a:gd name="T45" fmla="*/ 36 h 70"/>
                  <a:gd name="T46" fmla="*/ 96 w 100"/>
                  <a:gd name="T47" fmla="*/ 50 h 70"/>
                  <a:gd name="T48" fmla="*/ 100 w 100"/>
                  <a:gd name="T49" fmla="*/ 64 h 70"/>
                  <a:gd name="T50" fmla="*/ 96 w 100"/>
                  <a:gd name="T51" fmla="*/ 70 h 70"/>
                  <a:gd name="T52" fmla="*/ 88 w 100"/>
                  <a:gd name="T53" fmla="*/ 66 h 70"/>
                  <a:gd name="T54" fmla="*/ 78 w 100"/>
                  <a:gd name="T55" fmla="*/ 60 h 70"/>
                  <a:gd name="T56" fmla="*/ 78 w 100"/>
                  <a:gd name="T57" fmla="*/ 60 h 70"/>
                  <a:gd name="T58" fmla="*/ 72 w 100"/>
                  <a:gd name="T59" fmla="*/ 60 h 70"/>
                  <a:gd name="T60" fmla="*/ 68 w 100"/>
                  <a:gd name="T61" fmla="*/ 60 h 70"/>
                  <a:gd name="T62" fmla="*/ 68 w 100"/>
                  <a:gd name="T63" fmla="*/ 54 h 70"/>
                  <a:gd name="T64" fmla="*/ 68 w 100"/>
                  <a:gd name="T65" fmla="*/ 46 h 70"/>
                  <a:gd name="T66" fmla="*/ 62 w 100"/>
                  <a:gd name="T67" fmla="*/ 40 h 70"/>
                  <a:gd name="T68" fmla="*/ 50 w 100"/>
                  <a:gd name="T69" fmla="*/ 36 h 70"/>
                  <a:gd name="T70" fmla="*/ 48 w 100"/>
                  <a:gd name="T71" fmla="*/ 36 h 70"/>
                  <a:gd name="T72" fmla="*/ 40 w 100"/>
                  <a:gd name="T73" fmla="*/ 40 h 70"/>
                  <a:gd name="T74" fmla="*/ 32 w 100"/>
                  <a:gd name="T75" fmla="*/ 46 h 70"/>
                  <a:gd name="T76" fmla="*/ 18 w 100"/>
                  <a:gd name="T77" fmla="*/ 4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70">
                    <a:moveTo>
                      <a:pt x="18" y="40"/>
                    </a:moveTo>
                    <a:lnTo>
                      <a:pt x="0" y="26"/>
                    </a:lnTo>
                    <a:lnTo>
                      <a:pt x="18" y="20"/>
                    </a:lnTo>
                    <a:lnTo>
                      <a:pt x="18" y="20"/>
                    </a:lnTo>
                    <a:lnTo>
                      <a:pt x="20" y="18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4" y="0"/>
                    </a:lnTo>
                    <a:lnTo>
                      <a:pt x="36" y="2"/>
                    </a:lnTo>
                    <a:lnTo>
                      <a:pt x="36" y="2"/>
                    </a:lnTo>
                    <a:lnTo>
                      <a:pt x="38" y="4"/>
                    </a:lnTo>
                    <a:lnTo>
                      <a:pt x="38" y="6"/>
                    </a:lnTo>
                    <a:lnTo>
                      <a:pt x="40" y="6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6" y="8"/>
                    </a:lnTo>
                    <a:lnTo>
                      <a:pt x="52" y="10"/>
                    </a:lnTo>
                    <a:lnTo>
                      <a:pt x="58" y="10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4" y="8"/>
                    </a:lnTo>
                    <a:lnTo>
                      <a:pt x="66" y="6"/>
                    </a:lnTo>
                    <a:lnTo>
                      <a:pt x="64" y="6"/>
                    </a:lnTo>
                    <a:lnTo>
                      <a:pt x="64" y="4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70" y="2"/>
                    </a:lnTo>
                    <a:lnTo>
                      <a:pt x="72" y="2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78" y="8"/>
                    </a:lnTo>
                    <a:lnTo>
                      <a:pt x="78" y="10"/>
                    </a:lnTo>
                    <a:lnTo>
                      <a:pt x="80" y="14"/>
                    </a:lnTo>
                    <a:lnTo>
                      <a:pt x="82" y="18"/>
                    </a:lnTo>
                    <a:lnTo>
                      <a:pt x="84" y="22"/>
                    </a:lnTo>
                    <a:lnTo>
                      <a:pt x="88" y="26"/>
                    </a:lnTo>
                    <a:lnTo>
                      <a:pt x="88" y="28"/>
                    </a:lnTo>
                    <a:lnTo>
                      <a:pt x="88" y="30"/>
                    </a:lnTo>
                    <a:lnTo>
                      <a:pt x="90" y="36"/>
                    </a:lnTo>
                    <a:lnTo>
                      <a:pt x="92" y="40"/>
                    </a:lnTo>
                    <a:lnTo>
                      <a:pt x="96" y="50"/>
                    </a:lnTo>
                    <a:lnTo>
                      <a:pt x="98" y="58"/>
                    </a:lnTo>
                    <a:lnTo>
                      <a:pt x="100" y="64"/>
                    </a:lnTo>
                    <a:lnTo>
                      <a:pt x="98" y="68"/>
                    </a:lnTo>
                    <a:lnTo>
                      <a:pt x="96" y="70"/>
                    </a:lnTo>
                    <a:lnTo>
                      <a:pt x="92" y="70"/>
                    </a:lnTo>
                    <a:lnTo>
                      <a:pt x="88" y="66"/>
                    </a:lnTo>
                    <a:lnTo>
                      <a:pt x="82" y="64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6" y="60"/>
                    </a:lnTo>
                    <a:lnTo>
                      <a:pt x="72" y="60"/>
                    </a:lnTo>
                    <a:lnTo>
                      <a:pt x="66" y="60"/>
                    </a:lnTo>
                    <a:lnTo>
                      <a:pt x="68" y="60"/>
                    </a:lnTo>
                    <a:lnTo>
                      <a:pt x="68" y="56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66" y="42"/>
                    </a:lnTo>
                    <a:lnTo>
                      <a:pt x="62" y="40"/>
                    </a:lnTo>
                    <a:lnTo>
                      <a:pt x="58" y="38"/>
                    </a:lnTo>
                    <a:lnTo>
                      <a:pt x="50" y="36"/>
                    </a:lnTo>
                    <a:lnTo>
                      <a:pt x="50" y="36"/>
                    </a:lnTo>
                    <a:lnTo>
                      <a:pt x="48" y="36"/>
                    </a:lnTo>
                    <a:lnTo>
                      <a:pt x="44" y="38"/>
                    </a:lnTo>
                    <a:lnTo>
                      <a:pt x="40" y="40"/>
                    </a:lnTo>
                    <a:lnTo>
                      <a:pt x="36" y="42"/>
                    </a:lnTo>
                    <a:lnTo>
                      <a:pt x="32" y="46"/>
                    </a:lnTo>
                    <a:lnTo>
                      <a:pt x="32" y="52"/>
                    </a:lnTo>
                    <a:lnTo>
                      <a:pt x="18" y="4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0" name="Freeform 268">
                <a:extLst>
                  <a:ext uri="{FF2B5EF4-FFF2-40B4-BE49-F238E27FC236}">
                    <a16:creationId xmlns:a16="http://schemas.microsoft.com/office/drawing/2014/main" id="{34F459D1-25B5-47CD-8C8C-A7FD62D534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5" y="2960"/>
                <a:ext cx="84" cy="88"/>
              </a:xfrm>
              <a:custGeom>
                <a:avLst/>
                <a:gdLst>
                  <a:gd name="T0" fmla="*/ 42 w 84"/>
                  <a:gd name="T1" fmla="*/ 84 h 88"/>
                  <a:gd name="T2" fmla="*/ 44 w 84"/>
                  <a:gd name="T3" fmla="*/ 78 h 88"/>
                  <a:gd name="T4" fmla="*/ 44 w 84"/>
                  <a:gd name="T5" fmla="*/ 68 h 88"/>
                  <a:gd name="T6" fmla="*/ 42 w 84"/>
                  <a:gd name="T7" fmla="*/ 66 h 88"/>
                  <a:gd name="T8" fmla="*/ 36 w 84"/>
                  <a:gd name="T9" fmla="*/ 64 h 88"/>
                  <a:gd name="T10" fmla="*/ 32 w 84"/>
                  <a:gd name="T11" fmla="*/ 64 h 88"/>
                  <a:gd name="T12" fmla="*/ 28 w 84"/>
                  <a:gd name="T13" fmla="*/ 62 h 88"/>
                  <a:gd name="T14" fmla="*/ 26 w 84"/>
                  <a:gd name="T15" fmla="*/ 54 h 88"/>
                  <a:gd name="T16" fmla="*/ 26 w 84"/>
                  <a:gd name="T17" fmla="*/ 48 h 88"/>
                  <a:gd name="T18" fmla="*/ 24 w 84"/>
                  <a:gd name="T19" fmla="*/ 46 h 88"/>
                  <a:gd name="T20" fmla="*/ 18 w 84"/>
                  <a:gd name="T21" fmla="*/ 42 h 88"/>
                  <a:gd name="T22" fmla="*/ 10 w 84"/>
                  <a:gd name="T23" fmla="*/ 48 h 88"/>
                  <a:gd name="T24" fmla="*/ 10 w 84"/>
                  <a:gd name="T25" fmla="*/ 44 h 88"/>
                  <a:gd name="T26" fmla="*/ 10 w 84"/>
                  <a:gd name="T27" fmla="*/ 36 h 88"/>
                  <a:gd name="T28" fmla="*/ 8 w 84"/>
                  <a:gd name="T29" fmla="*/ 32 h 88"/>
                  <a:gd name="T30" fmla="*/ 4 w 84"/>
                  <a:gd name="T31" fmla="*/ 24 h 88"/>
                  <a:gd name="T32" fmla="*/ 2 w 84"/>
                  <a:gd name="T33" fmla="*/ 14 h 88"/>
                  <a:gd name="T34" fmla="*/ 0 w 84"/>
                  <a:gd name="T35" fmla="*/ 6 h 88"/>
                  <a:gd name="T36" fmla="*/ 6 w 84"/>
                  <a:gd name="T37" fmla="*/ 8 h 88"/>
                  <a:gd name="T38" fmla="*/ 16 w 84"/>
                  <a:gd name="T39" fmla="*/ 6 h 88"/>
                  <a:gd name="T40" fmla="*/ 22 w 84"/>
                  <a:gd name="T41" fmla="*/ 4 h 88"/>
                  <a:gd name="T42" fmla="*/ 24 w 84"/>
                  <a:gd name="T43" fmla="*/ 0 h 88"/>
                  <a:gd name="T44" fmla="*/ 30 w 84"/>
                  <a:gd name="T45" fmla="*/ 2 h 88"/>
                  <a:gd name="T46" fmla="*/ 32 w 84"/>
                  <a:gd name="T47" fmla="*/ 4 h 88"/>
                  <a:gd name="T48" fmla="*/ 36 w 84"/>
                  <a:gd name="T49" fmla="*/ 4 h 88"/>
                  <a:gd name="T50" fmla="*/ 38 w 84"/>
                  <a:gd name="T51" fmla="*/ 2 h 88"/>
                  <a:gd name="T52" fmla="*/ 42 w 84"/>
                  <a:gd name="T53" fmla="*/ 0 h 88"/>
                  <a:gd name="T54" fmla="*/ 50 w 84"/>
                  <a:gd name="T55" fmla="*/ 0 h 88"/>
                  <a:gd name="T56" fmla="*/ 58 w 84"/>
                  <a:gd name="T57" fmla="*/ 2 h 88"/>
                  <a:gd name="T58" fmla="*/ 64 w 84"/>
                  <a:gd name="T59" fmla="*/ 0 h 88"/>
                  <a:gd name="T60" fmla="*/ 72 w 84"/>
                  <a:gd name="T61" fmla="*/ 0 h 88"/>
                  <a:gd name="T62" fmla="*/ 76 w 84"/>
                  <a:gd name="T63" fmla="*/ 4 h 88"/>
                  <a:gd name="T64" fmla="*/ 78 w 84"/>
                  <a:gd name="T65" fmla="*/ 12 h 88"/>
                  <a:gd name="T66" fmla="*/ 82 w 84"/>
                  <a:gd name="T67" fmla="*/ 32 h 88"/>
                  <a:gd name="T68" fmla="*/ 80 w 84"/>
                  <a:gd name="T69" fmla="*/ 46 h 88"/>
                  <a:gd name="T70" fmla="*/ 76 w 84"/>
                  <a:gd name="T71" fmla="*/ 68 h 88"/>
                  <a:gd name="T72" fmla="*/ 84 w 84"/>
                  <a:gd name="T73" fmla="*/ 88 h 88"/>
                  <a:gd name="T74" fmla="*/ 42 w 84"/>
                  <a:gd name="T75" fmla="*/ 8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4" h="88">
                    <a:moveTo>
                      <a:pt x="42" y="86"/>
                    </a:moveTo>
                    <a:lnTo>
                      <a:pt x="42" y="84"/>
                    </a:lnTo>
                    <a:lnTo>
                      <a:pt x="44" y="82"/>
                    </a:lnTo>
                    <a:lnTo>
                      <a:pt x="44" y="78"/>
                    </a:lnTo>
                    <a:lnTo>
                      <a:pt x="46" y="74"/>
                    </a:lnTo>
                    <a:lnTo>
                      <a:pt x="44" y="68"/>
                    </a:lnTo>
                    <a:lnTo>
                      <a:pt x="44" y="68"/>
                    </a:lnTo>
                    <a:lnTo>
                      <a:pt x="42" y="66"/>
                    </a:lnTo>
                    <a:lnTo>
                      <a:pt x="40" y="64"/>
                    </a:lnTo>
                    <a:lnTo>
                      <a:pt x="3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0" y="64"/>
                    </a:lnTo>
                    <a:lnTo>
                      <a:pt x="28" y="62"/>
                    </a:lnTo>
                    <a:lnTo>
                      <a:pt x="26" y="58"/>
                    </a:lnTo>
                    <a:lnTo>
                      <a:pt x="26" y="54"/>
                    </a:lnTo>
                    <a:lnTo>
                      <a:pt x="26" y="50"/>
                    </a:lnTo>
                    <a:lnTo>
                      <a:pt x="26" y="48"/>
                    </a:lnTo>
                    <a:lnTo>
                      <a:pt x="24" y="46"/>
                    </a:lnTo>
                    <a:lnTo>
                      <a:pt x="24" y="46"/>
                    </a:lnTo>
                    <a:lnTo>
                      <a:pt x="22" y="44"/>
                    </a:lnTo>
                    <a:lnTo>
                      <a:pt x="18" y="42"/>
                    </a:lnTo>
                    <a:lnTo>
                      <a:pt x="14" y="44"/>
                    </a:lnTo>
                    <a:lnTo>
                      <a:pt x="10" y="48"/>
                    </a:lnTo>
                    <a:lnTo>
                      <a:pt x="10" y="46"/>
                    </a:lnTo>
                    <a:lnTo>
                      <a:pt x="10" y="44"/>
                    </a:lnTo>
                    <a:lnTo>
                      <a:pt x="10" y="40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8" y="32"/>
                    </a:lnTo>
                    <a:lnTo>
                      <a:pt x="6" y="28"/>
                    </a:lnTo>
                    <a:lnTo>
                      <a:pt x="4" y="24"/>
                    </a:lnTo>
                    <a:lnTo>
                      <a:pt x="2" y="20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8"/>
                    </a:lnTo>
                    <a:lnTo>
                      <a:pt x="10" y="8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0" y="4"/>
                    </a:lnTo>
                    <a:lnTo>
                      <a:pt x="32" y="4"/>
                    </a:lnTo>
                    <a:lnTo>
                      <a:pt x="34" y="6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42" y="0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2" y="2"/>
                    </a:lnTo>
                    <a:lnTo>
                      <a:pt x="64" y="0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2"/>
                    </a:lnTo>
                    <a:lnTo>
                      <a:pt x="76" y="4"/>
                    </a:lnTo>
                    <a:lnTo>
                      <a:pt x="76" y="8"/>
                    </a:lnTo>
                    <a:lnTo>
                      <a:pt x="78" y="12"/>
                    </a:lnTo>
                    <a:lnTo>
                      <a:pt x="80" y="20"/>
                    </a:lnTo>
                    <a:lnTo>
                      <a:pt x="82" y="32"/>
                    </a:lnTo>
                    <a:lnTo>
                      <a:pt x="80" y="42"/>
                    </a:lnTo>
                    <a:lnTo>
                      <a:pt x="80" y="46"/>
                    </a:lnTo>
                    <a:lnTo>
                      <a:pt x="78" y="56"/>
                    </a:lnTo>
                    <a:lnTo>
                      <a:pt x="76" y="68"/>
                    </a:lnTo>
                    <a:lnTo>
                      <a:pt x="78" y="76"/>
                    </a:lnTo>
                    <a:lnTo>
                      <a:pt x="84" y="88"/>
                    </a:lnTo>
                    <a:lnTo>
                      <a:pt x="66" y="82"/>
                    </a:lnTo>
                    <a:lnTo>
                      <a:pt x="42" y="8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1" name="Freeform 269">
                <a:extLst>
                  <a:ext uri="{FF2B5EF4-FFF2-40B4-BE49-F238E27FC236}">
                    <a16:creationId xmlns:a16="http://schemas.microsoft.com/office/drawing/2014/main" id="{AD3FDE9F-D2CF-4DD2-BB6A-D6EC943A73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3" y="2924"/>
                <a:ext cx="74" cy="38"/>
              </a:xfrm>
              <a:custGeom>
                <a:avLst/>
                <a:gdLst>
                  <a:gd name="T0" fmla="*/ 28 w 74"/>
                  <a:gd name="T1" fmla="*/ 8 h 38"/>
                  <a:gd name="T2" fmla="*/ 28 w 74"/>
                  <a:gd name="T3" fmla="*/ 8 h 38"/>
                  <a:gd name="T4" fmla="*/ 24 w 74"/>
                  <a:gd name="T5" fmla="*/ 8 h 38"/>
                  <a:gd name="T6" fmla="*/ 20 w 74"/>
                  <a:gd name="T7" fmla="*/ 8 h 38"/>
                  <a:gd name="T8" fmla="*/ 16 w 74"/>
                  <a:gd name="T9" fmla="*/ 10 h 38"/>
                  <a:gd name="T10" fmla="*/ 12 w 74"/>
                  <a:gd name="T11" fmla="*/ 12 h 38"/>
                  <a:gd name="T12" fmla="*/ 8 w 74"/>
                  <a:gd name="T13" fmla="*/ 16 h 38"/>
                  <a:gd name="T14" fmla="*/ 4 w 74"/>
                  <a:gd name="T15" fmla="*/ 22 h 38"/>
                  <a:gd name="T16" fmla="*/ 0 w 74"/>
                  <a:gd name="T17" fmla="*/ 38 h 38"/>
                  <a:gd name="T18" fmla="*/ 0 w 74"/>
                  <a:gd name="T19" fmla="*/ 38 h 38"/>
                  <a:gd name="T20" fmla="*/ 2 w 74"/>
                  <a:gd name="T21" fmla="*/ 38 h 38"/>
                  <a:gd name="T22" fmla="*/ 6 w 74"/>
                  <a:gd name="T23" fmla="*/ 36 h 38"/>
                  <a:gd name="T24" fmla="*/ 10 w 74"/>
                  <a:gd name="T25" fmla="*/ 36 h 38"/>
                  <a:gd name="T26" fmla="*/ 16 w 74"/>
                  <a:gd name="T27" fmla="*/ 38 h 38"/>
                  <a:gd name="T28" fmla="*/ 16 w 74"/>
                  <a:gd name="T29" fmla="*/ 38 h 38"/>
                  <a:gd name="T30" fmla="*/ 18 w 74"/>
                  <a:gd name="T31" fmla="*/ 38 h 38"/>
                  <a:gd name="T32" fmla="*/ 22 w 74"/>
                  <a:gd name="T33" fmla="*/ 38 h 38"/>
                  <a:gd name="T34" fmla="*/ 28 w 74"/>
                  <a:gd name="T35" fmla="*/ 36 h 38"/>
                  <a:gd name="T36" fmla="*/ 28 w 74"/>
                  <a:gd name="T37" fmla="*/ 36 h 38"/>
                  <a:gd name="T38" fmla="*/ 30 w 74"/>
                  <a:gd name="T39" fmla="*/ 36 h 38"/>
                  <a:gd name="T40" fmla="*/ 32 w 74"/>
                  <a:gd name="T41" fmla="*/ 36 h 38"/>
                  <a:gd name="T42" fmla="*/ 36 w 74"/>
                  <a:gd name="T43" fmla="*/ 36 h 38"/>
                  <a:gd name="T44" fmla="*/ 36 w 74"/>
                  <a:gd name="T45" fmla="*/ 36 h 38"/>
                  <a:gd name="T46" fmla="*/ 36 w 74"/>
                  <a:gd name="T47" fmla="*/ 34 h 38"/>
                  <a:gd name="T48" fmla="*/ 36 w 74"/>
                  <a:gd name="T49" fmla="*/ 32 h 38"/>
                  <a:gd name="T50" fmla="*/ 38 w 74"/>
                  <a:gd name="T51" fmla="*/ 30 h 38"/>
                  <a:gd name="T52" fmla="*/ 40 w 74"/>
                  <a:gd name="T53" fmla="*/ 28 h 38"/>
                  <a:gd name="T54" fmla="*/ 40 w 74"/>
                  <a:gd name="T55" fmla="*/ 26 h 38"/>
                  <a:gd name="T56" fmla="*/ 42 w 74"/>
                  <a:gd name="T57" fmla="*/ 24 h 38"/>
                  <a:gd name="T58" fmla="*/ 44 w 74"/>
                  <a:gd name="T59" fmla="*/ 22 h 38"/>
                  <a:gd name="T60" fmla="*/ 46 w 74"/>
                  <a:gd name="T61" fmla="*/ 22 h 38"/>
                  <a:gd name="T62" fmla="*/ 50 w 74"/>
                  <a:gd name="T63" fmla="*/ 20 h 38"/>
                  <a:gd name="T64" fmla="*/ 60 w 74"/>
                  <a:gd name="T65" fmla="*/ 20 h 38"/>
                  <a:gd name="T66" fmla="*/ 62 w 74"/>
                  <a:gd name="T67" fmla="*/ 20 h 38"/>
                  <a:gd name="T68" fmla="*/ 64 w 74"/>
                  <a:gd name="T69" fmla="*/ 22 h 38"/>
                  <a:gd name="T70" fmla="*/ 68 w 74"/>
                  <a:gd name="T71" fmla="*/ 22 h 38"/>
                  <a:gd name="T72" fmla="*/ 70 w 74"/>
                  <a:gd name="T73" fmla="*/ 22 h 38"/>
                  <a:gd name="T74" fmla="*/ 72 w 74"/>
                  <a:gd name="T75" fmla="*/ 22 h 38"/>
                  <a:gd name="T76" fmla="*/ 74 w 74"/>
                  <a:gd name="T77" fmla="*/ 20 h 38"/>
                  <a:gd name="T78" fmla="*/ 74 w 74"/>
                  <a:gd name="T79" fmla="*/ 20 h 38"/>
                  <a:gd name="T80" fmla="*/ 74 w 74"/>
                  <a:gd name="T81" fmla="*/ 18 h 38"/>
                  <a:gd name="T82" fmla="*/ 72 w 74"/>
                  <a:gd name="T83" fmla="*/ 16 h 38"/>
                  <a:gd name="T84" fmla="*/ 70 w 74"/>
                  <a:gd name="T85" fmla="*/ 16 h 38"/>
                  <a:gd name="T86" fmla="*/ 66 w 74"/>
                  <a:gd name="T87" fmla="*/ 14 h 38"/>
                  <a:gd name="T88" fmla="*/ 64 w 74"/>
                  <a:gd name="T89" fmla="*/ 12 h 38"/>
                  <a:gd name="T90" fmla="*/ 62 w 74"/>
                  <a:gd name="T91" fmla="*/ 8 h 38"/>
                  <a:gd name="T92" fmla="*/ 60 w 74"/>
                  <a:gd name="T93" fmla="*/ 4 h 38"/>
                  <a:gd name="T94" fmla="*/ 60 w 74"/>
                  <a:gd name="T95" fmla="*/ 2 h 38"/>
                  <a:gd name="T96" fmla="*/ 58 w 74"/>
                  <a:gd name="T97" fmla="*/ 0 h 38"/>
                  <a:gd name="T98" fmla="*/ 58 w 74"/>
                  <a:gd name="T99" fmla="*/ 0 h 38"/>
                  <a:gd name="T100" fmla="*/ 56 w 74"/>
                  <a:gd name="T101" fmla="*/ 0 h 38"/>
                  <a:gd name="T102" fmla="*/ 54 w 74"/>
                  <a:gd name="T103" fmla="*/ 2 h 38"/>
                  <a:gd name="T104" fmla="*/ 50 w 74"/>
                  <a:gd name="T105" fmla="*/ 2 h 38"/>
                  <a:gd name="T106" fmla="*/ 46 w 74"/>
                  <a:gd name="T107" fmla="*/ 4 h 38"/>
                  <a:gd name="T108" fmla="*/ 40 w 74"/>
                  <a:gd name="T109" fmla="*/ 6 h 38"/>
                  <a:gd name="T110" fmla="*/ 36 w 74"/>
                  <a:gd name="T111" fmla="*/ 8 h 38"/>
                  <a:gd name="T112" fmla="*/ 28 w 74"/>
                  <a:gd name="T113" fmla="*/ 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4" h="38">
                    <a:moveTo>
                      <a:pt x="28" y="8"/>
                    </a:moveTo>
                    <a:lnTo>
                      <a:pt x="28" y="8"/>
                    </a:lnTo>
                    <a:lnTo>
                      <a:pt x="24" y="8"/>
                    </a:lnTo>
                    <a:lnTo>
                      <a:pt x="20" y="8"/>
                    </a:lnTo>
                    <a:lnTo>
                      <a:pt x="16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4" y="2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6" y="36"/>
                    </a:lnTo>
                    <a:lnTo>
                      <a:pt x="10" y="36"/>
                    </a:lnTo>
                    <a:lnTo>
                      <a:pt x="16" y="38"/>
                    </a:lnTo>
                    <a:lnTo>
                      <a:pt x="16" y="38"/>
                    </a:lnTo>
                    <a:lnTo>
                      <a:pt x="18" y="38"/>
                    </a:lnTo>
                    <a:lnTo>
                      <a:pt x="22" y="38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8" y="30"/>
                    </a:lnTo>
                    <a:lnTo>
                      <a:pt x="40" y="28"/>
                    </a:lnTo>
                    <a:lnTo>
                      <a:pt x="40" y="26"/>
                    </a:lnTo>
                    <a:lnTo>
                      <a:pt x="42" y="24"/>
                    </a:lnTo>
                    <a:lnTo>
                      <a:pt x="44" y="22"/>
                    </a:lnTo>
                    <a:lnTo>
                      <a:pt x="46" y="22"/>
                    </a:lnTo>
                    <a:lnTo>
                      <a:pt x="50" y="20"/>
                    </a:lnTo>
                    <a:lnTo>
                      <a:pt x="60" y="20"/>
                    </a:lnTo>
                    <a:lnTo>
                      <a:pt x="62" y="20"/>
                    </a:lnTo>
                    <a:lnTo>
                      <a:pt x="64" y="22"/>
                    </a:lnTo>
                    <a:lnTo>
                      <a:pt x="68" y="22"/>
                    </a:lnTo>
                    <a:lnTo>
                      <a:pt x="70" y="22"/>
                    </a:lnTo>
                    <a:lnTo>
                      <a:pt x="72" y="22"/>
                    </a:lnTo>
                    <a:lnTo>
                      <a:pt x="74" y="20"/>
                    </a:lnTo>
                    <a:lnTo>
                      <a:pt x="74" y="20"/>
                    </a:lnTo>
                    <a:lnTo>
                      <a:pt x="74" y="18"/>
                    </a:lnTo>
                    <a:lnTo>
                      <a:pt x="72" y="16"/>
                    </a:lnTo>
                    <a:lnTo>
                      <a:pt x="70" y="16"/>
                    </a:lnTo>
                    <a:lnTo>
                      <a:pt x="66" y="14"/>
                    </a:lnTo>
                    <a:lnTo>
                      <a:pt x="64" y="12"/>
                    </a:lnTo>
                    <a:lnTo>
                      <a:pt x="62" y="8"/>
                    </a:lnTo>
                    <a:lnTo>
                      <a:pt x="60" y="4"/>
                    </a:lnTo>
                    <a:lnTo>
                      <a:pt x="60" y="2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56" y="0"/>
                    </a:lnTo>
                    <a:lnTo>
                      <a:pt x="54" y="2"/>
                    </a:lnTo>
                    <a:lnTo>
                      <a:pt x="50" y="2"/>
                    </a:lnTo>
                    <a:lnTo>
                      <a:pt x="46" y="4"/>
                    </a:lnTo>
                    <a:lnTo>
                      <a:pt x="40" y="6"/>
                    </a:lnTo>
                    <a:lnTo>
                      <a:pt x="36" y="8"/>
                    </a:lnTo>
                    <a:lnTo>
                      <a:pt x="28" y="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2" name="Freeform 270">
                <a:extLst>
                  <a:ext uri="{FF2B5EF4-FFF2-40B4-BE49-F238E27FC236}">
                    <a16:creationId xmlns:a16="http://schemas.microsoft.com/office/drawing/2014/main" id="{B738048A-2F43-405D-A513-973FFC2A0F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9" y="2944"/>
                <a:ext cx="32" cy="106"/>
              </a:xfrm>
              <a:custGeom>
                <a:avLst/>
                <a:gdLst>
                  <a:gd name="T0" fmla="*/ 14 w 32"/>
                  <a:gd name="T1" fmla="*/ 0 h 106"/>
                  <a:gd name="T2" fmla="*/ 14 w 32"/>
                  <a:gd name="T3" fmla="*/ 0 h 106"/>
                  <a:gd name="T4" fmla="*/ 12 w 32"/>
                  <a:gd name="T5" fmla="*/ 0 h 106"/>
                  <a:gd name="T6" fmla="*/ 8 w 32"/>
                  <a:gd name="T7" fmla="*/ 2 h 106"/>
                  <a:gd name="T8" fmla="*/ 6 w 32"/>
                  <a:gd name="T9" fmla="*/ 4 h 106"/>
                  <a:gd name="T10" fmla="*/ 4 w 32"/>
                  <a:gd name="T11" fmla="*/ 6 h 106"/>
                  <a:gd name="T12" fmla="*/ 4 w 32"/>
                  <a:gd name="T13" fmla="*/ 8 h 106"/>
                  <a:gd name="T14" fmla="*/ 4 w 32"/>
                  <a:gd name="T15" fmla="*/ 10 h 106"/>
                  <a:gd name="T16" fmla="*/ 2 w 32"/>
                  <a:gd name="T17" fmla="*/ 12 h 106"/>
                  <a:gd name="T18" fmla="*/ 0 w 32"/>
                  <a:gd name="T19" fmla="*/ 12 h 106"/>
                  <a:gd name="T20" fmla="*/ 0 w 32"/>
                  <a:gd name="T21" fmla="*/ 14 h 106"/>
                  <a:gd name="T22" fmla="*/ 2 w 32"/>
                  <a:gd name="T23" fmla="*/ 18 h 106"/>
                  <a:gd name="T24" fmla="*/ 2 w 32"/>
                  <a:gd name="T25" fmla="*/ 24 h 106"/>
                  <a:gd name="T26" fmla="*/ 4 w 32"/>
                  <a:gd name="T27" fmla="*/ 28 h 106"/>
                  <a:gd name="T28" fmla="*/ 6 w 32"/>
                  <a:gd name="T29" fmla="*/ 32 h 106"/>
                  <a:gd name="T30" fmla="*/ 6 w 32"/>
                  <a:gd name="T31" fmla="*/ 36 h 106"/>
                  <a:gd name="T32" fmla="*/ 6 w 32"/>
                  <a:gd name="T33" fmla="*/ 40 h 106"/>
                  <a:gd name="T34" fmla="*/ 6 w 32"/>
                  <a:gd name="T35" fmla="*/ 44 h 106"/>
                  <a:gd name="T36" fmla="*/ 8 w 32"/>
                  <a:gd name="T37" fmla="*/ 50 h 106"/>
                  <a:gd name="T38" fmla="*/ 6 w 32"/>
                  <a:gd name="T39" fmla="*/ 58 h 106"/>
                  <a:gd name="T40" fmla="*/ 6 w 32"/>
                  <a:gd name="T41" fmla="*/ 58 h 106"/>
                  <a:gd name="T42" fmla="*/ 6 w 32"/>
                  <a:gd name="T43" fmla="*/ 62 h 106"/>
                  <a:gd name="T44" fmla="*/ 4 w 32"/>
                  <a:gd name="T45" fmla="*/ 68 h 106"/>
                  <a:gd name="T46" fmla="*/ 4 w 32"/>
                  <a:gd name="T47" fmla="*/ 74 h 106"/>
                  <a:gd name="T48" fmla="*/ 2 w 32"/>
                  <a:gd name="T49" fmla="*/ 80 h 106"/>
                  <a:gd name="T50" fmla="*/ 2 w 32"/>
                  <a:gd name="T51" fmla="*/ 88 h 106"/>
                  <a:gd name="T52" fmla="*/ 10 w 32"/>
                  <a:gd name="T53" fmla="*/ 104 h 106"/>
                  <a:gd name="T54" fmla="*/ 28 w 32"/>
                  <a:gd name="T55" fmla="*/ 106 h 106"/>
                  <a:gd name="T56" fmla="*/ 28 w 32"/>
                  <a:gd name="T57" fmla="*/ 102 h 106"/>
                  <a:gd name="T58" fmla="*/ 30 w 32"/>
                  <a:gd name="T59" fmla="*/ 88 h 106"/>
                  <a:gd name="T60" fmla="*/ 32 w 32"/>
                  <a:gd name="T61" fmla="*/ 74 h 106"/>
                  <a:gd name="T62" fmla="*/ 32 w 32"/>
                  <a:gd name="T63" fmla="*/ 62 h 106"/>
                  <a:gd name="T64" fmla="*/ 32 w 32"/>
                  <a:gd name="T65" fmla="*/ 50 h 106"/>
                  <a:gd name="T66" fmla="*/ 30 w 32"/>
                  <a:gd name="T67" fmla="*/ 40 h 106"/>
                  <a:gd name="T68" fmla="*/ 30 w 32"/>
                  <a:gd name="T69" fmla="*/ 36 h 106"/>
                  <a:gd name="T70" fmla="*/ 24 w 32"/>
                  <a:gd name="T71" fmla="*/ 8 h 106"/>
                  <a:gd name="T72" fmla="*/ 20 w 32"/>
                  <a:gd name="T73" fmla="*/ 2 h 106"/>
                  <a:gd name="T74" fmla="*/ 14 w 32"/>
                  <a:gd name="T7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2" h="106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24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6" y="40"/>
                    </a:lnTo>
                    <a:lnTo>
                      <a:pt x="6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6" y="58"/>
                    </a:lnTo>
                    <a:lnTo>
                      <a:pt x="6" y="62"/>
                    </a:lnTo>
                    <a:lnTo>
                      <a:pt x="4" y="68"/>
                    </a:lnTo>
                    <a:lnTo>
                      <a:pt x="4" y="74"/>
                    </a:lnTo>
                    <a:lnTo>
                      <a:pt x="2" y="80"/>
                    </a:lnTo>
                    <a:lnTo>
                      <a:pt x="2" y="88"/>
                    </a:lnTo>
                    <a:lnTo>
                      <a:pt x="10" y="104"/>
                    </a:lnTo>
                    <a:lnTo>
                      <a:pt x="28" y="106"/>
                    </a:lnTo>
                    <a:lnTo>
                      <a:pt x="28" y="102"/>
                    </a:lnTo>
                    <a:lnTo>
                      <a:pt x="30" y="88"/>
                    </a:lnTo>
                    <a:lnTo>
                      <a:pt x="32" y="74"/>
                    </a:lnTo>
                    <a:lnTo>
                      <a:pt x="32" y="62"/>
                    </a:lnTo>
                    <a:lnTo>
                      <a:pt x="32" y="50"/>
                    </a:lnTo>
                    <a:lnTo>
                      <a:pt x="30" y="40"/>
                    </a:lnTo>
                    <a:lnTo>
                      <a:pt x="30" y="36"/>
                    </a:lnTo>
                    <a:lnTo>
                      <a:pt x="24" y="8"/>
                    </a:lnTo>
                    <a:lnTo>
                      <a:pt x="20" y="2"/>
                    </a:lnTo>
                    <a:lnTo>
                      <a:pt x="1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3" name="Freeform 271">
                <a:extLst>
                  <a:ext uri="{FF2B5EF4-FFF2-40B4-BE49-F238E27FC236}">
                    <a16:creationId xmlns:a16="http://schemas.microsoft.com/office/drawing/2014/main" id="{769D67B5-58A8-401F-82B2-2D4C312E3D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29" y="2944"/>
                <a:ext cx="26" cy="106"/>
              </a:xfrm>
              <a:custGeom>
                <a:avLst/>
                <a:gdLst>
                  <a:gd name="T0" fmla="*/ 0 w 26"/>
                  <a:gd name="T1" fmla="*/ 2 h 106"/>
                  <a:gd name="T2" fmla="*/ 0 w 26"/>
                  <a:gd name="T3" fmla="*/ 2 h 106"/>
                  <a:gd name="T4" fmla="*/ 4 w 26"/>
                  <a:gd name="T5" fmla="*/ 0 h 106"/>
                  <a:gd name="T6" fmla="*/ 8 w 26"/>
                  <a:gd name="T7" fmla="*/ 2 h 106"/>
                  <a:gd name="T8" fmla="*/ 14 w 26"/>
                  <a:gd name="T9" fmla="*/ 2 h 106"/>
                  <a:gd name="T10" fmla="*/ 14 w 26"/>
                  <a:gd name="T11" fmla="*/ 4 h 106"/>
                  <a:gd name="T12" fmla="*/ 14 w 26"/>
                  <a:gd name="T13" fmla="*/ 6 h 106"/>
                  <a:gd name="T14" fmla="*/ 14 w 26"/>
                  <a:gd name="T15" fmla="*/ 8 h 106"/>
                  <a:gd name="T16" fmla="*/ 14 w 26"/>
                  <a:gd name="T17" fmla="*/ 10 h 106"/>
                  <a:gd name="T18" fmla="*/ 16 w 26"/>
                  <a:gd name="T19" fmla="*/ 12 h 106"/>
                  <a:gd name="T20" fmla="*/ 18 w 26"/>
                  <a:gd name="T21" fmla="*/ 14 h 106"/>
                  <a:gd name="T22" fmla="*/ 18 w 26"/>
                  <a:gd name="T23" fmla="*/ 14 h 106"/>
                  <a:gd name="T24" fmla="*/ 20 w 26"/>
                  <a:gd name="T25" fmla="*/ 18 h 106"/>
                  <a:gd name="T26" fmla="*/ 24 w 26"/>
                  <a:gd name="T27" fmla="*/ 22 h 106"/>
                  <a:gd name="T28" fmla="*/ 24 w 26"/>
                  <a:gd name="T29" fmla="*/ 28 h 106"/>
                  <a:gd name="T30" fmla="*/ 26 w 26"/>
                  <a:gd name="T31" fmla="*/ 36 h 106"/>
                  <a:gd name="T32" fmla="*/ 26 w 26"/>
                  <a:gd name="T33" fmla="*/ 42 h 106"/>
                  <a:gd name="T34" fmla="*/ 26 w 26"/>
                  <a:gd name="T35" fmla="*/ 56 h 106"/>
                  <a:gd name="T36" fmla="*/ 26 w 26"/>
                  <a:gd name="T37" fmla="*/ 74 h 106"/>
                  <a:gd name="T38" fmla="*/ 26 w 26"/>
                  <a:gd name="T39" fmla="*/ 90 h 106"/>
                  <a:gd name="T40" fmla="*/ 26 w 26"/>
                  <a:gd name="T41" fmla="*/ 96 h 106"/>
                  <a:gd name="T42" fmla="*/ 24 w 26"/>
                  <a:gd name="T43" fmla="*/ 96 h 106"/>
                  <a:gd name="T44" fmla="*/ 20 w 26"/>
                  <a:gd name="T45" fmla="*/ 98 h 106"/>
                  <a:gd name="T46" fmla="*/ 18 w 26"/>
                  <a:gd name="T47" fmla="*/ 100 h 106"/>
                  <a:gd name="T48" fmla="*/ 14 w 26"/>
                  <a:gd name="T49" fmla="*/ 102 h 106"/>
                  <a:gd name="T50" fmla="*/ 8 w 26"/>
                  <a:gd name="T51" fmla="*/ 106 h 106"/>
                  <a:gd name="T52" fmla="*/ 8 w 26"/>
                  <a:gd name="T53" fmla="*/ 102 h 106"/>
                  <a:gd name="T54" fmla="*/ 10 w 26"/>
                  <a:gd name="T55" fmla="*/ 88 h 106"/>
                  <a:gd name="T56" fmla="*/ 12 w 26"/>
                  <a:gd name="T57" fmla="*/ 74 h 106"/>
                  <a:gd name="T58" fmla="*/ 12 w 26"/>
                  <a:gd name="T59" fmla="*/ 60 h 106"/>
                  <a:gd name="T60" fmla="*/ 10 w 26"/>
                  <a:gd name="T61" fmla="*/ 48 h 106"/>
                  <a:gd name="T62" fmla="*/ 10 w 26"/>
                  <a:gd name="T63" fmla="*/ 40 h 106"/>
                  <a:gd name="T64" fmla="*/ 10 w 26"/>
                  <a:gd name="T65" fmla="*/ 34 h 106"/>
                  <a:gd name="T66" fmla="*/ 8 w 26"/>
                  <a:gd name="T67" fmla="*/ 28 h 106"/>
                  <a:gd name="T68" fmla="*/ 6 w 26"/>
                  <a:gd name="T69" fmla="*/ 10 h 106"/>
                  <a:gd name="T70" fmla="*/ 4 w 26"/>
                  <a:gd name="T71" fmla="*/ 10 h 106"/>
                  <a:gd name="T72" fmla="*/ 4 w 26"/>
                  <a:gd name="T73" fmla="*/ 8 h 106"/>
                  <a:gd name="T74" fmla="*/ 2 w 26"/>
                  <a:gd name="T75" fmla="*/ 4 h 106"/>
                  <a:gd name="T76" fmla="*/ 2 w 26"/>
                  <a:gd name="T77" fmla="*/ 2 h 106"/>
                  <a:gd name="T78" fmla="*/ 0 w 26"/>
                  <a:gd name="T79" fmla="*/ 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" h="106">
                    <a:moveTo>
                      <a:pt x="0" y="2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4" y="8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8" y="14"/>
                    </a:lnTo>
                    <a:lnTo>
                      <a:pt x="18" y="14"/>
                    </a:lnTo>
                    <a:lnTo>
                      <a:pt x="20" y="18"/>
                    </a:lnTo>
                    <a:lnTo>
                      <a:pt x="24" y="22"/>
                    </a:lnTo>
                    <a:lnTo>
                      <a:pt x="24" y="28"/>
                    </a:lnTo>
                    <a:lnTo>
                      <a:pt x="26" y="36"/>
                    </a:lnTo>
                    <a:lnTo>
                      <a:pt x="26" y="42"/>
                    </a:lnTo>
                    <a:lnTo>
                      <a:pt x="26" y="56"/>
                    </a:lnTo>
                    <a:lnTo>
                      <a:pt x="26" y="74"/>
                    </a:lnTo>
                    <a:lnTo>
                      <a:pt x="26" y="90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0" y="98"/>
                    </a:lnTo>
                    <a:lnTo>
                      <a:pt x="18" y="100"/>
                    </a:lnTo>
                    <a:lnTo>
                      <a:pt x="14" y="102"/>
                    </a:lnTo>
                    <a:lnTo>
                      <a:pt x="8" y="106"/>
                    </a:lnTo>
                    <a:lnTo>
                      <a:pt x="8" y="102"/>
                    </a:lnTo>
                    <a:lnTo>
                      <a:pt x="10" y="88"/>
                    </a:lnTo>
                    <a:lnTo>
                      <a:pt x="12" y="74"/>
                    </a:lnTo>
                    <a:lnTo>
                      <a:pt x="12" y="60"/>
                    </a:lnTo>
                    <a:lnTo>
                      <a:pt x="10" y="48"/>
                    </a:lnTo>
                    <a:lnTo>
                      <a:pt x="10" y="40"/>
                    </a:lnTo>
                    <a:lnTo>
                      <a:pt x="10" y="34"/>
                    </a:lnTo>
                    <a:lnTo>
                      <a:pt x="8" y="2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4" name="Freeform 272">
                <a:extLst>
                  <a:ext uri="{FF2B5EF4-FFF2-40B4-BE49-F238E27FC236}">
                    <a16:creationId xmlns:a16="http://schemas.microsoft.com/office/drawing/2014/main" id="{CBDB4417-5BD0-4F27-8634-4336F13983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41" y="2938"/>
                <a:ext cx="42" cy="102"/>
              </a:xfrm>
              <a:custGeom>
                <a:avLst/>
                <a:gdLst>
                  <a:gd name="T0" fmla="*/ 14 w 42"/>
                  <a:gd name="T1" fmla="*/ 102 h 102"/>
                  <a:gd name="T2" fmla="*/ 14 w 42"/>
                  <a:gd name="T3" fmla="*/ 96 h 102"/>
                  <a:gd name="T4" fmla="*/ 14 w 42"/>
                  <a:gd name="T5" fmla="*/ 82 h 102"/>
                  <a:gd name="T6" fmla="*/ 14 w 42"/>
                  <a:gd name="T7" fmla="*/ 64 h 102"/>
                  <a:gd name="T8" fmla="*/ 14 w 42"/>
                  <a:gd name="T9" fmla="*/ 46 h 102"/>
                  <a:gd name="T10" fmla="*/ 14 w 42"/>
                  <a:gd name="T11" fmla="*/ 36 h 102"/>
                  <a:gd name="T12" fmla="*/ 12 w 42"/>
                  <a:gd name="T13" fmla="*/ 30 h 102"/>
                  <a:gd name="T14" fmla="*/ 8 w 42"/>
                  <a:gd name="T15" fmla="*/ 24 h 102"/>
                  <a:gd name="T16" fmla="*/ 6 w 42"/>
                  <a:gd name="T17" fmla="*/ 20 h 102"/>
                  <a:gd name="T18" fmla="*/ 2 w 42"/>
                  <a:gd name="T19" fmla="*/ 18 h 102"/>
                  <a:gd name="T20" fmla="*/ 0 w 42"/>
                  <a:gd name="T21" fmla="*/ 12 h 102"/>
                  <a:gd name="T22" fmla="*/ 2 w 42"/>
                  <a:gd name="T23" fmla="*/ 8 h 102"/>
                  <a:gd name="T24" fmla="*/ 14 w 42"/>
                  <a:gd name="T25" fmla="*/ 8 h 102"/>
                  <a:gd name="T26" fmla="*/ 16 w 42"/>
                  <a:gd name="T27" fmla="*/ 0 h 102"/>
                  <a:gd name="T28" fmla="*/ 28 w 42"/>
                  <a:gd name="T29" fmla="*/ 10 h 102"/>
                  <a:gd name="T30" fmla="*/ 30 w 42"/>
                  <a:gd name="T31" fmla="*/ 12 h 102"/>
                  <a:gd name="T32" fmla="*/ 34 w 42"/>
                  <a:gd name="T33" fmla="*/ 16 h 102"/>
                  <a:gd name="T34" fmla="*/ 40 w 42"/>
                  <a:gd name="T35" fmla="*/ 22 h 102"/>
                  <a:gd name="T36" fmla="*/ 42 w 42"/>
                  <a:gd name="T37" fmla="*/ 34 h 102"/>
                  <a:gd name="T38" fmla="*/ 38 w 42"/>
                  <a:gd name="T39" fmla="*/ 48 h 102"/>
                  <a:gd name="T40" fmla="*/ 38 w 42"/>
                  <a:gd name="T41" fmla="*/ 52 h 102"/>
                  <a:gd name="T42" fmla="*/ 36 w 42"/>
                  <a:gd name="T43" fmla="*/ 64 h 102"/>
                  <a:gd name="T44" fmla="*/ 36 w 42"/>
                  <a:gd name="T45" fmla="*/ 82 h 102"/>
                  <a:gd name="T46" fmla="*/ 34 w 42"/>
                  <a:gd name="T47" fmla="*/ 98 h 102"/>
                  <a:gd name="T48" fmla="*/ 14 w 42"/>
                  <a:gd name="T4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102">
                    <a:moveTo>
                      <a:pt x="14" y="102"/>
                    </a:moveTo>
                    <a:lnTo>
                      <a:pt x="14" y="96"/>
                    </a:lnTo>
                    <a:lnTo>
                      <a:pt x="14" y="82"/>
                    </a:lnTo>
                    <a:lnTo>
                      <a:pt x="14" y="64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2" y="30"/>
                    </a:lnTo>
                    <a:lnTo>
                      <a:pt x="8" y="24"/>
                    </a:lnTo>
                    <a:lnTo>
                      <a:pt x="6" y="20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14" y="8"/>
                    </a:lnTo>
                    <a:lnTo>
                      <a:pt x="16" y="0"/>
                    </a:lnTo>
                    <a:lnTo>
                      <a:pt x="28" y="10"/>
                    </a:lnTo>
                    <a:lnTo>
                      <a:pt x="30" y="12"/>
                    </a:lnTo>
                    <a:lnTo>
                      <a:pt x="34" y="16"/>
                    </a:lnTo>
                    <a:lnTo>
                      <a:pt x="40" y="22"/>
                    </a:lnTo>
                    <a:lnTo>
                      <a:pt x="42" y="34"/>
                    </a:lnTo>
                    <a:lnTo>
                      <a:pt x="38" y="48"/>
                    </a:lnTo>
                    <a:lnTo>
                      <a:pt x="38" y="52"/>
                    </a:lnTo>
                    <a:lnTo>
                      <a:pt x="36" y="64"/>
                    </a:lnTo>
                    <a:lnTo>
                      <a:pt x="36" y="82"/>
                    </a:lnTo>
                    <a:lnTo>
                      <a:pt x="34" y="98"/>
                    </a:lnTo>
                    <a:lnTo>
                      <a:pt x="14" y="10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5" name="Freeform 273">
                <a:extLst>
                  <a:ext uri="{FF2B5EF4-FFF2-40B4-BE49-F238E27FC236}">
                    <a16:creationId xmlns:a16="http://schemas.microsoft.com/office/drawing/2014/main" id="{D9425619-5EBC-468F-96ED-7201F4A1BB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3" y="2614"/>
                <a:ext cx="158" cy="126"/>
              </a:xfrm>
              <a:custGeom>
                <a:avLst/>
                <a:gdLst>
                  <a:gd name="T0" fmla="*/ 0 w 158"/>
                  <a:gd name="T1" fmla="*/ 120 h 126"/>
                  <a:gd name="T2" fmla="*/ 2 w 158"/>
                  <a:gd name="T3" fmla="*/ 118 h 126"/>
                  <a:gd name="T4" fmla="*/ 2 w 158"/>
                  <a:gd name="T5" fmla="*/ 116 h 126"/>
                  <a:gd name="T6" fmla="*/ 14 w 158"/>
                  <a:gd name="T7" fmla="*/ 112 h 126"/>
                  <a:gd name="T8" fmla="*/ 22 w 158"/>
                  <a:gd name="T9" fmla="*/ 106 h 126"/>
                  <a:gd name="T10" fmla="*/ 30 w 158"/>
                  <a:gd name="T11" fmla="*/ 98 h 126"/>
                  <a:gd name="T12" fmla="*/ 38 w 158"/>
                  <a:gd name="T13" fmla="*/ 90 h 126"/>
                  <a:gd name="T14" fmla="*/ 44 w 158"/>
                  <a:gd name="T15" fmla="*/ 82 h 126"/>
                  <a:gd name="T16" fmla="*/ 46 w 158"/>
                  <a:gd name="T17" fmla="*/ 80 h 126"/>
                  <a:gd name="T18" fmla="*/ 46 w 158"/>
                  <a:gd name="T19" fmla="*/ 68 h 126"/>
                  <a:gd name="T20" fmla="*/ 50 w 158"/>
                  <a:gd name="T21" fmla="*/ 60 h 126"/>
                  <a:gd name="T22" fmla="*/ 56 w 158"/>
                  <a:gd name="T23" fmla="*/ 54 h 126"/>
                  <a:gd name="T24" fmla="*/ 60 w 158"/>
                  <a:gd name="T25" fmla="*/ 48 h 126"/>
                  <a:gd name="T26" fmla="*/ 60 w 158"/>
                  <a:gd name="T27" fmla="*/ 44 h 126"/>
                  <a:gd name="T28" fmla="*/ 64 w 158"/>
                  <a:gd name="T29" fmla="*/ 40 h 126"/>
                  <a:gd name="T30" fmla="*/ 66 w 158"/>
                  <a:gd name="T31" fmla="*/ 36 h 126"/>
                  <a:gd name="T32" fmla="*/ 70 w 158"/>
                  <a:gd name="T33" fmla="*/ 34 h 126"/>
                  <a:gd name="T34" fmla="*/ 74 w 158"/>
                  <a:gd name="T35" fmla="*/ 32 h 126"/>
                  <a:gd name="T36" fmla="*/ 76 w 158"/>
                  <a:gd name="T37" fmla="*/ 30 h 126"/>
                  <a:gd name="T38" fmla="*/ 78 w 158"/>
                  <a:gd name="T39" fmla="*/ 30 h 126"/>
                  <a:gd name="T40" fmla="*/ 76 w 158"/>
                  <a:gd name="T41" fmla="*/ 20 h 126"/>
                  <a:gd name="T42" fmla="*/ 76 w 158"/>
                  <a:gd name="T43" fmla="*/ 14 h 126"/>
                  <a:gd name="T44" fmla="*/ 78 w 158"/>
                  <a:gd name="T45" fmla="*/ 8 h 126"/>
                  <a:gd name="T46" fmla="*/ 78 w 158"/>
                  <a:gd name="T47" fmla="*/ 4 h 126"/>
                  <a:gd name="T48" fmla="*/ 80 w 158"/>
                  <a:gd name="T49" fmla="*/ 0 h 126"/>
                  <a:gd name="T50" fmla="*/ 80 w 158"/>
                  <a:gd name="T51" fmla="*/ 0 h 126"/>
                  <a:gd name="T52" fmla="*/ 82 w 158"/>
                  <a:gd name="T53" fmla="*/ 0 h 126"/>
                  <a:gd name="T54" fmla="*/ 84 w 158"/>
                  <a:gd name="T55" fmla="*/ 2 h 126"/>
                  <a:gd name="T56" fmla="*/ 88 w 158"/>
                  <a:gd name="T57" fmla="*/ 4 h 126"/>
                  <a:gd name="T58" fmla="*/ 92 w 158"/>
                  <a:gd name="T59" fmla="*/ 6 h 126"/>
                  <a:gd name="T60" fmla="*/ 98 w 158"/>
                  <a:gd name="T61" fmla="*/ 8 h 126"/>
                  <a:gd name="T62" fmla="*/ 104 w 158"/>
                  <a:gd name="T63" fmla="*/ 10 h 126"/>
                  <a:gd name="T64" fmla="*/ 114 w 158"/>
                  <a:gd name="T65" fmla="*/ 12 h 126"/>
                  <a:gd name="T66" fmla="*/ 126 w 158"/>
                  <a:gd name="T67" fmla="*/ 12 h 126"/>
                  <a:gd name="T68" fmla="*/ 134 w 158"/>
                  <a:gd name="T69" fmla="*/ 12 h 126"/>
                  <a:gd name="T70" fmla="*/ 136 w 158"/>
                  <a:gd name="T71" fmla="*/ 12 h 126"/>
                  <a:gd name="T72" fmla="*/ 138 w 158"/>
                  <a:gd name="T73" fmla="*/ 12 h 126"/>
                  <a:gd name="T74" fmla="*/ 142 w 158"/>
                  <a:gd name="T75" fmla="*/ 14 h 126"/>
                  <a:gd name="T76" fmla="*/ 144 w 158"/>
                  <a:gd name="T77" fmla="*/ 18 h 126"/>
                  <a:gd name="T78" fmla="*/ 146 w 158"/>
                  <a:gd name="T79" fmla="*/ 22 h 126"/>
                  <a:gd name="T80" fmla="*/ 146 w 158"/>
                  <a:gd name="T81" fmla="*/ 28 h 126"/>
                  <a:gd name="T82" fmla="*/ 146 w 158"/>
                  <a:gd name="T83" fmla="*/ 34 h 126"/>
                  <a:gd name="T84" fmla="*/ 146 w 158"/>
                  <a:gd name="T85" fmla="*/ 38 h 126"/>
                  <a:gd name="T86" fmla="*/ 148 w 158"/>
                  <a:gd name="T87" fmla="*/ 42 h 126"/>
                  <a:gd name="T88" fmla="*/ 150 w 158"/>
                  <a:gd name="T89" fmla="*/ 46 h 126"/>
                  <a:gd name="T90" fmla="*/ 158 w 158"/>
                  <a:gd name="T91" fmla="*/ 54 h 126"/>
                  <a:gd name="T92" fmla="*/ 156 w 158"/>
                  <a:gd name="T93" fmla="*/ 54 h 126"/>
                  <a:gd name="T94" fmla="*/ 154 w 158"/>
                  <a:gd name="T95" fmla="*/ 54 h 126"/>
                  <a:gd name="T96" fmla="*/ 150 w 158"/>
                  <a:gd name="T97" fmla="*/ 54 h 126"/>
                  <a:gd name="T98" fmla="*/ 146 w 158"/>
                  <a:gd name="T99" fmla="*/ 54 h 126"/>
                  <a:gd name="T100" fmla="*/ 142 w 158"/>
                  <a:gd name="T101" fmla="*/ 54 h 126"/>
                  <a:gd name="T102" fmla="*/ 140 w 158"/>
                  <a:gd name="T103" fmla="*/ 56 h 126"/>
                  <a:gd name="T104" fmla="*/ 136 w 158"/>
                  <a:gd name="T105" fmla="*/ 58 h 126"/>
                  <a:gd name="T106" fmla="*/ 136 w 158"/>
                  <a:gd name="T107" fmla="*/ 62 h 126"/>
                  <a:gd name="T108" fmla="*/ 134 w 158"/>
                  <a:gd name="T109" fmla="*/ 74 h 126"/>
                  <a:gd name="T110" fmla="*/ 82 w 158"/>
                  <a:gd name="T111" fmla="*/ 92 h 126"/>
                  <a:gd name="T112" fmla="*/ 68 w 158"/>
                  <a:gd name="T113" fmla="*/ 96 h 126"/>
                  <a:gd name="T114" fmla="*/ 60 w 158"/>
                  <a:gd name="T115" fmla="*/ 104 h 126"/>
                  <a:gd name="T116" fmla="*/ 48 w 158"/>
                  <a:gd name="T117" fmla="*/ 110 h 126"/>
                  <a:gd name="T118" fmla="*/ 52 w 158"/>
                  <a:gd name="T119" fmla="*/ 126 h 126"/>
                  <a:gd name="T120" fmla="*/ 0 w 158"/>
                  <a:gd name="T121" fmla="*/ 12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8" h="126">
                    <a:moveTo>
                      <a:pt x="0" y="120"/>
                    </a:moveTo>
                    <a:lnTo>
                      <a:pt x="2" y="118"/>
                    </a:lnTo>
                    <a:lnTo>
                      <a:pt x="2" y="116"/>
                    </a:lnTo>
                    <a:lnTo>
                      <a:pt x="14" y="112"/>
                    </a:lnTo>
                    <a:lnTo>
                      <a:pt x="22" y="106"/>
                    </a:lnTo>
                    <a:lnTo>
                      <a:pt x="30" y="98"/>
                    </a:lnTo>
                    <a:lnTo>
                      <a:pt x="38" y="90"/>
                    </a:lnTo>
                    <a:lnTo>
                      <a:pt x="44" y="82"/>
                    </a:lnTo>
                    <a:lnTo>
                      <a:pt x="46" y="80"/>
                    </a:lnTo>
                    <a:lnTo>
                      <a:pt x="46" y="68"/>
                    </a:lnTo>
                    <a:lnTo>
                      <a:pt x="50" y="60"/>
                    </a:lnTo>
                    <a:lnTo>
                      <a:pt x="56" y="54"/>
                    </a:lnTo>
                    <a:lnTo>
                      <a:pt x="60" y="48"/>
                    </a:lnTo>
                    <a:lnTo>
                      <a:pt x="60" y="44"/>
                    </a:lnTo>
                    <a:lnTo>
                      <a:pt x="64" y="40"/>
                    </a:lnTo>
                    <a:lnTo>
                      <a:pt x="66" y="36"/>
                    </a:lnTo>
                    <a:lnTo>
                      <a:pt x="70" y="34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8" y="30"/>
                    </a:lnTo>
                    <a:lnTo>
                      <a:pt x="76" y="20"/>
                    </a:lnTo>
                    <a:lnTo>
                      <a:pt x="76" y="14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2" y="0"/>
                    </a:lnTo>
                    <a:lnTo>
                      <a:pt x="84" y="2"/>
                    </a:lnTo>
                    <a:lnTo>
                      <a:pt x="88" y="4"/>
                    </a:lnTo>
                    <a:lnTo>
                      <a:pt x="92" y="6"/>
                    </a:lnTo>
                    <a:lnTo>
                      <a:pt x="98" y="8"/>
                    </a:lnTo>
                    <a:lnTo>
                      <a:pt x="104" y="10"/>
                    </a:lnTo>
                    <a:lnTo>
                      <a:pt x="114" y="12"/>
                    </a:lnTo>
                    <a:lnTo>
                      <a:pt x="126" y="12"/>
                    </a:lnTo>
                    <a:lnTo>
                      <a:pt x="134" y="12"/>
                    </a:lnTo>
                    <a:lnTo>
                      <a:pt x="136" y="12"/>
                    </a:lnTo>
                    <a:lnTo>
                      <a:pt x="138" y="12"/>
                    </a:lnTo>
                    <a:lnTo>
                      <a:pt x="142" y="14"/>
                    </a:lnTo>
                    <a:lnTo>
                      <a:pt x="144" y="18"/>
                    </a:lnTo>
                    <a:lnTo>
                      <a:pt x="146" y="22"/>
                    </a:lnTo>
                    <a:lnTo>
                      <a:pt x="146" y="28"/>
                    </a:lnTo>
                    <a:lnTo>
                      <a:pt x="146" y="34"/>
                    </a:lnTo>
                    <a:lnTo>
                      <a:pt x="146" y="38"/>
                    </a:lnTo>
                    <a:lnTo>
                      <a:pt x="148" y="42"/>
                    </a:lnTo>
                    <a:lnTo>
                      <a:pt x="150" y="46"/>
                    </a:lnTo>
                    <a:lnTo>
                      <a:pt x="158" y="54"/>
                    </a:lnTo>
                    <a:lnTo>
                      <a:pt x="156" y="54"/>
                    </a:lnTo>
                    <a:lnTo>
                      <a:pt x="154" y="54"/>
                    </a:lnTo>
                    <a:lnTo>
                      <a:pt x="150" y="54"/>
                    </a:lnTo>
                    <a:lnTo>
                      <a:pt x="146" y="54"/>
                    </a:lnTo>
                    <a:lnTo>
                      <a:pt x="142" y="54"/>
                    </a:lnTo>
                    <a:lnTo>
                      <a:pt x="140" y="56"/>
                    </a:lnTo>
                    <a:lnTo>
                      <a:pt x="136" y="58"/>
                    </a:lnTo>
                    <a:lnTo>
                      <a:pt x="136" y="62"/>
                    </a:lnTo>
                    <a:lnTo>
                      <a:pt x="134" y="74"/>
                    </a:lnTo>
                    <a:lnTo>
                      <a:pt x="82" y="92"/>
                    </a:lnTo>
                    <a:lnTo>
                      <a:pt x="68" y="96"/>
                    </a:lnTo>
                    <a:lnTo>
                      <a:pt x="60" y="104"/>
                    </a:lnTo>
                    <a:lnTo>
                      <a:pt x="48" y="110"/>
                    </a:lnTo>
                    <a:lnTo>
                      <a:pt x="52" y="126"/>
                    </a:lnTo>
                    <a:lnTo>
                      <a:pt x="0" y="12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6" name="Freeform 274">
                <a:extLst>
                  <a:ext uri="{FF2B5EF4-FFF2-40B4-BE49-F238E27FC236}">
                    <a16:creationId xmlns:a16="http://schemas.microsoft.com/office/drawing/2014/main" id="{DA2210EC-4718-41B4-9767-282D4DD2EF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" y="2592"/>
                <a:ext cx="52" cy="112"/>
              </a:xfrm>
              <a:custGeom>
                <a:avLst/>
                <a:gdLst>
                  <a:gd name="T0" fmla="*/ 8 w 52"/>
                  <a:gd name="T1" fmla="*/ 12 h 112"/>
                  <a:gd name="T2" fmla="*/ 6 w 52"/>
                  <a:gd name="T3" fmla="*/ 18 h 112"/>
                  <a:gd name="T4" fmla="*/ 4 w 52"/>
                  <a:gd name="T5" fmla="*/ 28 h 112"/>
                  <a:gd name="T6" fmla="*/ 4 w 52"/>
                  <a:gd name="T7" fmla="*/ 32 h 112"/>
                  <a:gd name="T8" fmla="*/ 2 w 52"/>
                  <a:gd name="T9" fmla="*/ 38 h 112"/>
                  <a:gd name="T10" fmla="*/ 0 w 52"/>
                  <a:gd name="T11" fmla="*/ 40 h 112"/>
                  <a:gd name="T12" fmla="*/ 0 w 52"/>
                  <a:gd name="T13" fmla="*/ 46 h 112"/>
                  <a:gd name="T14" fmla="*/ 2 w 52"/>
                  <a:gd name="T15" fmla="*/ 50 h 112"/>
                  <a:gd name="T16" fmla="*/ 2 w 52"/>
                  <a:gd name="T17" fmla="*/ 54 h 112"/>
                  <a:gd name="T18" fmla="*/ 2 w 52"/>
                  <a:gd name="T19" fmla="*/ 58 h 112"/>
                  <a:gd name="T20" fmla="*/ 6 w 52"/>
                  <a:gd name="T21" fmla="*/ 64 h 112"/>
                  <a:gd name="T22" fmla="*/ 8 w 52"/>
                  <a:gd name="T23" fmla="*/ 64 h 112"/>
                  <a:gd name="T24" fmla="*/ 10 w 52"/>
                  <a:gd name="T25" fmla="*/ 68 h 112"/>
                  <a:gd name="T26" fmla="*/ 14 w 52"/>
                  <a:gd name="T27" fmla="*/ 88 h 112"/>
                  <a:gd name="T28" fmla="*/ 22 w 52"/>
                  <a:gd name="T29" fmla="*/ 112 h 112"/>
                  <a:gd name="T30" fmla="*/ 26 w 52"/>
                  <a:gd name="T31" fmla="*/ 108 h 112"/>
                  <a:gd name="T32" fmla="*/ 34 w 52"/>
                  <a:gd name="T33" fmla="*/ 102 h 112"/>
                  <a:gd name="T34" fmla="*/ 40 w 52"/>
                  <a:gd name="T35" fmla="*/ 96 h 112"/>
                  <a:gd name="T36" fmla="*/ 40 w 52"/>
                  <a:gd name="T37" fmla="*/ 92 h 112"/>
                  <a:gd name="T38" fmla="*/ 38 w 52"/>
                  <a:gd name="T39" fmla="*/ 88 h 112"/>
                  <a:gd name="T40" fmla="*/ 38 w 52"/>
                  <a:gd name="T41" fmla="*/ 84 h 112"/>
                  <a:gd name="T42" fmla="*/ 44 w 52"/>
                  <a:gd name="T43" fmla="*/ 82 h 112"/>
                  <a:gd name="T44" fmla="*/ 48 w 52"/>
                  <a:gd name="T45" fmla="*/ 76 h 112"/>
                  <a:gd name="T46" fmla="*/ 46 w 52"/>
                  <a:gd name="T47" fmla="*/ 68 h 112"/>
                  <a:gd name="T48" fmla="*/ 44 w 52"/>
                  <a:gd name="T49" fmla="*/ 62 h 112"/>
                  <a:gd name="T50" fmla="*/ 42 w 52"/>
                  <a:gd name="T51" fmla="*/ 60 h 112"/>
                  <a:gd name="T52" fmla="*/ 42 w 52"/>
                  <a:gd name="T53" fmla="*/ 54 h 112"/>
                  <a:gd name="T54" fmla="*/ 44 w 52"/>
                  <a:gd name="T55" fmla="*/ 50 h 112"/>
                  <a:gd name="T56" fmla="*/ 48 w 52"/>
                  <a:gd name="T57" fmla="*/ 46 h 112"/>
                  <a:gd name="T58" fmla="*/ 50 w 52"/>
                  <a:gd name="T59" fmla="*/ 44 h 112"/>
                  <a:gd name="T60" fmla="*/ 50 w 52"/>
                  <a:gd name="T61" fmla="*/ 42 h 112"/>
                  <a:gd name="T62" fmla="*/ 48 w 52"/>
                  <a:gd name="T63" fmla="*/ 40 h 112"/>
                  <a:gd name="T64" fmla="*/ 46 w 52"/>
                  <a:gd name="T65" fmla="*/ 36 h 112"/>
                  <a:gd name="T66" fmla="*/ 44 w 52"/>
                  <a:gd name="T67" fmla="*/ 28 h 112"/>
                  <a:gd name="T68" fmla="*/ 46 w 52"/>
                  <a:gd name="T69" fmla="*/ 24 h 112"/>
                  <a:gd name="T70" fmla="*/ 52 w 52"/>
                  <a:gd name="T71" fmla="*/ 20 h 112"/>
                  <a:gd name="T72" fmla="*/ 32 w 52"/>
                  <a:gd name="T73" fmla="*/ 2 h 112"/>
                  <a:gd name="T74" fmla="*/ 30 w 52"/>
                  <a:gd name="T75" fmla="*/ 0 h 112"/>
                  <a:gd name="T76" fmla="*/ 22 w 52"/>
                  <a:gd name="T77" fmla="*/ 2 h 112"/>
                  <a:gd name="T78" fmla="*/ 16 w 52"/>
                  <a:gd name="T79" fmla="*/ 4 h 112"/>
                  <a:gd name="T80" fmla="*/ 12 w 52"/>
                  <a:gd name="T81" fmla="*/ 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" h="112">
                    <a:moveTo>
                      <a:pt x="10" y="12"/>
                    </a:moveTo>
                    <a:lnTo>
                      <a:pt x="8" y="12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4" y="28"/>
                    </a:lnTo>
                    <a:lnTo>
                      <a:pt x="4" y="30"/>
                    </a:lnTo>
                    <a:lnTo>
                      <a:pt x="4" y="32"/>
                    </a:lnTo>
                    <a:lnTo>
                      <a:pt x="4" y="36"/>
                    </a:lnTo>
                    <a:lnTo>
                      <a:pt x="2" y="38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4" y="62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6"/>
                    </a:lnTo>
                    <a:lnTo>
                      <a:pt x="14" y="88"/>
                    </a:lnTo>
                    <a:lnTo>
                      <a:pt x="18" y="102"/>
                    </a:lnTo>
                    <a:lnTo>
                      <a:pt x="22" y="112"/>
                    </a:lnTo>
                    <a:lnTo>
                      <a:pt x="24" y="112"/>
                    </a:lnTo>
                    <a:lnTo>
                      <a:pt x="26" y="108"/>
                    </a:lnTo>
                    <a:lnTo>
                      <a:pt x="30" y="106"/>
                    </a:lnTo>
                    <a:lnTo>
                      <a:pt x="34" y="102"/>
                    </a:lnTo>
                    <a:lnTo>
                      <a:pt x="36" y="98"/>
                    </a:lnTo>
                    <a:lnTo>
                      <a:pt x="40" y="96"/>
                    </a:lnTo>
                    <a:lnTo>
                      <a:pt x="40" y="92"/>
                    </a:lnTo>
                    <a:lnTo>
                      <a:pt x="40" y="92"/>
                    </a:lnTo>
                    <a:lnTo>
                      <a:pt x="38" y="90"/>
                    </a:lnTo>
                    <a:lnTo>
                      <a:pt x="38" y="88"/>
                    </a:lnTo>
                    <a:lnTo>
                      <a:pt x="38" y="86"/>
                    </a:lnTo>
                    <a:lnTo>
                      <a:pt x="38" y="84"/>
                    </a:lnTo>
                    <a:lnTo>
                      <a:pt x="42" y="82"/>
                    </a:lnTo>
                    <a:lnTo>
                      <a:pt x="44" y="82"/>
                    </a:lnTo>
                    <a:lnTo>
                      <a:pt x="46" y="80"/>
                    </a:lnTo>
                    <a:lnTo>
                      <a:pt x="48" y="76"/>
                    </a:lnTo>
                    <a:lnTo>
                      <a:pt x="48" y="72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62"/>
                    </a:lnTo>
                    <a:lnTo>
                      <a:pt x="44" y="60"/>
                    </a:lnTo>
                    <a:lnTo>
                      <a:pt x="42" y="60"/>
                    </a:lnTo>
                    <a:lnTo>
                      <a:pt x="42" y="56"/>
                    </a:lnTo>
                    <a:lnTo>
                      <a:pt x="42" y="54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6" y="48"/>
                    </a:lnTo>
                    <a:lnTo>
                      <a:pt x="48" y="46"/>
                    </a:lnTo>
                    <a:lnTo>
                      <a:pt x="50" y="46"/>
                    </a:lnTo>
                    <a:lnTo>
                      <a:pt x="50" y="44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44" y="28"/>
                    </a:lnTo>
                    <a:lnTo>
                      <a:pt x="46" y="26"/>
                    </a:lnTo>
                    <a:lnTo>
                      <a:pt x="46" y="24"/>
                    </a:lnTo>
                    <a:lnTo>
                      <a:pt x="50" y="22"/>
                    </a:lnTo>
                    <a:lnTo>
                      <a:pt x="52" y="20"/>
                    </a:lnTo>
                    <a:lnTo>
                      <a:pt x="48" y="12"/>
                    </a:lnTo>
                    <a:lnTo>
                      <a:pt x="32" y="2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18" y="4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0" y="1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7" name="Freeform 275">
                <a:extLst>
                  <a:ext uri="{FF2B5EF4-FFF2-40B4-BE49-F238E27FC236}">
                    <a16:creationId xmlns:a16="http://schemas.microsoft.com/office/drawing/2014/main" id="{B853D5CB-6AF2-4176-A6FB-2C1DCA5B68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63" y="2654"/>
                <a:ext cx="206" cy="202"/>
              </a:xfrm>
              <a:custGeom>
                <a:avLst/>
                <a:gdLst>
                  <a:gd name="T0" fmla="*/ 200 w 206"/>
                  <a:gd name="T1" fmla="*/ 34 h 202"/>
                  <a:gd name="T2" fmla="*/ 192 w 206"/>
                  <a:gd name="T3" fmla="*/ 30 h 202"/>
                  <a:gd name="T4" fmla="*/ 182 w 206"/>
                  <a:gd name="T5" fmla="*/ 24 h 202"/>
                  <a:gd name="T6" fmla="*/ 174 w 206"/>
                  <a:gd name="T7" fmla="*/ 22 h 202"/>
                  <a:gd name="T8" fmla="*/ 170 w 206"/>
                  <a:gd name="T9" fmla="*/ 22 h 202"/>
                  <a:gd name="T10" fmla="*/ 162 w 206"/>
                  <a:gd name="T11" fmla="*/ 22 h 202"/>
                  <a:gd name="T12" fmla="*/ 148 w 206"/>
                  <a:gd name="T13" fmla="*/ 26 h 202"/>
                  <a:gd name="T14" fmla="*/ 138 w 206"/>
                  <a:gd name="T15" fmla="*/ 28 h 202"/>
                  <a:gd name="T16" fmla="*/ 136 w 206"/>
                  <a:gd name="T17" fmla="*/ 34 h 202"/>
                  <a:gd name="T18" fmla="*/ 138 w 206"/>
                  <a:gd name="T19" fmla="*/ 42 h 202"/>
                  <a:gd name="T20" fmla="*/ 140 w 206"/>
                  <a:gd name="T21" fmla="*/ 46 h 202"/>
                  <a:gd name="T22" fmla="*/ 138 w 206"/>
                  <a:gd name="T23" fmla="*/ 54 h 202"/>
                  <a:gd name="T24" fmla="*/ 122 w 206"/>
                  <a:gd name="T25" fmla="*/ 56 h 202"/>
                  <a:gd name="T26" fmla="*/ 106 w 206"/>
                  <a:gd name="T27" fmla="*/ 52 h 202"/>
                  <a:gd name="T28" fmla="*/ 96 w 206"/>
                  <a:gd name="T29" fmla="*/ 44 h 202"/>
                  <a:gd name="T30" fmla="*/ 88 w 206"/>
                  <a:gd name="T31" fmla="*/ 36 h 202"/>
                  <a:gd name="T32" fmla="*/ 84 w 206"/>
                  <a:gd name="T33" fmla="*/ 26 h 202"/>
                  <a:gd name="T34" fmla="*/ 80 w 206"/>
                  <a:gd name="T35" fmla="*/ 18 h 202"/>
                  <a:gd name="T36" fmla="*/ 78 w 206"/>
                  <a:gd name="T37" fmla="*/ 16 h 202"/>
                  <a:gd name="T38" fmla="*/ 56 w 206"/>
                  <a:gd name="T39" fmla="*/ 10 h 202"/>
                  <a:gd name="T40" fmla="*/ 46 w 206"/>
                  <a:gd name="T41" fmla="*/ 6 h 202"/>
                  <a:gd name="T42" fmla="*/ 38 w 206"/>
                  <a:gd name="T43" fmla="*/ 4 h 202"/>
                  <a:gd name="T44" fmla="*/ 24 w 206"/>
                  <a:gd name="T45" fmla="*/ 0 h 202"/>
                  <a:gd name="T46" fmla="*/ 24 w 206"/>
                  <a:gd name="T47" fmla="*/ 4 h 202"/>
                  <a:gd name="T48" fmla="*/ 26 w 206"/>
                  <a:gd name="T49" fmla="*/ 12 h 202"/>
                  <a:gd name="T50" fmla="*/ 24 w 206"/>
                  <a:gd name="T51" fmla="*/ 18 h 202"/>
                  <a:gd name="T52" fmla="*/ 22 w 206"/>
                  <a:gd name="T53" fmla="*/ 20 h 202"/>
                  <a:gd name="T54" fmla="*/ 18 w 206"/>
                  <a:gd name="T55" fmla="*/ 20 h 202"/>
                  <a:gd name="T56" fmla="*/ 16 w 206"/>
                  <a:gd name="T57" fmla="*/ 22 h 202"/>
                  <a:gd name="T58" fmla="*/ 18 w 206"/>
                  <a:gd name="T59" fmla="*/ 30 h 202"/>
                  <a:gd name="T60" fmla="*/ 18 w 206"/>
                  <a:gd name="T61" fmla="*/ 30 h 202"/>
                  <a:gd name="T62" fmla="*/ 16 w 206"/>
                  <a:gd name="T63" fmla="*/ 34 h 202"/>
                  <a:gd name="T64" fmla="*/ 12 w 206"/>
                  <a:gd name="T65" fmla="*/ 40 h 202"/>
                  <a:gd name="T66" fmla="*/ 6 w 206"/>
                  <a:gd name="T67" fmla="*/ 46 h 202"/>
                  <a:gd name="T68" fmla="*/ 2 w 206"/>
                  <a:gd name="T69" fmla="*/ 50 h 202"/>
                  <a:gd name="T70" fmla="*/ 0 w 206"/>
                  <a:gd name="T71" fmla="*/ 50 h 202"/>
                  <a:gd name="T72" fmla="*/ 2 w 206"/>
                  <a:gd name="T73" fmla="*/ 54 h 202"/>
                  <a:gd name="T74" fmla="*/ 4 w 206"/>
                  <a:gd name="T75" fmla="*/ 60 h 202"/>
                  <a:gd name="T76" fmla="*/ 4 w 206"/>
                  <a:gd name="T77" fmla="*/ 72 h 202"/>
                  <a:gd name="T78" fmla="*/ 6 w 206"/>
                  <a:gd name="T79" fmla="*/ 80 h 202"/>
                  <a:gd name="T80" fmla="*/ 8 w 206"/>
                  <a:gd name="T81" fmla="*/ 82 h 202"/>
                  <a:gd name="T82" fmla="*/ 12 w 206"/>
                  <a:gd name="T83" fmla="*/ 88 h 202"/>
                  <a:gd name="T84" fmla="*/ 12 w 206"/>
                  <a:gd name="T85" fmla="*/ 96 h 202"/>
                  <a:gd name="T86" fmla="*/ 12 w 206"/>
                  <a:gd name="T87" fmla="*/ 106 h 202"/>
                  <a:gd name="T88" fmla="*/ 10 w 206"/>
                  <a:gd name="T89" fmla="*/ 108 h 202"/>
                  <a:gd name="T90" fmla="*/ 14 w 206"/>
                  <a:gd name="T91" fmla="*/ 112 h 202"/>
                  <a:gd name="T92" fmla="*/ 14 w 206"/>
                  <a:gd name="T93" fmla="*/ 122 h 202"/>
                  <a:gd name="T94" fmla="*/ 30 w 206"/>
                  <a:gd name="T95" fmla="*/ 142 h 202"/>
                  <a:gd name="T96" fmla="*/ 36 w 206"/>
                  <a:gd name="T97" fmla="*/ 142 h 202"/>
                  <a:gd name="T98" fmla="*/ 40 w 206"/>
                  <a:gd name="T99" fmla="*/ 146 h 202"/>
                  <a:gd name="T100" fmla="*/ 44 w 206"/>
                  <a:gd name="T101" fmla="*/ 152 h 202"/>
                  <a:gd name="T102" fmla="*/ 48 w 206"/>
                  <a:gd name="T103" fmla="*/ 158 h 202"/>
                  <a:gd name="T104" fmla="*/ 184 w 206"/>
                  <a:gd name="T105" fmla="*/ 202 h 202"/>
                  <a:gd name="T106" fmla="*/ 206 w 206"/>
                  <a:gd name="T107" fmla="*/ 18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06" h="202">
                    <a:moveTo>
                      <a:pt x="206" y="34"/>
                    </a:moveTo>
                    <a:lnTo>
                      <a:pt x="200" y="34"/>
                    </a:lnTo>
                    <a:lnTo>
                      <a:pt x="196" y="32"/>
                    </a:lnTo>
                    <a:lnTo>
                      <a:pt x="192" y="30"/>
                    </a:lnTo>
                    <a:lnTo>
                      <a:pt x="186" y="26"/>
                    </a:lnTo>
                    <a:lnTo>
                      <a:pt x="182" y="24"/>
                    </a:lnTo>
                    <a:lnTo>
                      <a:pt x="176" y="24"/>
                    </a:lnTo>
                    <a:lnTo>
                      <a:pt x="174" y="22"/>
                    </a:lnTo>
                    <a:lnTo>
                      <a:pt x="172" y="22"/>
                    </a:lnTo>
                    <a:lnTo>
                      <a:pt x="170" y="22"/>
                    </a:lnTo>
                    <a:lnTo>
                      <a:pt x="166" y="22"/>
                    </a:lnTo>
                    <a:lnTo>
                      <a:pt x="162" y="22"/>
                    </a:lnTo>
                    <a:lnTo>
                      <a:pt x="154" y="24"/>
                    </a:lnTo>
                    <a:lnTo>
                      <a:pt x="148" y="26"/>
                    </a:lnTo>
                    <a:lnTo>
                      <a:pt x="142" y="26"/>
                    </a:lnTo>
                    <a:lnTo>
                      <a:pt x="138" y="28"/>
                    </a:lnTo>
                    <a:lnTo>
                      <a:pt x="138" y="32"/>
                    </a:lnTo>
                    <a:lnTo>
                      <a:pt x="136" y="34"/>
                    </a:lnTo>
                    <a:lnTo>
                      <a:pt x="138" y="38"/>
                    </a:lnTo>
                    <a:lnTo>
                      <a:pt x="138" y="42"/>
                    </a:lnTo>
                    <a:lnTo>
                      <a:pt x="140" y="44"/>
                    </a:lnTo>
                    <a:lnTo>
                      <a:pt x="140" y="46"/>
                    </a:lnTo>
                    <a:lnTo>
                      <a:pt x="140" y="46"/>
                    </a:lnTo>
                    <a:lnTo>
                      <a:pt x="138" y="54"/>
                    </a:lnTo>
                    <a:lnTo>
                      <a:pt x="132" y="56"/>
                    </a:lnTo>
                    <a:lnTo>
                      <a:pt x="122" y="56"/>
                    </a:lnTo>
                    <a:lnTo>
                      <a:pt x="114" y="54"/>
                    </a:lnTo>
                    <a:lnTo>
                      <a:pt x="106" y="52"/>
                    </a:lnTo>
                    <a:lnTo>
                      <a:pt x="100" y="48"/>
                    </a:lnTo>
                    <a:lnTo>
                      <a:pt x="96" y="44"/>
                    </a:lnTo>
                    <a:lnTo>
                      <a:pt x="90" y="40"/>
                    </a:lnTo>
                    <a:lnTo>
                      <a:pt x="88" y="36"/>
                    </a:lnTo>
                    <a:lnTo>
                      <a:pt x="86" y="30"/>
                    </a:lnTo>
                    <a:lnTo>
                      <a:pt x="84" y="26"/>
                    </a:lnTo>
                    <a:lnTo>
                      <a:pt x="82" y="22"/>
                    </a:lnTo>
                    <a:lnTo>
                      <a:pt x="80" y="18"/>
                    </a:lnTo>
                    <a:lnTo>
                      <a:pt x="78" y="16"/>
                    </a:lnTo>
                    <a:lnTo>
                      <a:pt x="78" y="16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52" y="8"/>
                    </a:lnTo>
                    <a:lnTo>
                      <a:pt x="46" y="6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6" y="8"/>
                    </a:lnTo>
                    <a:lnTo>
                      <a:pt x="26" y="12"/>
                    </a:lnTo>
                    <a:lnTo>
                      <a:pt x="26" y="16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22" y="20"/>
                    </a:lnTo>
                    <a:lnTo>
                      <a:pt x="20" y="20"/>
                    </a:lnTo>
                    <a:lnTo>
                      <a:pt x="18" y="20"/>
                    </a:lnTo>
                    <a:lnTo>
                      <a:pt x="18" y="22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18" y="32"/>
                    </a:lnTo>
                    <a:lnTo>
                      <a:pt x="16" y="34"/>
                    </a:lnTo>
                    <a:lnTo>
                      <a:pt x="14" y="36"/>
                    </a:lnTo>
                    <a:lnTo>
                      <a:pt x="12" y="40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2" y="50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6" y="76"/>
                    </a:lnTo>
                    <a:lnTo>
                      <a:pt x="6" y="80"/>
                    </a:lnTo>
                    <a:lnTo>
                      <a:pt x="6" y="80"/>
                    </a:lnTo>
                    <a:lnTo>
                      <a:pt x="8" y="82"/>
                    </a:lnTo>
                    <a:lnTo>
                      <a:pt x="10" y="84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2" y="96"/>
                    </a:lnTo>
                    <a:lnTo>
                      <a:pt x="12" y="102"/>
                    </a:lnTo>
                    <a:lnTo>
                      <a:pt x="12" y="106"/>
                    </a:lnTo>
                    <a:lnTo>
                      <a:pt x="10" y="108"/>
                    </a:lnTo>
                    <a:lnTo>
                      <a:pt x="10" y="108"/>
                    </a:lnTo>
                    <a:lnTo>
                      <a:pt x="12" y="110"/>
                    </a:lnTo>
                    <a:lnTo>
                      <a:pt x="14" y="112"/>
                    </a:lnTo>
                    <a:lnTo>
                      <a:pt x="14" y="116"/>
                    </a:lnTo>
                    <a:lnTo>
                      <a:pt x="14" y="122"/>
                    </a:lnTo>
                    <a:lnTo>
                      <a:pt x="28" y="142"/>
                    </a:lnTo>
                    <a:lnTo>
                      <a:pt x="30" y="142"/>
                    </a:lnTo>
                    <a:lnTo>
                      <a:pt x="32" y="142"/>
                    </a:lnTo>
                    <a:lnTo>
                      <a:pt x="36" y="142"/>
                    </a:lnTo>
                    <a:lnTo>
                      <a:pt x="40" y="146"/>
                    </a:lnTo>
                    <a:lnTo>
                      <a:pt x="40" y="146"/>
                    </a:lnTo>
                    <a:lnTo>
                      <a:pt x="42" y="148"/>
                    </a:lnTo>
                    <a:lnTo>
                      <a:pt x="44" y="152"/>
                    </a:lnTo>
                    <a:lnTo>
                      <a:pt x="46" y="154"/>
                    </a:lnTo>
                    <a:lnTo>
                      <a:pt x="48" y="158"/>
                    </a:lnTo>
                    <a:lnTo>
                      <a:pt x="76" y="156"/>
                    </a:lnTo>
                    <a:lnTo>
                      <a:pt x="184" y="202"/>
                    </a:lnTo>
                    <a:lnTo>
                      <a:pt x="184" y="184"/>
                    </a:lnTo>
                    <a:lnTo>
                      <a:pt x="206" y="184"/>
                    </a:lnTo>
                    <a:lnTo>
                      <a:pt x="206" y="3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8" name="Freeform 276">
                <a:extLst>
                  <a:ext uri="{FF2B5EF4-FFF2-40B4-BE49-F238E27FC236}">
                    <a16:creationId xmlns:a16="http://schemas.microsoft.com/office/drawing/2014/main" id="{C213637D-50F3-476D-B378-92E59CB603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75" y="2936"/>
                <a:ext cx="146" cy="120"/>
              </a:xfrm>
              <a:custGeom>
                <a:avLst/>
                <a:gdLst>
                  <a:gd name="T0" fmla="*/ 142 w 146"/>
                  <a:gd name="T1" fmla="*/ 0 h 120"/>
                  <a:gd name="T2" fmla="*/ 132 w 146"/>
                  <a:gd name="T3" fmla="*/ 2 h 120"/>
                  <a:gd name="T4" fmla="*/ 124 w 146"/>
                  <a:gd name="T5" fmla="*/ 6 h 120"/>
                  <a:gd name="T6" fmla="*/ 120 w 146"/>
                  <a:gd name="T7" fmla="*/ 8 h 120"/>
                  <a:gd name="T8" fmla="*/ 96 w 146"/>
                  <a:gd name="T9" fmla="*/ 4 h 120"/>
                  <a:gd name="T10" fmla="*/ 84 w 146"/>
                  <a:gd name="T11" fmla="*/ 8 h 120"/>
                  <a:gd name="T12" fmla="*/ 76 w 146"/>
                  <a:gd name="T13" fmla="*/ 6 h 120"/>
                  <a:gd name="T14" fmla="*/ 68 w 146"/>
                  <a:gd name="T15" fmla="*/ 12 h 120"/>
                  <a:gd name="T16" fmla="*/ 62 w 146"/>
                  <a:gd name="T17" fmla="*/ 16 h 120"/>
                  <a:gd name="T18" fmla="*/ 58 w 146"/>
                  <a:gd name="T19" fmla="*/ 14 h 120"/>
                  <a:gd name="T20" fmla="*/ 50 w 146"/>
                  <a:gd name="T21" fmla="*/ 10 h 120"/>
                  <a:gd name="T22" fmla="*/ 42 w 146"/>
                  <a:gd name="T23" fmla="*/ 8 h 120"/>
                  <a:gd name="T24" fmla="*/ 40 w 146"/>
                  <a:gd name="T25" fmla="*/ 6 h 120"/>
                  <a:gd name="T26" fmla="*/ 38 w 146"/>
                  <a:gd name="T27" fmla="*/ 6 h 120"/>
                  <a:gd name="T28" fmla="*/ 30 w 146"/>
                  <a:gd name="T29" fmla="*/ 6 h 120"/>
                  <a:gd name="T30" fmla="*/ 16 w 146"/>
                  <a:gd name="T31" fmla="*/ 8 h 120"/>
                  <a:gd name="T32" fmla="*/ 6 w 146"/>
                  <a:gd name="T33" fmla="*/ 14 h 120"/>
                  <a:gd name="T34" fmla="*/ 2 w 146"/>
                  <a:gd name="T35" fmla="*/ 20 h 120"/>
                  <a:gd name="T36" fmla="*/ 4 w 146"/>
                  <a:gd name="T37" fmla="*/ 22 h 120"/>
                  <a:gd name="T38" fmla="*/ 6 w 146"/>
                  <a:gd name="T39" fmla="*/ 28 h 120"/>
                  <a:gd name="T40" fmla="*/ 6 w 146"/>
                  <a:gd name="T41" fmla="*/ 40 h 120"/>
                  <a:gd name="T42" fmla="*/ 6 w 146"/>
                  <a:gd name="T43" fmla="*/ 48 h 120"/>
                  <a:gd name="T44" fmla="*/ 2 w 146"/>
                  <a:gd name="T45" fmla="*/ 54 h 120"/>
                  <a:gd name="T46" fmla="*/ 0 w 146"/>
                  <a:gd name="T47" fmla="*/ 64 h 120"/>
                  <a:gd name="T48" fmla="*/ 0 w 146"/>
                  <a:gd name="T49" fmla="*/ 100 h 120"/>
                  <a:gd name="T50" fmla="*/ 16 w 146"/>
                  <a:gd name="T51" fmla="*/ 100 h 120"/>
                  <a:gd name="T52" fmla="*/ 34 w 146"/>
                  <a:gd name="T53" fmla="*/ 112 h 120"/>
                  <a:gd name="T54" fmla="*/ 52 w 146"/>
                  <a:gd name="T55" fmla="*/ 118 h 120"/>
                  <a:gd name="T56" fmla="*/ 76 w 146"/>
                  <a:gd name="T57" fmla="*/ 120 h 120"/>
                  <a:gd name="T58" fmla="*/ 94 w 146"/>
                  <a:gd name="T59" fmla="*/ 102 h 120"/>
                  <a:gd name="T60" fmla="*/ 96 w 146"/>
                  <a:gd name="T61" fmla="*/ 86 h 120"/>
                  <a:gd name="T62" fmla="*/ 100 w 146"/>
                  <a:gd name="T63" fmla="*/ 80 h 120"/>
                  <a:gd name="T64" fmla="*/ 108 w 146"/>
                  <a:gd name="T65" fmla="*/ 72 h 120"/>
                  <a:gd name="T66" fmla="*/ 118 w 146"/>
                  <a:gd name="T67" fmla="*/ 68 h 120"/>
                  <a:gd name="T68" fmla="*/ 122 w 146"/>
                  <a:gd name="T69" fmla="*/ 72 h 120"/>
                  <a:gd name="T70" fmla="*/ 126 w 146"/>
                  <a:gd name="T71" fmla="*/ 72 h 120"/>
                  <a:gd name="T72" fmla="*/ 132 w 146"/>
                  <a:gd name="T73" fmla="*/ 68 h 120"/>
                  <a:gd name="T74" fmla="*/ 138 w 146"/>
                  <a:gd name="T75" fmla="*/ 56 h 120"/>
                  <a:gd name="T76" fmla="*/ 142 w 146"/>
                  <a:gd name="T77" fmla="*/ 46 h 120"/>
                  <a:gd name="T78" fmla="*/ 144 w 146"/>
                  <a:gd name="T79" fmla="*/ 36 h 120"/>
                  <a:gd name="T80" fmla="*/ 146 w 146"/>
                  <a:gd name="T81" fmla="*/ 24 h 120"/>
                  <a:gd name="T82" fmla="*/ 144 w 146"/>
                  <a:gd name="T83" fmla="*/ 14 h 120"/>
                  <a:gd name="T84" fmla="*/ 146 w 146"/>
                  <a:gd name="T85" fmla="*/ 4 h 120"/>
                  <a:gd name="T86" fmla="*/ 146 w 146"/>
                  <a:gd name="T8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6" h="120">
                    <a:moveTo>
                      <a:pt x="146" y="0"/>
                    </a:moveTo>
                    <a:lnTo>
                      <a:pt x="142" y="0"/>
                    </a:lnTo>
                    <a:lnTo>
                      <a:pt x="136" y="0"/>
                    </a:lnTo>
                    <a:lnTo>
                      <a:pt x="132" y="2"/>
                    </a:lnTo>
                    <a:lnTo>
                      <a:pt x="126" y="4"/>
                    </a:lnTo>
                    <a:lnTo>
                      <a:pt x="124" y="6"/>
                    </a:lnTo>
                    <a:lnTo>
                      <a:pt x="120" y="6"/>
                    </a:lnTo>
                    <a:lnTo>
                      <a:pt x="120" y="8"/>
                    </a:lnTo>
                    <a:lnTo>
                      <a:pt x="108" y="2"/>
                    </a:lnTo>
                    <a:lnTo>
                      <a:pt x="96" y="4"/>
                    </a:lnTo>
                    <a:lnTo>
                      <a:pt x="88" y="6"/>
                    </a:lnTo>
                    <a:lnTo>
                      <a:pt x="84" y="8"/>
                    </a:lnTo>
                    <a:lnTo>
                      <a:pt x="80" y="6"/>
                    </a:lnTo>
                    <a:lnTo>
                      <a:pt x="76" y="6"/>
                    </a:lnTo>
                    <a:lnTo>
                      <a:pt x="70" y="8"/>
                    </a:lnTo>
                    <a:lnTo>
                      <a:pt x="68" y="12"/>
                    </a:lnTo>
                    <a:lnTo>
                      <a:pt x="64" y="14"/>
                    </a:lnTo>
                    <a:lnTo>
                      <a:pt x="62" y="16"/>
                    </a:lnTo>
                    <a:lnTo>
                      <a:pt x="62" y="16"/>
                    </a:lnTo>
                    <a:lnTo>
                      <a:pt x="58" y="14"/>
                    </a:lnTo>
                    <a:lnTo>
                      <a:pt x="54" y="10"/>
                    </a:lnTo>
                    <a:lnTo>
                      <a:pt x="50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22" y="6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6" y="28"/>
                    </a:lnTo>
                    <a:lnTo>
                      <a:pt x="6" y="34"/>
                    </a:lnTo>
                    <a:lnTo>
                      <a:pt x="6" y="40"/>
                    </a:lnTo>
                    <a:lnTo>
                      <a:pt x="6" y="46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2" y="54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100"/>
                    </a:lnTo>
                    <a:lnTo>
                      <a:pt x="14" y="98"/>
                    </a:lnTo>
                    <a:lnTo>
                      <a:pt x="16" y="100"/>
                    </a:lnTo>
                    <a:lnTo>
                      <a:pt x="24" y="106"/>
                    </a:lnTo>
                    <a:lnTo>
                      <a:pt x="34" y="112"/>
                    </a:lnTo>
                    <a:lnTo>
                      <a:pt x="48" y="118"/>
                    </a:lnTo>
                    <a:lnTo>
                      <a:pt x="52" y="118"/>
                    </a:lnTo>
                    <a:lnTo>
                      <a:pt x="62" y="120"/>
                    </a:lnTo>
                    <a:lnTo>
                      <a:pt x="76" y="120"/>
                    </a:lnTo>
                    <a:lnTo>
                      <a:pt x="86" y="120"/>
                    </a:lnTo>
                    <a:lnTo>
                      <a:pt x="94" y="102"/>
                    </a:lnTo>
                    <a:lnTo>
                      <a:pt x="94" y="88"/>
                    </a:lnTo>
                    <a:lnTo>
                      <a:pt x="96" y="86"/>
                    </a:lnTo>
                    <a:lnTo>
                      <a:pt x="98" y="84"/>
                    </a:lnTo>
                    <a:lnTo>
                      <a:pt x="100" y="80"/>
                    </a:lnTo>
                    <a:lnTo>
                      <a:pt x="104" y="76"/>
                    </a:lnTo>
                    <a:lnTo>
                      <a:pt x="108" y="72"/>
                    </a:lnTo>
                    <a:lnTo>
                      <a:pt x="112" y="70"/>
                    </a:lnTo>
                    <a:lnTo>
                      <a:pt x="118" y="68"/>
                    </a:lnTo>
                    <a:lnTo>
                      <a:pt x="122" y="72"/>
                    </a:lnTo>
                    <a:lnTo>
                      <a:pt x="122" y="72"/>
                    </a:lnTo>
                    <a:lnTo>
                      <a:pt x="124" y="72"/>
                    </a:lnTo>
                    <a:lnTo>
                      <a:pt x="126" y="72"/>
                    </a:lnTo>
                    <a:lnTo>
                      <a:pt x="128" y="70"/>
                    </a:lnTo>
                    <a:lnTo>
                      <a:pt x="132" y="68"/>
                    </a:lnTo>
                    <a:lnTo>
                      <a:pt x="136" y="64"/>
                    </a:lnTo>
                    <a:lnTo>
                      <a:pt x="138" y="56"/>
                    </a:lnTo>
                    <a:lnTo>
                      <a:pt x="142" y="46"/>
                    </a:lnTo>
                    <a:lnTo>
                      <a:pt x="142" y="46"/>
                    </a:lnTo>
                    <a:lnTo>
                      <a:pt x="144" y="42"/>
                    </a:lnTo>
                    <a:lnTo>
                      <a:pt x="144" y="36"/>
                    </a:lnTo>
                    <a:lnTo>
                      <a:pt x="146" y="30"/>
                    </a:lnTo>
                    <a:lnTo>
                      <a:pt x="146" y="24"/>
                    </a:lnTo>
                    <a:lnTo>
                      <a:pt x="144" y="18"/>
                    </a:lnTo>
                    <a:lnTo>
                      <a:pt x="144" y="14"/>
                    </a:lnTo>
                    <a:lnTo>
                      <a:pt x="144" y="8"/>
                    </a:lnTo>
                    <a:lnTo>
                      <a:pt x="146" y="4"/>
                    </a:lnTo>
                    <a:lnTo>
                      <a:pt x="146" y="2"/>
                    </a:lnTo>
                    <a:lnTo>
                      <a:pt x="14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19" name="Freeform 277">
                <a:extLst>
                  <a:ext uri="{FF2B5EF4-FFF2-40B4-BE49-F238E27FC236}">
                    <a16:creationId xmlns:a16="http://schemas.microsoft.com/office/drawing/2014/main" id="{A7B03744-BA59-41A2-91C6-5C7685A52F8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5" y="2796"/>
                <a:ext cx="52" cy="132"/>
              </a:xfrm>
              <a:custGeom>
                <a:avLst/>
                <a:gdLst>
                  <a:gd name="T0" fmla="*/ 28 w 52"/>
                  <a:gd name="T1" fmla="*/ 132 h 132"/>
                  <a:gd name="T2" fmla="*/ 30 w 52"/>
                  <a:gd name="T3" fmla="*/ 118 h 132"/>
                  <a:gd name="T4" fmla="*/ 30 w 52"/>
                  <a:gd name="T5" fmla="*/ 118 h 132"/>
                  <a:gd name="T6" fmla="*/ 30 w 52"/>
                  <a:gd name="T7" fmla="*/ 116 h 132"/>
                  <a:gd name="T8" fmla="*/ 32 w 52"/>
                  <a:gd name="T9" fmla="*/ 112 h 132"/>
                  <a:gd name="T10" fmla="*/ 32 w 52"/>
                  <a:gd name="T11" fmla="*/ 108 h 132"/>
                  <a:gd name="T12" fmla="*/ 36 w 52"/>
                  <a:gd name="T13" fmla="*/ 104 h 132"/>
                  <a:gd name="T14" fmla="*/ 40 w 52"/>
                  <a:gd name="T15" fmla="*/ 100 h 132"/>
                  <a:gd name="T16" fmla="*/ 44 w 52"/>
                  <a:gd name="T17" fmla="*/ 96 h 132"/>
                  <a:gd name="T18" fmla="*/ 44 w 52"/>
                  <a:gd name="T19" fmla="*/ 92 h 132"/>
                  <a:gd name="T20" fmla="*/ 44 w 52"/>
                  <a:gd name="T21" fmla="*/ 80 h 132"/>
                  <a:gd name="T22" fmla="*/ 44 w 52"/>
                  <a:gd name="T23" fmla="*/ 66 h 132"/>
                  <a:gd name="T24" fmla="*/ 46 w 52"/>
                  <a:gd name="T25" fmla="*/ 52 h 132"/>
                  <a:gd name="T26" fmla="*/ 52 w 52"/>
                  <a:gd name="T27" fmla="*/ 44 h 132"/>
                  <a:gd name="T28" fmla="*/ 50 w 52"/>
                  <a:gd name="T29" fmla="*/ 44 h 132"/>
                  <a:gd name="T30" fmla="*/ 50 w 52"/>
                  <a:gd name="T31" fmla="*/ 40 h 132"/>
                  <a:gd name="T32" fmla="*/ 48 w 52"/>
                  <a:gd name="T33" fmla="*/ 36 h 132"/>
                  <a:gd name="T34" fmla="*/ 46 w 52"/>
                  <a:gd name="T35" fmla="*/ 30 h 132"/>
                  <a:gd name="T36" fmla="*/ 44 w 52"/>
                  <a:gd name="T37" fmla="*/ 24 h 132"/>
                  <a:gd name="T38" fmla="*/ 44 w 52"/>
                  <a:gd name="T39" fmla="*/ 20 h 132"/>
                  <a:gd name="T40" fmla="*/ 44 w 52"/>
                  <a:gd name="T41" fmla="*/ 14 h 132"/>
                  <a:gd name="T42" fmla="*/ 16 w 52"/>
                  <a:gd name="T43" fmla="*/ 16 h 132"/>
                  <a:gd name="T44" fmla="*/ 16 w 52"/>
                  <a:gd name="T45" fmla="*/ 14 h 132"/>
                  <a:gd name="T46" fmla="*/ 14 w 52"/>
                  <a:gd name="T47" fmla="*/ 12 h 132"/>
                  <a:gd name="T48" fmla="*/ 12 w 52"/>
                  <a:gd name="T49" fmla="*/ 8 h 132"/>
                  <a:gd name="T50" fmla="*/ 8 w 52"/>
                  <a:gd name="T51" fmla="*/ 4 h 132"/>
                  <a:gd name="T52" fmla="*/ 4 w 52"/>
                  <a:gd name="T53" fmla="*/ 2 h 132"/>
                  <a:gd name="T54" fmla="*/ 0 w 52"/>
                  <a:gd name="T5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" h="132">
                    <a:moveTo>
                      <a:pt x="28" y="132"/>
                    </a:moveTo>
                    <a:lnTo>
                      <a:pt x="30" y="118"/>
                    </a:lnTo>
                    <a:lnTo>
                      <a:pt x="30" y="118"/>
                    </a:lnTo>
                    <a:lnTo>
                      <a:pt x="30" y="116"/>
                    </a:lnTo>
                    <a:lnTo>
                      <a:pt x="32" y="112"/>
                    </a:lnTo>
                    <a:lnTo>
                      <a:pt x="32" y="108"/>
                    </a:lnTo>
                    <a:lnTo>
                      <a:pt x="36" y="104"/>
                    </a:lnTo>
                    <a:lnTo>
                      <a:pt x="40" y="100"/>
                    </a:lnTo>
                    <a:lnTo>
                      <a:pt x="44" y="96"/>
                    </a:lnTo>
                    <a:lnTo>
                      <a:pt x="44" y="92"/>
                    </a:lnTo>
                    <a:lnTo>
                      <a:pt x="44" y="80"/>
                    </a:lnTo>
                    <a:lnTo>
                      <a:pt x="44" y="66"/>
                    </a:lnTo>
                    <a:lnTo>
                      <a:pt x="46" y="52"/>
                    </a:lnTo>
                    <a:lnTo>
                      <a:pt x="52" y="44"/>
                    </a:lnTo>
                    <a:lnTo>
                      <a:pt x="50" y="44"/>
                    </a:lnTo>
                    <a:lnTo>
                      <a:pt x="50" y="40"/>
                    </a:lnTo>
                    <a:lnTo>
                      <a:pt x="48" y="36"/>
                    </a:lnTo>
                    <a:lnTo>
                      <a:pt x="46" y="30"/>
                    </a:lnTo>
                    <a:lnTo>
                      <a:pt x="44" y="24"/>
                    </a:lnTo>
                    <a:lnTo>
                      <a:pt x="44" y="20"/>
                    </a:lnTo>
                    <a:lnTo>
                      <a:pt x="44" y="14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4" y="12"/>
                    </a:lnTo>
                    <a:lnTo>
                      <a:pt x="12" y="8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0" name="Freeform 278">
                <a:extLst>
                  <a:ext uri="{FF2B5EF4-FFF2-40B4-BE49-F238E27FC236}">
                    <a16:creationId xmlns:a16="http://schemas.microsoft.com/office/drawing/2014/main" id="{E7A01916-B89A-47DC-A9DA-C97140C908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29" y="2796"/>
                <a:ext cx="218" cy="162"/>
              </a:xfrm>
              <a:custGeom>
                <a:avLst/>
                <a:gdLst>
                  <a:gd name="T0" fmla="*/ 94 w 218"/>
                  <a:gd name="T1" fmla="*/ 36 h 162"/>
                  <a:gd name="T2" fmla="*/ 78 w 218"/>
                  <a:gd name="T3" fmla="*/ 40 h 162"/>
                  <a:gd name="T4" fmla="*/ 62 w 218"/>
                  <a:gd name="T5" fmla="*/ 42 h 162"/>
                  <a:gd name="T6" fmla="*/ 60 w 218"/>
                  <a:gd name="T7" fmla="*/ 62 h 162"/>
                  <a:gd name="T8" fmla="*/ 50 w 218"/>
                  <a:gd name="T9" fmla="*/ 100 h 162"/>
                  <a:gd name="T10" fmla="*/ 38 w 218"/>
                  <a:gd name="T11" fmla="*/ 116 h 162"/>
                  <a:gd name="T12" fmla="*/ 32 w 218"/>
                  <a:gd name="T13" fmla="*/ 120 h 162"/>
                  <a:gd name="T14" fmla="*/ 24 w 218"/>
                  <a:gd name="T15" fmla="*/ 122 h 162"/>
                  <a:gd name="T16" fmla="*/ 18 w 218"/>
                  <a:gd name="T17" fmla="*/ 122 h 162"/>
                  <a:gd name="T18" fmla="*/ 10 w 218"/>
                  <a:gd name="T19" fmla="*/ 122 h 162"/>
                  <a:gd name="T20" fmla="*/ 4 w 218"/>
                  <a:gd name="T21" fmla="*/ 122 h 162"/>
                  <a:gd name="T22" fmla="*/ 2 w 218"/>
                  <a:gd name="T23" fmla="*/ 128 h 162"/>
                  <a:gd name="T24" fmla="*/ 4 w 218"/>
                  <a:gd name="T25" fmla="*/ 132 h 162"/>
                  <a:gd name="T26" fmla="*/ 8 w 218"/>
                  <a:gd name="T27" fmla="*/ 138 h 162"/>
                  <a:gd name="T28" fmla="*/ 8 w 218"/>
                  <a:gd name="T29" fmla="*/ 140 h 162"/>
                  <a:gd name="T30" fmla="*/ 14 w 218"/>
                  <a:gd name="T31" fmla="*/ 144 h 162"/>
                  <a:gd name="T32" fmla="*/ 16 w 218"/>
                  <a:gd name="T33" fmla="*/ 144 h 162"/>
                  <a:gd name="T34" fmla="*/ 16 w 218"/>
                  <a:gd name="T35" fmla="*/ 150 h 162"/>
                  <a:gd name="T36" fmla="*/ 28 w 218"/>
                  <a:gd name="T37" fmla="*/ 142 h 162"/>
                  <a:gd name="T38" fmla="*/ 30 w 218"/>
                  <a:gd name="T39" fmla="*/ 146 h 162"/>
                  <a:gd name="T40" fmla="*/ 36 w 218"/>
                  <a:gd name="T41" fmla="*/ 150 h 162"/>
                  <a:gd name="T42" fmla="*/ 42 w 218"/>
                  <a:gd name="T43" fmla="*/ 154 h 162"/>
                  <a:gd name="T44" fmla="*/ 44 w 218"/>
                  <a:gd name="T45" fmla="*/ 156 h 162"/>
                  <a:gd name="T46" fmla="*/ 50 w 218"/>
                  <a:gd name="T47" fmla="*/ 162 h 162"/>
                  <a:gd name="T48" fmla="*/ 50 w 218"/>
                  <a:gd name="T49" fmla="*/ 158 h 162"/>
                  <a:gd name="T50" fmla="*/ 56 w 218"/>
                  <a:gd name="T51" fmla="*/ 152 h 162"/>
                  <a:gd name="T52" fmla="*/ 68 w 218"/>
                  <a:gd name="T53" fmla="*/ 146 h 162"/>
                  <a:gd name="T54" fmla="*/ 82 w 218"/>
                  <a:gd name="T55" fmla="*/ 146 h 162"/>
                  <a:gd name="T56" fmla="*/ 88 w 218"/>
                  <a:gd name="T57" fmla="*/ 146 h 162"/>
                  <a:gd name="T58" fmla="*/ 88 w 218"/>
                  <a:gd name="T59" fmla="*/ 148 h 162"/>
                  <a:gd name="T60" fmla="*/ 96 w 218"/>
                  <a:gd name="T61" fmla="*/ 150 h 162"/>
                  <a:gd name="T62" fmla="*/ 106 w 218"/>
                  <a:gd name="T63" fmla="*/ 154 h 162"/>
                  <a:gd name="T64" fmla="*/ 110 w 218"/>
                  <a:gd name="T65" fmla="*/ 156 h 162"/>
                  <a:gd name="T66" fmla="*/ 114 w 218"/>
                  <a:gd name="T67" fmla="*/ 152 h 162"/>
                  <a:gd name="T68" fmla="*/ 122 w 218"/>
                  <a:gd name="T69" fmla="*/ 148 h 162"/>
                  <a:gd name="T70" fmla="*/ 130 w 218"/>
                  <a:gd name="T71" fmla="*/ 148 h 162"/>
                  <a:gd name="T72" fmla="*/ 144 w 218"/>
                  <a:gd name="T73" fmla="*/ 144 h 162"/>
                  <a:gd name="T74" fmla="*/ 166 w 218"/>
                  <a:gd name="T75" fmla="*/ 148 h 162"/>
                  <a:gd name="T76" fmla="*/ 170 w 218"/>
                  <a:gd name="T77" fmla="*/ 146 h 162"/>
                  <a:gd name="T78" fmla="*/ 178 w 218"/>
                  <a:gd name="T79" fmla="*/ 142 h 162"/>
                  <a:gd name="T80" fmla="*/ 188 w 218"/>
                  <a:gd name="T81" fmla="*/ 140 h 162"/>
                  <a:gd name="T82" fmla="*/ 196 w 218"/>
                  <a:gd name="T83" fmla="*/ 118 h 162"/>
                  <a:gd name="T84" fmla="*/ 196 w 218"/>
                  <a:gd name="T85" fmla="*/ 116 h 162"/>
                  <a:gd name="T86" fmla="*/ 198 w 218"/>
                  <a:gd name="T87" fmla="*/ 108 h 162"/>
                  <a:gd name="T88" fmla="*/ 206 w 218"/>
                  <a:gd name="T89" fmla="*/ 100 h 162"/>
                  <a:gd name="T90" fmla="*/ 210 w 218"/>
                  <a:gd name="T91" fmla="*/ 92 h 162"/>
                  <a:gd name="T92" fmla="*/ 210 w 218"/>
                  <a:gd name="T93" fmla="*/ 66 h 162"/>
                  <a:gd name="T94" fmla="*/ 218 w 218"/>
                  <a:gd name="T95" fmla="*/ 44 h 162"/>
                  <a:gd name="T96" fmla="*/ 216 w 218"/>
                  <a:gd name="T97" fmla="*/ 40 h 162"/>
                  <a:gd name="T98" fmla="*/ 212 w 218"/>
                  <a:gd name="T99" fmla="*/ 30 h 162"/>
                  <a:gd name="T100" fmla="*/ 210 w 218"/>
                  <a:gd name="T101" fmla="*/ 20 h 162"/>
                  <a:gd name="T102" fmla="*/ 182 w 218"/>
                  <a:gd name="T103" fmla="*/ 16 h 162"/>
                  <a:gd name="T104" fmla="*/ 180 w 218"/>
                  <a:gd name="T105" fmla="*/ 12 h 162"/>
                  <a:gd name="T106" fmla="*/ 174 w 218"/>
                  <a:gd name="T107" fmla="*/ 4 h 162"/>
                  <a:gd name="T108" fmla="*/ 166 w 218"/>
                  <a:gd name="T109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8" h="162">
                    <a:moveTo>
                      <a:pt x="162" y="0"/>
                    </a:moveTo>
                    <a:lnTo>
                      <a:pt x="94" y="36"/>
                    </a:lnTo>
                    <a:lnTo>
                      <a:pt x="90" y="38"/>
                    </a:lnTo>
                    <a:lnTo>
                      <a:pt x="78" y="40"/>
                    </a:lnTo>
                    <a:lnTo>
                      <a:pt x="68" y="42"/>
                    </a:lnTo>
                    <a:lnTo>
                      <a:pt x="62" y="42"/>
                    </a:lnTo>
                    <a:lnTo>
                      <a:pt x="62" y="48"/>
                    </a:lnTo>
                    <a:lnTo>
                      <a:pt x="60" y="62"/>
                    </a:lnTo>
                    <a:lnTo>
                      <a:pt x="56" y="80"/>
                    </a:lnTo>
                    <a:lnTo>
                      <a:pt x="50" y="100"/>
                    </a:lnTo>
                    <a:lnTo>
                      <a:pt x="38" y="116"/>
                    </a:lnTo>
                    <a:lnTo>
                      <a:pt x="38" y="116"/>
                    </a:lnTo>
                    <a:lnTo>
                      <a:pt x="36" y="118"/>
                    </a:lnTo>
                    <a:lnTo>
                      <a:pt x="32" y="120"/>
                    </a:lnTo>
                    <a:lnTo>
                      <a:pt x="28" y="120"/>
                    </a:lnTo>
                    <a:lnTo>
                      <a:pt x="24" y="122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4" y="122"/>
                    </a:lnTo>
                    <a:lnTo>
                      <a:pt x="10" y="122"/>
                    </a:lnTo>
                    <a:lnTo>
                      <a:pt x="6" y="122"/>
                    </a:lnTo>
                    <a:lnTo>
                      <a:pt x="4" y="122"/>
                    </a:lnTo>
                    <a:lnTo>
                      <a:pt x="0" y="128"/>
                    </a:lnTo>
                    <a:lnTo>
                      <a:pt x="2" y="128"/>
                    </a:lnTo>
                    <a:lnTo>
                      <a:pt x="2" y="130"/>
                    </a:lnTo>
                    <a:lnTo>
                      <a:pt x="4" y="132"/>
                    </a:lnTo>
                    <a:lnTo>
                      <a:pt x="6" y="136"/>
                    </a:lnTo>
                    <a:lnTo>
                      <a:pt x="8" y="138"/>
                    </a:lnTo>
                    <a:lnTo>
                      <a:pt x="8" y="138"/>
                    </a:lnTo>
                    <a:lnTo>
                      <a:pt x="8" y="140"/>
                    </a:lnTo>
                    <a:lnTo>
                      <a:pt x="10" y="142"/>
                    </a:lnTo>
                    <a:lnTo>
                      <a:pt x="14" y="144"/>
                    </a:lnTo>
                    <a:lnTo>
                      <a:pt x="14" y="144"/>
                    </a:lnTo>
                    <a:lnTo>
                      <a:pt x="16" y="144"/>
                    </a:lnTo>
                    <a:lnTo>
                      <a:pt x="16" y="146"/>
                    </a:lnTo>
                    <a:lnTo>
                      <a:pt x="16" y="150"/>
                    </a:lnTo>
                    <a:lnTo>
                      <a:pt x="26" y="150"/>
                    </a:lnTo>
                    <a:lnTo>
                      <a:pt x="28" y="142"/>
                    </a:lnTo>
                    <a:lnTo>
                      <a:pt x="28" y="144"/>
                    </a:lnTo>
                    <a:lnTo>
                      <a:pt x="30" y="146"/>
                    </a:lnTo>
                    <a:lnTo>
                      <a:pt x="34" y="148"/>
                    </a:lnTo>
                    <a:lnTo>
                      <a:pt x="36" y="150"/>
                    </a:lnTo>
                    <a:lnTo>
                      <a:pt x="38" y="152"/>
                    </a:lnTo>
                    <a:lnTo>
                      <a:pt x="42" y="154"/>
                    </a:lnTo>
                    <a:lnTo>
                      <a:pt x="42" y="154"/>
                    </a:lnTo>
                    <a:lnTo>
                      <a:pt x="44" y="156"/>
                    </a:lnTo>
                    <a:lnTo>
                      <a:pt x="46" y="158"/>
                    </a:lnTo>
                    <a:lnTo>
                      <a:pt x="50" y="162"/>
                    </a:lnTo>
                    <a:lnTo>
                      <a:pt x="50" y="160"/>
                    </a:lnTo>
                    <a:lnTo>
                      <a:pt x="50" y="158"/>
                    </a:lnTo>
                    <a:lnTo>
                      <a:pt x="54" y="156"/>
                    </a:lnTo>
                    <a:lnTo>
                      <a:pt x="56" y="152"/>
                    </a:lnTo>
                    <a:lnTo>
                      <a:pt x="62" y="148"/>
                    </a:lnTo>
                    <a:lnTo>
                      <a:pt x="68" y="146"/>
                    </a:lnTo>
                    <a:lnTo>
                      <a:pt x="76" y="146"/>
                    </a:lnTo>
                    <a:lnTo>
                      <a:pt x="82" y="146"/>
                    </a:lnTo>
                    <a:lnTo>
                      <a:pt x="86" y="146"/>
                    </a:lnTo>
                    <a:lnTo>
                      <a:pt x="88" y="146"/>
                    </a:lnTo>
                    <a:lnTo>
                      <a:pt x="88" y="146"/>
                    </a:lnTo>
                    <a:lnTo>
                      <a:pt x="88" y="148"/>
                    </a:lnTo>
                    <a:lnTo>
                      <a:pt x="92" y="148"/>
                    </a:lnTo>
                    <a:lnTo>
                      <a:pt x="96" y="150"/>
                    </a:lnTo>
                    <a:lnTo>
                      <a:pt x="102" y="152"/>
                    </a:lnTo>
                    <a:lnTo>
                      <a:pt x="106" y="154"/>
                    </a:lnTo>
                    <a:lnTo>
                      <a:pt x="108" y="156"/>
                    </a:lnTo>
                    <a:lnTo>
                      <a:pt x="110" y="156"/>
                    </a:lnTo>
                    <a:lnTo>
                      <a:pt x="110" y="154"/>
                    </a:lnTo>
                    <a:lnTo>
                      <a:pt x="114" y="152"/>
                    </a:lnTo>
                    <a:lnTo>
                      <a:pt x="118" y="148"/>
                    </a:lnTo>
                    <a:lnTo>
                      <a:pt x="122" y="148"/>
                    </a:lnTo>
                    <a:lnTo>
                      <a:pt x="126" y="146"/>
                    </a:lnTo>
                    <a:lnTo>
                      <a:pt x="130" y="148"/>
                    </a:lnTo>
                    <a:lnTo>
                      <a:pt x="134" y="146"/>
                    </a:lnTo>
                    <a:lnTo>
                      <a:pt x="144" y="144"/>
                    </a:lnTo>
                    <a:lnTo>
                      <a:pt x="154" y="144"/>
                    </a:lnTo>
                    <a:lnTo>
                      <a:pt x="166" y="148"/>
                    </a:lnTo>
                    <a:lnTo>
                      <a:pt x="168" y="148"/>
                    </a:lnTo>
                    <a:lnTo>
                      <a:pt x="170" y="146"/>
                    </a:lnTo>
                    <a:lnTo>
                      <a:pt x="174" y="144"/>
                    </a:lnTo>
                    <a:lnTo>
                      <a:pt x="178" y="142"/>
                    </a:lnTo>
                    <a:lnTo>
                      <a:pt x="182" y="140"/>
                    </a:lnTo>
                    <a:lnTo>
                      <a:pt x="188" y="140"/>
                    </a:lnTo>
                    <a:lnTo>
                      <a:pt x="192" y="140"/>
                    </a:lnTo>
                    <a:lnTo>
                      <a:pt x="196" y="118"/>
                    </a:lnTo>
                    <a:lnTo>
                      <a:pt x="196" y="118"/>
                    </a:lnTo>
                    <a:lnTo>
                      <a:pt x="196" y="116"/>
                    </a:lnTo>
                    <a:lnTo>
                      <a:pt x="198" y="112"/>
                    </a:lnTo>
                    <a:lnTo>
                      <a:pt x="198" y="108"/>
                    </a:lnTo>
                    <a:lnTo>
                      <a:pt x="202" y="104"/>
                    </a:lnTo>
                    <a:lnTo>
                      <a:pt x="206" y="100"/>
                    </a:lnTo>
                    <a:lnTo>
                      <a:pt x="210" y="96"/>
                    </a:lnTo>
                    <a:lnTo>
                      <a:pt x="210" y="92"/>
                    </a:lnTo>
                    <a:lnTo>
                      <a:pt x="210" y="80"/>
                    </a:lnTo>
                    <a:lnTo>
                      <a:pt x="210" y="66"/>
                    </a:lnTo>
                    <a:lnTo>
                      <a:pt x="212" y="52"/>
                    </a:lnTo>
                    <a:lnTo>
                      <a:pt x="218" y="44"/>
                    </a:lnTo>
                    <a:lnTo>
                      <a:pt x="216" y="44"/>
                    </a:lnTo>
                    <a:lnTo>
                      <a:pt x="216" y="40"/>
                    </a:lnTo>
                    <a:lnTo>
                      <a:pt x="214" y="36"/>
                    </a:lnTo>
                    <a:lnTo>
                      <a:pt x="212" y="30"/>
                    </a:lnTo>
                    <a:lnTo>
                      <a:pt x="210" y="24"/>
                    </a:lnTo>
                    <a:lnTo>
                      <a:pt x="210" y="20"/>
                    </a:lnTo>
                    <a:lnTo>
                      <a:pt x="210" y="14"/>
                    </a:lnTo>
                    <a:lnTo>
                      <a:pt x="182" y="16"/>
                    </a:lnTo>
                    <a:lnTo>
                      <a:pt x="182" y="14"/>
                    </a:lnTo>
                    <a:lnTo>
                      <a:pt x="180" y="12"/>
                    </a:lnTo>
                    <a:lnTo>
                      <a:pt x="178" y="8"/>
                    </a:lnTo>
                    <a:lnTo>
                      <a:pt x="174" y="4"/>
                    </a:lnTo>
                    <a:lnTo>
                      <a:pt x="170" y="2"/>
                    </a:lnTo>
                    <a:lnTo>
                      <a:pt x="166" y="0"/>
                    </a:lnTo>
                    <a:lnTo>
                      <a:pt x="162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1" name="Freeform 279">
                <a:extLst>
                  <a:ext uri="{FF2B5EF4-FFF2-40B4-BE49-F238E27FC236}">
                    <a16:creationId xmlns:a16="http://schemas.microsoft.com/office/drawing/2014/main" id="{3F69FE68-198D-4850-B66C-B0103D0C38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61" y="2936"/>
                <a:ext cx="88" cy="148"/>
              </a:xfrm>
              <a:custGeom>
                <a:avLst/>
                <a:gdLst>
                  <a:gd name="T0" fmla="*/ 60 w 88"/>
                  <a:gd name="T1" fmla="*/ 2 h 148"/>
                  <a:gd name="T2" fmla="*/ 58 w 88"/>
                  <a:gd name="T3" fmla="*/ 8 h 148"/>
                  <a:gd name="T4" fmla="*/ 58 w 88"/>
                  <a:gd name="T5" fmla="*/ 20 h 148"/>
                  <a:gd name="T6" fmla="*/ 60 w 88"/>
                  <a:gd name="T7" fmla="*/ 30 h 148"/>
                  <a:gd name="T8" fmla="*/ 58 w 88"/>
                  <a:gd name="T9" fmla="*/ 42 h 148"/>
                  <a:gd name="T10" fmla="*/ 56 w 88"/>
                  <a:gd name="T11" fmla="*/ 48 h 148"/>
                  <a:gd name="T12" fmla="*/ 50 w 88"/>
                  <a:gd name="T13" fmla="*/ 64 h 148"/>
                  <a:gd name="T14" fmla="*/ 42 w 88"/>
                  <a:gd name="T15" fmla="*/ 70 h 148"/>
                  <a:gd name="T16" fmla="*/ 38 w 88"/>
                  <a:gd name="T17" fmla="*/ 72 h 148"/>
                  <a:gd name="T18" fmla="*/ 36 w 88"/>
                  <a:gd name="T19" fmla="*/ 72 h 148"/>
                  <a:gd name="T20" fmla="*/ 26 w 88"/>
                  <a:gd name="T21" fmla="*/ 70 h 148"/>
                  <a:gd name="T22" fmla="*/ 18 w 88"/>
                  <a:gd name="T23" fmla="*/ 76 h 148"/>
                  <a:gd name="T24" fmla="*/ 12 w 88"/>
                  <a:gd name="T25" fmla="*/ 84 h 148"/>
                  <a:gd name="T26" fmla="*/ 8 w 88"/>
                  <a:gd name="T27" fmla="*/ 88 h 148"/>
                  <a:gd name="T28" fmla="*/ 0 w 88"/>
                  <a:gd name="T29" fmla="*/ 120 h 148"/>
                  <a:gd name="T30" fmla="*/ 0 w 88"/>
                  <a:gd name="T31" fmla="*/ 124 h 148"/>
                  <a:gd name="T32" fmla="*/ 2 w 88"/>
                  <a:gd name="T33" fmla="*/ 130 h 148"/>
                  <a:gd name="T34" fmla="*/ 10 w 88"/>
                  <a:gd name="T35" fmla="*/ 134 h 148"/>
                  <a:gd name="T36" fmla="*/ 14 w 88"/>
                  <a:gd name="T37" fmla="*/ 136 h 148"/>
                  <a:gd name="T38" fmla="*/ 18 w 88"/>
                  <a:gd name="T39" fmla="*/ 140 h 148"/>
                  <a:gd name="T40" fmla="*/ 18 w 88"/>
                  <a:gd name="T41" fmla="*/ 148 h 148"/>
                  <a:gd name="T42" fmla="*/ 36 w 88"/>
                  <a:gd name="T43" fmla="*/ 148 h 148"/>
                  <a:gd name="T44" fmla="*/ 70 w 88"/>
                  <a:gd name="T45" fmla="*/ 146 h 148"/>
                  <a:gd name="T46" fmla="*/ 86 w 88"/>
                  <a:gd name="T47" fmla="*/ 144 h 148"/>
                  <a:gd name="T48" fmla="*/ 88 w 88"/>
                  <a:gd name="T49" fmla="*/ 138 h 148"/>
                  <a:gd name="T50" fmla="*/ 88 w 88"/>
                  <a:gd name="T51" fmla="*/ 134 h 148"/>
                  <a:gd name="T52" fmla="*/ 82 w 88"/>
                  <a:gd name="T53" fmla="*/ 130 h 148"/>
                  <a:gd name="T54" fmla="*/ 74 w 88"/>
                  <a:gd name="T55" fmla="*/ 122 h 148"/>
                  <a:gd name="T56" fmla="*/ 68 w 88"/>
                  <a:gd name="T57" fmla="*/ 110 h 148"/>
                  <a:gd name="T58" fmla="*/ 62 w 88"/>
                  <a:gd name="T59" fmla="*/ 100 h 148"/>
                  <a:gd name="T60" fmla="*/ 66 w 88"/>
                  <a:gd name="T61" fmla="*/ 98 h 148"/>
                  <a:gd name="T62" fmla="*/ 70 w 88"/>
                  <a:gd name="T63" fmla="*/ 94 h 148"/>
                  <a:gd name="T64" fmla="*/ 72 w 88"/>
                  <a:gd name="T65" fmla="*/ 86 h 148"/>
                  <a:gd name="T66" fmla="*/ 70 w 88"/>
                  <a:gd name="T67" fmla="*/ 78 h 148"/>
                  <a:gd name="T68" fmla="*/ 68 w 88"/>
                  <a:gd name="T69" fmla="*/ 76 h 148"/>
                  <a:gd name="T70" fmla="*/ 64 w 88"/>
                  <a:gd name="T71" fmla="*/ 72 h 148"/>
                  <a:gd name="T72" fmla="*/ 62 w 88"/>
                  <a:gd name="T73" fmla="*/ 64 h 148"/>
                  <a:gd name="T74" fmla="*/ 64 w 88"/>
                  <a:gd name="T75" fmla="*/ 58 h 148"/>
                  <a:gd name="T76" fmla="*/ 68 w 88"/>
                  <a:gd name="T77" fmla="*/ 58 h 148"/>
                  <a:gd name="T78" fmla="*/ 74 w 88"/>
                  <a:gd name="T79" fmla="*/ 56 h 148"/>
                  <a:gd name="T80" fmla="*/ 78 w 88"/>
                  <a:gd name="T81" fmla="*/ 50 h 148"/>
                  <a:gd name="T82" fmla="*/ 78 w 88"/>
                  <a:gd name="T83" fmla="*/ 46 h 148"/>
                  <a:gd name="T84" fmla="*/ 74 w 88"/>
                  <a:gd name="T85" fmla="*/ 40 h 148"/>
                  <a:gd name="T86" fmla="*/ 72 w 88"/>
                  <a:gd name="T87" fmla="*/ 30 h 148"/>
                  <a:gd name="T88" fmla="*/ 72 w 88"/>
                  <a:gd name="T89" fmla="*/ 20 h 148"/>
                  <a:gd name="T90" fmla="*/ 72 w 88"/>
                  <a:gd name="T91" fmla="*/ 16 h 148"/>
                  <a:gd name="T92" fmla="*/ 72 w 88"/>
                  <a:gd name="T93" fmla="*/ 8 h 148"/>
                  <a:gd name="T94" fmla="*/ 66 w 88"/>
                  <a:gd name="T95" fmla="*/ 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8" h="148">
                    <a:moveTo>
                      <a:pt x="60" y="0"/>
                    </a:moveTo>
                    <a:lnTo>
                      <a:pt x="60" y="2"/>
                    </a:lnTo>
                    <a:lnTo>
                      <a:pt x="60" y="4"/>
                    </a:lnTo>
                    <a:lnTo>
                      <a:pt x="58" y="8"/>
                    </a:lnTo>
                    <a:lnTo>
                      <a:pt x="58" y="14"/>
                    </a:lnTo>
                    <a:lnTo>
                      <a:pt x="58" y="20"/>
                    </a:lnTo>
                    <a:lnTo>
                      <a:pt x="60" y="24"/>
                    </a:lnTo>
                    <a:lnTo>
                      <a:pt x="60" y="30"/>
                    </a:lnTo>
                    <a:lnTo>
                      <a:pt x="58" y="36"/>
                    </a:lnTo>
                    <a:lnTo>
                      <a:pt x="58" y="42"/>
                    </a:lnTo>
                    <a:lnTo>
                      <a:pt x="56" y="46"/>
                    </a:lnTo>
                    <a:lnTo>
                      <a:pt x="56" y="48"/>
                    </a:lnTo>
                    <a:lnTo>
                      <a:pt x="52" y="56"/>
                    </a:lnTo>
                    <a:lnTo>
                      <a:pt x="50" y="64"/>
                    </a:lnTo>
                    <a:lnTo>
                      <a:pt x="46" y="68"/>
                    </a:lnTo>
                    <a:lnTo>
                      <a:pt x="42" y="70"/>
                    </a:lnTo>
                    <a:lnTo>
                      <a:pt x="40" y="72"/>
                    </a:lnTo>
                    <a:lnTo>
                      <a:pt x="38" y="72"/>
                    </a:lnTo>
                    <a:lnTo>
                      <a:pt x="36" y="72"/>
                    </a:lnTo>
                    <a:lnTo>
                      <a:pt x="36" y="72"/>
                    </a:lnTo>
                    <a:lnTo>
                      <a:pt x="32" y="70"/>
                    </a:lnTo>
                    <a:lnTo>
                      <a:pt x="26" y="70"/>
                    </a:lnTo>
                    <a:lnTo>
                      <a:pt x="22" y="72"/>
                    </a:lnTo>
                    <a:lnTo>
                      <a:pt x="18" y="76"/>
                    </a:lnTo>
                    <a:lnTo>
                      <a:pt x="14" y="80"/>
                    </a:lnTo>
                    <a:lnTo>
                      <a:pt x="12" y="84"/>
                    </a:lnTo>
                    <a:lnTo>
                      <a:pt x="10" y="86"/>
                    </a:lnTo>
                    <a:lnTo>
                      <a:pt x="8" y="88"/>
                    </a:lnTo>
                    <a:lnTo>
                      <a:pt x="8" y="102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0" y="124"/>
                    </a:lnTo>
                    <a:lnTo>
                      <a:pt x="2" y="126"/>
                    </a:lnTo>
                    <a:lnTo>
                      <a:pt x="2" y="130"/>
                    </a:lnTo>
                    <a:lnTo>
                      <a:pt x="6" y="132"/>
                    </a:lnTo>
                    <a:lnTo>
                      <a:pt x="10" y="134"/>
                    </a:lnTo>
                    <a:lnTo>
                      <a:pt x="12" y="134"/>
                    </a:lnTo>
                    <a:lnTo>
                      <a:pt x="14" y="136"/>
                    </a:lnTo>
                    <a:lnTo>
                      <a:pt x="16" y="138"/>
                    </a:lnTo>
                    <a:lnTo>
                      <a:pt x="18" y="140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22" y="148"/>
                    </a:lnTo>
                    <a:lnTo>
                      <a:pt x="36" y="148"/>
                    </a:lnTo>
                    <a:lnTo>
                      <a:pt x="52" y="146"/>
                    </a:lnTo>
                    <a:lnTo>
                      <a:pt x="70" y="146"/>
                    </a:lnTo>
                    <a:lnTo>
                      <a:pt x="88" y="146"/>
                    </a:lnTo>
                    <a:lnTo>
                      <a:pt x="86" y="144"/>
                    </a:lnTo>
                    <a:lnTo>
                      <a:pt x="86" y="142"/>
                    </a:lnTo>
                    <a:lnTo>
                      <a:pt x="88" y="138"/>
                    </a:lnTo>
                    <a:lnTo>
                      <a:pt x="88" y="134"/>
                    </a:lnTo>
                    <a:lnTo>
                      <a:pt x="88" y="134"/>
                    </a:lnTo>
                    <a:lnTo>
                      <a:pt x="84" y="132"/>
                    </a:lnTo>
                    <a:lnTo>
                      <a:pt x="82" y="130"/>
                    </a:lnTo>
                    <a:lnTo>
                      <a:pt x="78" y="126"/>
                    </a:lnTo>
                    <a:lnTo>
                      <a:pt x="74" y="122"/>
                    </a:lnTo>
                    <a:lnTo>
                      <a:pt x="70" y="116"/>
                    </a:lnTo>
                    <a:lnTo>
                      <a:pt x="68" y="110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66" y="100"/>
                    </a:lnTo>
                    <a:lnTo>
                      <a:pt x="66" y="98"/>
                    </a:lnTo>
                    <a:lnTo>
                      <a:pt x="68" y="96"/>
                    </a:lnTo>
                    <a:lnTo>
                      <a:pt x="70" y="94"/>
                    </a:lnTo>
                    <a:lnTo>
                      <a:pt x="70" y="90"/>
                    </a:lnTo>
                    <a:lnTo>
                      <a:pt x="72" y="86"/>
                    </a:lnTo>
                    <a:lnTo>
                      <a:pt x="72" y="82"/>
                    </a:lnTo>
                    <a:lnTo>
                      <a:pt x="70" y="78"/>
                    </a:lnTo>
                    <a:lnTo>
                      <a:pt x="68" y="76"/>
                    </a:lnTo>
                    <a:lnTo>
                      <a:pt x="68" y="76"/>
                    </a:lnTo>
                    <a:lnTo>
                      <a:pt x="66" y="74"/>
                    </a:lnTo>
                    <a:lnTo>
                      <a:pt x="64" y="72"/>
                    </a:lnTo>
                    <a:lnTo>
                      <a:pt x="62" y="68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4" y="58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2" y="58"/>
                    </a:lnTo>
                    <a:lnTo>
                      <a:pt x="74" y="56"/>
                    </a:lnTo>
                    <a:lnTo>
                      <a:pt x="78" y="54"/>
                    </a:lnTo>
                    <a:lnTo>
                      <a:pt x="78" y="50"/>
                    </a:lnTo>
                    <a:lnTo>
                      <a:pt x="78" y="46"/>
                    </a:lnTo>
                    <a:lnTo>
                      <a:pt x="78" y="46"/>
                    </a:lnTo>
                    <a:lnTo>
                      <a:pt x="76" y="42"/>
                    </a:lnTo>
                    <a:lnTo>
                      <a:pt x="74" y="40"/>
                    </a:lnTo>
                    <a:lnTo>
                      <a:pt x="72" y="34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2" y="16"/>
                    </a:lnTo>
                    <a:lnTo>
                      <a:pt x="72" y="12"/>
                    </a:lnTo>
                    <a:lnTo>
                      <a:pt x="72" y="8"/>
                    </a:lnTo>
                    <a:lnTo>
                      <a:pt x="70" y="4"/>
                    </a:lnTo>
                    <a:lnTo>
                      <a:pt x="66" y="2"/>
                    </a:lnTo>
                    <a:lnTo>
                      <a:pt x="6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2" name="Freeform 280">
                <a:extLst>
                  <a:ext uri="{FF2B5EF4-FFF2-40B4-BE49-F238E27FC236}">
                    <a16:creationId xmlns:a16="http://schemas.microsoft.com/office/drawing/2014/main" id="{461F3A85-D856-4005-9CFB-F8833E892E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1" y="2810"/>
                <a:ext cx="126" cy="212"/>
              </a:xfrm>
              <a:custGeom>
                <a:avLst/>
                <a:gdLst>
                  <a:gd name="T0" fmla="*/ 126 w 126"/>
                  <a:gd name="T1" fmla="*/ 46 h 212"/>
                  <a:gd name="T2" fmla="*/ 124 w 126"/>
                  <a:gd name="T3" fmla="*/ 90 h 212"/>
                  <a:gd name="T4" fmla="*/ 120 w 126"/>
                  <a:gd name="T5" fmla="*/ 88 h 212"/>
                  <a:gd name="T6" fmla="*/ 112 w 126"/>
                  <a:gd name="T7" fmla="*/ 90 h 212"/>
                  <a:gd name="T8" fmla="*/ 108 w 126"/>
                  <a:gd name="T9" fmla="*/ 92 h 212"/>
                  <a:gd name="T10" fmla="*/ 106 w 126"/>
                  <a:gd name="T11" fmla="*/ 98 h 212"/>
                  <a:gd name="T12" fmla="*/ 106 w 126"/>
                  <a:gd name="T13" fmla="*/ 104 h 212"/>
                  <a:gd name="T14" fmla="*/ 102 w 126"/>
                  <a:gd name="T15" fmla="*/ 110 h 212"/>
                  <a:gd name="T16" fmla="*/ 98 w 126"/>
                  <a:gd name="T17" fmla="*/ 114 h 212"/>
                  <a:gd name="T18" fmla="*/ 98 w 126"/>
                  <a:gd name="T19" fmla="*/ 120 h 212"/>
                  <a:gd name="T20" fmla="*/ 98 w 126"/>
                  <a:gd name="T21" fmla="*/ 124 h 212"/>
                  <a:gd name="T22" fmla="*/ 98 w 126"/>
                  <a:gd name="T23" fmla="*/ 124 h 212"/>
                  <a:gd name="T24" fmla="*/ 98 w 126"/>
                  <a:gd name="T25" fmla="*/ 122 h 212"/>
                  <a:gd name="T26" fmla="*/ 100 w 126"/>
                  <a:gd name="T27" fmla="*/ 126 h 212"/>
                  <a:gd name="T28" fmla="*/ 104 w 126"/>
                  <a:gd name="T29" fmla="*/ 132 h 212"/>
                  <a:gd name="T30" fmla="*/ 102 w 126"/>
                  <a:gd name="T31" fmla="*/ 138 h 212"/>
                  <a:gd name="T32" fmla="*/ 102 w 126"/>
                  <a:gd name="T33" fmla="*/ 150 h 212"/>
                  <a:gd name="T34" fmla="*/ 104 w 126"/>
                  <a:gd name="T35" fmla="*/ 158 h 212"/>
                  <a:gd name="T36" fmla="*/ 106 w 126"/>
                  <a:gd name="T37" fmla="*/ 168 h 212"/>
                  <a:gd name="T38" fmla="*/ 108 w 126"/>
                  <a:gd name="T39" fmla="*/ 174 h 212"/>
                  <a:gd name="T40" fmla="*/ 108 w 126"/>
                  <a:gd name="T41" fmla="*/ 176 h 212"/>
                  <a:gd name="T42" fmla="*/ 100 w 126"/>
                  <a:gd name="T43" fmla="*/ 178 h 212"/>
                  <a:gd name="T44" fmla="*/ 92 w 126"/>
                  <a:gd name="T45" fmla="*/ 182 h 212"/>
                  <a:gd name="T46" fmla="*/ 86 w 126"/>
                  <a:gd name="T47" fmla="*/ 190 h 212"/>
                  <a:gd name="T48" fmla="*/ 86 w 126"/>
                  <a:gd name="T49" fmla="*/ 192 h 212"/>
                  <a:gd name="T50" fmla="*/ 84 w 126"/>
                  <a:gd name="T51" fmla="*/ 198 h 212"/>
                  <a:gd name="T52" fmla="*/ 78 w 126"/>
                  <a:gd name="T53" fmla="*/ 202 h 212"/>
                  <a:gd name="T54" fmla="*/ 68 w 126"/>
                  <a:gd name="T55" fmla="*/ 204 h 212"/>
                  <a:gd name="T56" fmla="*/ 66 w 126"/>
                  <a:gd name="T57" fmla="*/ 202 h 212"/>
                  <a:gd name="T58" fmla="*/ 60 w 126"/>
                  <a:gd name="T59" fmla="*/ 200 h 212"/>
                  <a:gd name="T60" fmla="*/ 58 w 126"/>
                  <a:gd name="T61" fmla="*/ 204 h 212"/>
                  <a:gd name="T62" fmla="*/ 46 w 126"/>
                  <a:gd name="T63" fmla="*/ 208 h 212"/>
                  <a:gd name="T64" fmla="*/ 12 w 126"/>
                  <a:gd name="T65" fmla="*/ 212 h 212"/>
                  <a:gd name="T66" fmla="*/ 12 w 126"/>
                  <a:gd name="T67" fmla="*/ 210 h 212"/>
                  <a:gd name="T68" fmla="*/ 10 w 126"/>
                  <a:gd name="T69" fmla="*/ 204 h 212"/>
                  <a:gd name="T70" fmla="*/ 6 w 126"/>
                  <a:gd name="T71" fmla="*/ 200 h 212"/>
                  <a:gd name="T72" fmla="*/ 2 w 126"/>
                  <a:gd name="T73" fmla="*/ 194 h 212"/>
                  <a:gd name="T74" fmla="*/ 2 w 126"/>
                  <a:gd name="T75" fmla="*/ 184 h 212"/>
                  <a:gd name="T76" fmla="*/ 6 w 126"/>
                  <a:gd name="T77" fmla="*/ 186 h 212"/>
                  <a:gd name="T78" fmla="*/ 12 w 126"/>
                  <a:gd name="T79" fmla="*/ 184 h 212"/>
                  <a:gd name="T80" fmla="*/ 18 w 126"/>
                  <a:gd name="T81" fmla="*/ 180 h 212"/>
                  <a:gd name="T82" fmla="*/ 18 w 126"/>
                  <a:gd name="T83" fmla="*/ 174 h 212"/>
                  <a:gd name="T84" fmla="*/ 16 w 126"/>
                  <a:gd name="T85" fmla="*/ 168 h 212"/>
                  <a:gd name="T86" fmla="*/ 12 w 126"/>
                  <a:gd name="T87" fmla="*/ 156 h 212"/>
                  <a:gd name="T88" fmla="*/ 12 w 126"/>
                  <a:gd name="T89" fmla="*/ 150 h 212"/>
                  <a:gd name="T90" fmla="*/ 14 w 126"/>
                  <a:gd name="T91" fmla="*/ 144 h 212"/>
                  <a:gd name="T92" fmla="*/ 12 w 126"/>
                  <a:gd name="T93" fmla="*/ 136 h 212"/>
                  <a:gd name="T94" fmla="*/ 10 w 126"/>
                  <a:gd name="T95" fmla="*/ 132 h 212"/>
                  <a:gd name="T96" fmla="*/ 8 w 126"/>
                  <a:gd name="T97" fmla="*/ 130 h 212"/>
                  <a:gd name="T98" fmla="*/ 4 w 126"/>
                  <a:gd name="T99" fmla="*/ 126 h 212"/>
                  <a:gd name="T100" fmla="*/ 0 w 126"/>
                  <a:gd name="T101" fmla="*/ 126 h 212"/>
                  <a:gd name="T102" fmla="*/ 2 w 126"/>
                  <a:gd name="T103" fmla="*/ 120 h 212"/>
                  <a:gd name="T104" fmla="*/ 6 w 126"/>
                  <a:gd name="T105" fmla="*/ 104 h 212"/>
                  <a:gd name="T106" fmla="*/ 4 w 126"/>
                  <a:gd name="T107" fmla="*/ 102 h 212"/>
                  <a:gd name="T108" fmla="*/ 6 w 126"/>
                  <a:gd name="T109" fmla="*/ 96 h 212"/>
                  <a:gd name="T110" fmla="*/ 12 w 126"/>
                  <a:gd name="T111" fmla="*/ 88 h 212"/>
                  <a:gd name="T112" fmla="*/ 18 w 126"/>
                  <a:gd name="T113" fmla="*/ 78 h 212"/>
                  <a:gd name="T114" fmla="*/ 18 w 126"/>
                  <a:gd name="T115" fmla="*/ 50 h 212"/>
                  <a:gd name="T116" fmla="*/ 26 w 126"/>
                  <a:gd name="T117" fmla="*/ 30 h 212"/>
                  <a:gd name="T118" fmla="*/ 24 w 126"/>
                  <a:gd name="T119" fmla="*/ 26 h 212"/>
                  <a:gd name="T120" fmla="*/ 20 w 126"/>
                  <a:gd name="T121" fmla="*/ 16 h 212"/>
                  <a:gd name="T122" fmla="*/ 18 w 126"/>
                  <a:gd name="T123" fmla="*/ 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" h="212">
                    <a:moveTo>
                      <a:pt x="18" y="0"/>
                    </a:moveTo>
                    <a:lnTo>
                      <a:pt x="126" y="46"/>
                    </a:lnTo>
                    <a:lnTo>
                      <a:pt x="124" y="90"/>
                    </a:lnTo>
                    <a:lnTo>
                      <a:pt x="124" y="90"/>
                    </a:lnTo>
                    <a:lnTo>
                      <a:pt x="122" y="90"/>
                    </a:lnTo>
                    <a:lnTo>
                      <a:pt x="120" y="88"/>
                    </a:lnTo>
                    <a:lnTo>
                      <a:pt x="116" y="88"/>
                    </a:lnTo>
                    <a:lnTo>
                      <a:pt x="112" y="90"/>
                    </a:lnTo>
                    <a:lnTo>
                      <a:pt x="110" y="90"/>
                    </a:lnTo>
                    <a:lnTo>
                      <a:pt x="108" y="92"/>
                    </a:lnTo>
                    <a:lnTo>
                      <a:pt x="106" y="96"/>
                    </a:lnTo>
                    <a:lnTo>
                      <a:pt x="106" y="98"/>
                    </a:lnTo>
                    <a:lnTo>
                      <a:pt x="106" y="100"/>
                    </a:lnTo>
                    <a:lnTo>
                      <a:pt x="106" y="104"/>
                    </a:lnTo>
                    <a:lnTo>
                      <a:pt x="104" y="108"/>
                    </a:lnTo>
                    <a:lnTo>
                      <a:pt x="102" y="110"/>
                    </a:lnTo>
                    <a:lnTo>
                      <a:pt x="100" y="110"/>
                    </a:lnTo>
                    <a:lnTo>
                      <a:pt x="98" y="114"/>
                    </a:lnTo>
                    <a:lnTo>
                      <a:pt x="96" y="116"/>
                    </a:lnTo>
                    <a:lnTo>
                      <a:pt x="98" y="120"/>
                    </a:lnTo>
                    <a:lnTo>
                      <a:pt x="98" y="122"/>
                    </a:lnTo>
                    <a:lnTo>
                      <a:pt x="98" y="124"/>
                    </a:lnTo>
                    <a:lnTo>
                      <a:pt x="98" y="124"/>
                    </a:lnTo>
                    <a:lnTo>
                      <a:pt x="98" y="124"/>
                    </a:lnTo>
                    <a:lnTo>
                      <a:pt x="98" y="122"/>
                    </a:lnTo>
                    <a:lnTo>
                      <a:pt x="98" y="122"/>
                    </a:lnTo>
                    <a:lnTo>
                      <a:pt x="98" y="124"/>
                    </a:lnTo>
                    <a:lnTo>
                      <a:pt x="100" y="126"/>
                    </a:lnTo>
                    <a:lnTo>
                      <a:pt x="102" y="128"/>
                    </a:lnTo>
                    <a:lnTo>
                      <a:pt x="104" y="132"/>
                    </a:lnTo>
                    <a:lnTo>
                      <a:pt x="104" y="134"/>
                    </a:lnTo>
                    <a:lnTo>
                      <a:pt x="102" y="138"/>
                    </a:lnTo>
                    <a:lnTo>
                      <a:pt x="102" y="144"/>
                    </a:lnTo>
                    <a:lnTo>
                      <a:pt x="102" y="150"/>
                    </a:lnTo>
                    <a:lnTo>
                      <a:pt x="102" y="154"/>
                    </a:lnTo>
                    <a:lnTo>
                      <a:pt x="104" y="158"/>
                    </a:lnTo>
                    <a:lnTo>
                      <a:pt x="104" y="162"/>
                    </a:lnTo>
                    <a:lnTo>
                      <a:pt x="106" y="168"/>
                    </a:lnTo>
                    <a:lnTo>
                      <a:pt x="108" y="172"/>
                    </a:lnTo>
                    <a:lnTo>
                      <a:pt x="108" y="174"/>
                    </a:lnTo>
                    <a:lnTo>
                      <a:pt x="108" y="176"/>
                    </a:lnTo>
                    <a:lnTo>
                      <a:pt x="108" y="176"/>
                    </a:lnTo>
                    <a:lnTo>
                      <a:pt x="104" y="178"/>
                    </a:lnTo>
                    <a:lnTo>
                      <a:pt x="100" y="178"/>
                    </a:lnTo>
                    <a:lnTo>
                      <a:pt x="96" y="180"/>
                    </a:lnTo>
                    <a:lnTo>
                      <a:pt x="92" y="182"/>
                    </a:lnTo>
                    <a:lnTo>
                      <a:pt x="88" y="186"/>
                    </a:lnTo>
                    <a:lnTo>
                      <a:pt x="86" y="190"/>
                    </a:lnTo>
                    <a:lnTo>
                      <a:pt x="86" y="190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84" y="198"/>
                    </a:lnTo>
                    <a:lnTo>
                      <a:pt x="82" y="200"/>
                    </a:lnTo>
                    <a:lnTo>
                      <a:pt x="78" y="202"/>
                    </a:lnTo>
                    <a:lnTo>
                      <a:pt x="74" y="204"/>
                    </a:lnTo>
                    <a:lnTo>
                      <a:pt x="68" y="204"/>
                    </a:lnTo>
                    <a:lnTo>
                      <a:pt x="68" y="202"/>
                    </a:lnTo>
                    <a:lnTo>
                      <a:pt x="66" y="202"/>
                    </a:lnTo>
                    <a:lnTo>
                      <a:pt x="64" y="202"/>
                    </a:lnTo>
                    <a:lnTo>
                      <a:pt x="60" y="200"/>
                    </a:lnTo>
                    <a:lnTo>
                      <a:pt x="58" y="202"/>
                    </a:lnTo>
                    <a:lnTo>
                      <a:pt x="58" y="204"/>
                    </a:lnTo>
                    <a:lnTo>
                      <a:pt x="56" y="204"/>
                    </a:lnTo>
                    <a:lnTo>
                      <a:pt x="46" y="208"/>
                    </a:lnTo>
                    <a:lnTo>
                      <a:pt x="32" y="210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2" y="210"/>
                    </a:lnTo>
                    <a:lnTo>
                      <a:pt x="10" y="206"/>
                    </a:lnTo>
                    <a:lnTo>
                      <a:pt x="10" y="204"/>
                    </a:lnTo>
                    <a:lnTo>
                      <a:pt x="6" y="202"/>
                    </a:lnTo>
                    <a:lnTo>
                      <a:pt x="6" y="200"/>
                    </a:lnTo>
                    <a:lnTo>
                      <a:pt x="4" y="198"/>
                    </a:lnTo>
                    <a:lnTo>
                      <a:pt x="2" y="194"/>
                    </a:lnTo>
                    <a:lnTo>
                      <a:pt x="2" y="190"/>
                    </a:lnTo>
                    <a:lnTo>
                      <a:pt x="2" y="184"/>
                    </a:lnTo>
                    <a:lnTo>
                      <a:pt x="4" y="184"/>
                    </a:lnTo>
                    <a:lnTo>
                      <a:pt x="6" y="186"/>
                    </a:lnTo>
                    <a:lnTo>
                      <a:pt x="8" y="184"/>
                    </a:lnTo>
                    <a:lnTo>
                      <a:pt x="12" y="184"/>
                    </a:lnTo>
                    <a:lnTo>
                      <a:pt x="14" y="182"/>
                    </a:lnTo>
                    <a:lnTo>
                      <a:pt x="18" y="180"/>
                    </a:lnTo>
                    <a:lnTo>
                      <a:pt x="18" y="176"/>
                    </a:lnTo>
                    <a:lnTo>
                      <a:pt x="18" y="174"/>
                    </a:lnTo>
                    <a:lnTo>
                      <a:pt x="18" y="172"/>
                    </a:lnTo>
                    <a:lnTo>
                      <a:pt x="16" y="168"/>
                    </a:lnTo>
                    <a:lnTo>
                      <a:pt x="14" y="162"/>
                    </a:lnTo>
                    <a:lnTo>
                      <a:pt x="12" y="156"/>
                    </a:lnTo>
                    <a:lnTo>
                      <a:pt x="12" y="152"/>
                    </a:lnTo>
                    <a:lnTo>
                      <a:pt x="12" y="150"/>
                    </a:lnTo>
                    <a:lnTo>
                      <a:pt x="12" y="146"/>
                    </a:lnTo>
                    <a:lnTo>
                      <a:pt x="14" y="144"/>
                    </a:lnTo>
                    <a:lnTo>
                      <a:pt x="12" y="140"/>
                    </a:lnTo>
                    <a:lnTo>
                      <a:pt x="12" y="136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0" y="130"/>
                    </a:lnTo>
                    <a:lnTo>
                      <a:pt x="8" y="130"/>
                    </a:lnTo>
                    <a:lnTo>
                      <a:pt x="6" y="128"/>
                    </a:lnTo>
                    <a:lnTo>
                      <a:pt x="4" y="126"/>
                    </a:lnTo>
                    <a:lnTo>
                      <a:pt x="0" y="128"/>
                    </a:lnTo>
                    <a:lnTo>
                      <a:pt x="0" y="126"/>
                    </a:lnTo>
                    <a:lnTo>
                      <a:pt x="0" y="124"/>
                    </a:lnTo>
                    <a:lnTo>
                      <a:pt x="2" y="120"/>
                    </a:lnTo>
                    <a:lnTo>
                      <a:pt x="4" y="114"/>
                    </a:lnTo>
                    <a:lnTo>
                      <a:pt x="6" y="104"/>
                    </a:lnTo>
                    <a:lnTo>
                      <a:pt x="4" y="104"/>
                    </a:lnTo>
                    <a:lnTo>
                      <a:pt x="4" y="102"/>
                    </a:lnTo>
                    <a:lnTo>
                      <a:pt x="4" y="100"/>
                    </a:lnTo>
                    <a:lnTo>
                      <a:pt x="6" y="96"/>
                    </a:lnTo>
                    <a:lnTo>
                      <a:pt x="8" y="92"/>
                    </a:lnTo>
                    <a:lnTo>
                      <a:pt x="12" y="88"/>
                    </a:lnTo>
                    <a:lnTo>
                      <a:pt x="18" y="82"/>
                    </a:lnTo>
                    <a:lnTo>
                      <a:pt x="18" y="78"/>
                    </a:lnTo>
                    <a:lnTo>
                      <a:pt x="18" y="66"/>
                    </a:lnTo>
                    <a:lnTo>
                      <a:pt x="18" y="50"/>
                    </a:lnTo>
                    <a:lnTo>
                      <a:pt x="20" y="38"/>
                    </a:lnTo>
                    <a:lnTo>
                      <a:pt x="26" y="30"/>
                    </a:lnTo>
                    <a:lnTo>
                      <a:pt x="24" y="30"/>
                    </a:lnTo>
                    <a:lnTo>
                      <a:pt x="24" y="26"/>
                    </a:lnTo>
                    <a:lnTo>
                      <a:pt x="22" y="22"/>
                    </a:lnTo>
                    <a:lnTo>
                      <a:pt x="20" y="16"/>
                    </a:lnTo>
                    <a:lnTo>
                      <a:pt x="18" y="12"/>
                    </a:lnTo>
                    <a:lnTo>
                      <a:pt x="18" y="6"/>
                    </a:lnTo>
                    <a:lnTo>
                      <a:pt x="1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3" name="Freeform 281">
                <a:extLst>
                  <a:ext uri="{FF2B5EF4-FFF2-40B4-BE49-F238E27FC236}">
                    <a16:creationId xmlns:a16="http://schemas.microsoft.com/office/drawing/2014/main" id="{04E99C72-A318-4BF8-A5F5-F8B5A1C31E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19" y="2816"/>
                <a:ext cx="218" cy="250"/>
              </a:xfrm>
              <a:custGeom>
                <a:avLst/>
                <a:gdLst>
                  <a:gd name="T0" fmla="*/ 186 w 218"/>
                  <a:gd name="T1" fmla="*/ 4 h 250"/>
                  <a:gd name="T2" fmla="*/ 174 w 218"/>
                  <a:gd name="T3" fmla="*/ 16 h 250"/>
                  <a:gd name="T4" fmla="*/ 28 w 218"/>
                  <a:gd name="T5" fmla="*/ 22 h 250"/>
                  <a:gd name="T6" fmla="*/ 24 w 218"/>
                  <a:gd name="T7" fmla="*/ 82 h 250"/>
                  <a:gd name="T8" fmla="*/ 14 w 218"/>
                  <a:gd name="T9" fmla="*/ 84 h 250"/>
                  <a:gd name="T10" fmla="*/ 10 w 218"/>
                  <a:gd name="T11" fmla="*/ 90 h 250"/>
                  <a:gd name="T12" fmla="*/ 6 w 218"/>
                  <a:gd name="T13" fmla="*/ 100 h 250"/>
                  <a:gd name="T14" fmla="*/ 2 w 218"/>
                  <a:gd name="T15" fmla="*/ 106 h 250"/>
                  <a:gd name="T16" fmla="*/ 0 w 218"/>
                  <a:gd name="T17" fmla="*/ 110 h 250"/>
                  <a:gd name="T18" fmla="*/ 4 w 218"/>
                  <a:gd name="T19" fmla="*/ 122 h 250"/>
                  <a:gd name="T20" fmla="*/ 6 w 218"/>
                  <a:gd name="T21" fmla="*/ 128 h 250"/>
                  <a:gd name="T22" fmla="*/ 6 w 218"/>
                  <a:gd name="T23" fmla="*/ 136 h 250"/>
                  <a:gd name="T24" fmla="*/ 6 w 218"/>
                  <a:gd name="T25" fmla="*/ 152 h 250"/>
                  <a:gd name="T26" fmla="*/ 14 w 218"/>
                  <a:gd name="T27" fmla="*/ 174 h 250"/>
                  <a:gd name="T28" fmla="*/ 24 w 218"/>
                  <a:gd name="T29" fmla="*/ 186 h 250"/>
                  <a:gd name="T30" fmla="*/ 32 w 218"/>
                  <a:gd name="T31" fmla="*/ 196 h 250"/>
                  <a:gd name="T32" fmla="*/ 50 w 218"/>
                  <a:gd name="T33" fmla="*/ 222 h 250"/>
                  <a:gd name="T34" fmla="*/ 56 w 218"/>
                  <a:gd name="T35" fmla="*/ 230 h 250"/>
                  <a:gd name="T36" fmla="*/ 66 w 218"/>
                  <a:gd name="T37" fmla="*/ 238 h 250"/>
                  <a:gd name="T38" fmla="*/ 78 w 218"/>
                  <a:gd name="T39" fmla="*/ 240 h 250"/>
                  <a:gd name="T40" fmla="*/ 88 w 218"/>
                  <a:gd name="T41" fmla="*/ 250 h 250"/>
                  <a:gd name="T42" fmla="*/ 114 w 218"/>
                  <a:gd name="T43" fmla="*/ 250 h 250"/>
                  <a:gd name="T44" fmla="*/ 138 w 218"/>
                  <a:gd name="T45" fmla="*/ 250 h 250"/>
                  <a:gd name="T46" fmla="*/ 180 w 218"/>
                  <a:gd name="T47" fmla="*/ 244 h 250"/>
                  <a:gd name="T48" fmla="*/ 180 w 218"/>
                  <a:gd name="T49" fmla="*/ 222 h 250"/>
                  <a:gd name="T50" fmla="*/ 172 w 218"/>
                  <a:gd name="T51" fmla="*/ 210 h 250"/>
                  <a:gd name="T52" fmla="*/ 160 w 218"/>
                  <a:gd name="T53" fmla="*/ 196 h 250"/>
                  <a:gd name="T54" fmla="*/ 154 w 218"/>
                  <a:gd name="T55" fmla="*/ 192 h 250"/>
                  <a:gd name="T56" fmla="*/ 152 w 218"/>
                  <a:gd name="T57" fmla="*/ 184 h 250"/>
                  <a:gd name="T58" fmla="*/ 156 w 218"/>
                  <a:gd name="T59" fmla="*/ 176 h 250"/>
                  <a:gd name="T60" fmla="*/ 156 w 218"/>
                  <a:gd name="T61" fmla="*/ 158 h 250"/>
                  <a:gd name="T62" fmla="*/ 160 w 218"/>
                  <a:gd name="T63" fmla="*/ 150 h 250"/>
                  <a:gd name="T64" fmla="*/ 176 w 218"/>
                  <a:gd name="T65" fmla="*/ 130 h 250"/>
                  <a:gd name="T66" fmla="*/ 188 w 218"/>
                  <a:gd name="T67" fmla="*/ 108 h 250"/>
                  <a:gd name="T68" fmla="*/ 192 w 218"/>
                  <a:gd name="T69" fmla="*/ 94 h 250"/>
                  <a:gd name="T70" fmla="*/ 200 w 218"/>
                  <a:gd name="T71" fmla="*/ 82 h 250"/>
                  <a:gd name="T72" fmla="*/ 208 w 218"/>
                  <a:gd name="T73" fmla="*/ 78 h 250"/>
                  <a:gd name="T74" fmla="*/ 216 w 218"/>
                  <a:gd name="T75" fmla="*/ 70 h 250"/>
                  <a:gd name="T76" fmla="*/ 218 w 218"/>
                  <a:gd name="T77" fmla="*/ 66 h 250"/>
                  <a:gd name="T78" fmla="*/ 212 w 218"/>
                  <a:gd name="T79" fmla="*/ 54 h 250"/>
                  <a:gd name="T80" fmla="*/ 204 w 218"/>
                  <a:gd name="T81" fmla="*/ 40 h 250"/>
                  <a:gd name="T82" fmla="*/ 200 w 218"/>
                  <a:gd name="T83" fmla="*/ 32 h 250"/>
                  <a:gd name="T84" fmla="*/ 200 w 218"/>
                  <a:gd name="T85" fmla="*/ 22 h 250"/>
                  <a:gd name="T86" fmla="*/ 192 w 218"/>
                  <a:gd name="T87" fmla="*/ 8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18" h="250">
                    <a:moveTo>
                      <a:pt x="188" y="0"/>
                    </a:moveTo>
                    <a:lnTo>
                      <a:pt x="188" y="2"/>
                    </a:lnTo>
                    <a:lnTo>
                      <a:pt x="186" y="4"/>
                    </a:lnTo>
                    <a:lnTo>
                      <a:pt x="184" y="8"/>
                    </a:lnTo>
                    <a:lnTo>
                      <a:pt x="180" y="12"/>
                    </a:lnTo>
                    <a:lnTo>
                      <a:pt x="174" y="16"/>
                    </a:lnTo>
                    <a:lnTo>
                      <a:pt x="168" y="20"/>
                    </a:lnTo>
                    <a:lnTo>
                      <a:pt x="160" y="22"/>
                    </a:lnTo>
                    <a:lnTo>
                      <a:pt x="28" y="22"/>
                    </a:lnTo>
                    <a:lnTo>
                      <a:pt x="28" y="84"/>
                    </a:lnTo>
                    <a:lnTo>
                      <a:pt x="28" y="82"/>
                    </a:lnTo>
                    <a:lnTo>
                      <a:pt x="24" y="82"/>
                    </a:lnTo>
                    <a:lnTo>
                      <a:pt x="20" y="82"/>
                    </a:lnTo>
                    <a:lnTo>
                      <a:pt x="18" y="82"/>
                    </a:lnTo>
                    <a:lnTo>
                      <a:pt x="14" y="84"/>
                    </a:lnTo>
                    <a:lnTo>
                      <a:pt x="10" y="86"/>
                    </a:lnTo>
                    <a:lnTo>
                      <a:pt x="10" y="90"/>
                    </a:lnTo>
                    <a:lnTo>
                      <a:pt x="10" y="90"/>
                    </a:lnTo>
                    <a:lnTo>
                      <a:pt x="8" y="94"/>
                    </a:lnTo>
                    <a:lnTo>
                      <a:pt x="8" y="98"/>
                    </a:lnTo>
                    <a:lnTo>
                      <a:pt x="6" y="100"/>
                    </a:lnTo>
                    <a:lnTo>
                      <a:pt x="6" y="102"/>
                    </a:lnTo>
                    <a:lnTo>
                      <a:pt x="4" y="104"/>
                    </a:lnTo>
                    <a:lnTo>
                      <a:pt x="2" y="106"/>
                    </a:lnTo>
                    <a:lnTo>
                      <a:pt x="0" y="108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4"/>
                    </a:lnTo>
                    <a:lnTo>
                      <a:pt x="2" y="118"/>
                    </a:lnTo>
                    <a:lnTo>
                      <a:pt x="4" y="122"/>
                    </a:lnTo>
                    <a:lnTo>
                      <a:pt x="4" y="122"/>
                    </a:lnTo>
                    <a:lnTo>
                      <a:pt x="6" y="124"/>
                    </a:lnTo>
                    <a:lnTo>
                      <a:pt x="6" y="128"/>
                    </a:lnTo>
                    <a:lnTo>
                      <a:pt x="6" y="132"/>
                    </a:lnTo>
                    <a:lnTo>
                      <a:pt x="6" y="132"/>
                    </a:lnTo>
                    <a:lnTo>
                      <a:pt x="6" y="136"/>
                    </a:lnTo>
                    <a:lnTo>
                      <a:pt x="4" y="140"/>
                    </a:lnTo>
                    <a:lnTo>
                      <a:pt x="4" y="146"/>
                    </a:lnTo>
                    <a:lnTo>
                      <a:pt x="6" y="152"/>
                    </a:lnTo>
                    <a:lnTo>
                      <a:pt x="12" y="170"/>
                    </a:lnTo>
                    <a:lnTo>
                      <a:pt x="12" y="170"/>
                    </a:lnTo>
                    <a:lnTo>
                      <a:pt x="14" y="174"/>
                    </a:lnTo>
                    <a:lnTo>
                      <a:pt x="16" y="178"/>
                    </a:lnTo>
                    <a:lnTo>
                      <a:pt x="20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30" y="194"/>
                    </a:lnTo>
                    <a:lnTo>
                      <a:pt x="32" y="196"/>
                    </a:lnTo>
                    <a:lnTo>
                      <a:pt x="38" y="204"/>
                    </a:lnTo>
                    <a:lnTo>
                      <a:pt x="44" y="214"/>
                    </a:lnTo>
                    <a:lnTo>
                      <a:pt x="50" y="222"/>
                    </a:lnTo>
                    <a:lnTo>
                      <a:pt x="54" y="228"/>
                    </a:lnTo>
                    <a:lnTo>
                      <a:pt x="54" y="230"/>
                    </a:lnTo>
                    <a:lnTo>
                      <a:pt x="56" y="230"/>
                    </a:lnTo>
                    <a:lnTo>
                      <a:pt x="60" y="234"/>
                    </a:lnTo>
                    <a:lnTo>
                      <a:pt x="62" y="236"/>
                    </a:lnTo>
                    <a:lnTo>
                      <a:pt x="66" y="238"/>
                    </a:lnTo>
                    <a:lnTo>
                      <a:pt x="72" y="240"/>
                    </a:lnTo>
                    <a:lnTo>
                      <a:pt x="76" y="240"/>
                    </a:lnTo>
                    <a:lnTo>
                      <a:pt x="78" y="240"/>
                    </a:lnTo>
                    <a:lnTo>
                      <a:pt x="80" y="242"/>
                    </a:lnTo>
                    <a:lnTo>
                      <a:pt x="84" y="244"/>
                    </a:lnTo>
                    <a:lnTo>
                      <a:pt x="88" y="250"/>
                    </a:lnTo>
                    <a:lnTo>
                      <a:pt x="92" y="250"/>
                    </a:lnTo>
                    <a:lnTo>
                      <a:pt x="102" y="250"/>
                    </a:lnTo>
                    <a:lnTo>
                      <a:pt x="114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38" y="250"/>
                    </a:lnTo>
                    <a:lnTo>
                      <a:pt x="152" y="248"/>
                    </a:lnTo>
                    <a:lnTo>
                      <a:pt x="168" y="246"/>
                    </a:lnTo>
                    <a:lnTo>
                      <a:pt x="180" y="244"/>
                    </a:lnTo>
                    <a:lnTo>
                      <a:pt x="184" y="240"/>
                    </a:lnTo>
                    <a:lnTo>
                      <a:pt x="182" y="222"/>
                    </a:lnTo>
                    <a:lnTo>
                      <a:pt x="180" y="222"/>
                    </a:lnTo>
                    <a:lnTo>
                      <a:pt x="178" y="218"/>
                    </a:lnTo>
                    <a:lnTo>
                      <a:pt x="176" y="214"/>
                    </a:lnTo>
                    <a:lnTo>
                      <a:pt x="172" y="210"/>
                    </a:lnTo>
                    <a:lnTo>
                      <a:pt x="168" y="204"/>
                    </a:lnTo>
                    <a:lnTo>
                      <a:pt x="164" y="200"/>
                    </a:lnTo>
                    <a:lnTo>
                      <a:pt x="160" y="196"/>
                    </a:lnTo>
                    <a:lnTo>
                      <a:pt x="158" y="194"/>
                    </a:lnTo>
                    <a:lnTo>
                      <a:pt x="156" y="194"/>
                    </a:lnTo>
                    <a:lnTo>
                      <a:pt x="154" y="192"/>
                    </a:lnTo>
                    <a:lnTo>
                      <a:pt x="152" y="190"/>
                    </a:lnTo>
                    <a:lnTo>
                      <a:pt x="152" y="188"/>
                    </a:lnTo>
                    <a:lnTo>
                      <a:pt x="152" y="184"/>
                    </a:lnTo>
                    <a:lnTo>
                      <a:pt x="156" y="182"/>
                    </a:lnTo>
                    <a:lnTo>
                      <a:pt x="156" y="180"/>
                    </a:lnTo>
                    <a:lnTo>
                      <a:pt x="156" y="176"/>
                    </a:lnTo>
                    <a:lnTo>
                      <a:pt x="156" y="172"/>
                    </a:lnTo>
                    <a:lnTo>
                      <a:pt x="156" y="166"/>
                    </a:lnTo>
                    <a:lnTo>
                      <a:pt x="156" y="158"/>
                    </a:lnTo>
                    <a:lnTo>
                      <a:pt x="156" y="158"/>
                    </a:lnTo>
                    <a:lnTo>
                      <a:pt x="158" y="154"/>
                    </a:lnTo>
                    <a:lnTo>
                      <a:pt x="160" y="150"/>
                    </a:lnTo>
                    <a:lnTo>
                      <a:pt x="164" y="144"/>
                    </a:lnTo>
                    <a:lnTo>
                      <a:pt x="168" y="136"/>
                    </a:lnTo>
                    <a:lnTo>
                      <a:pt x="176" y="130"/>
                    </a:lnTo>
                    <a:lnTo>
                      <a:pt x="178" y="128"/>
                    </a:lnTo>
                    <a:lnTo>
                      <a:pt x="182" y="118"/>
                    </a:lnTo>
                    <a:lnTo>
                      <a:pt x="188" y="108"/>
                    </a:lnTo>
                    <a:lnTo>
                      <a:pt x="188" y="98"/>
                    </a:lnTo>
                    <a:lnTo>
                      <a:pt x="190" y="96"/>
                    </a:lnTo>
                    <a:lnTo>
                      <a:pt x="192" y="94"/>
                    </a:lnTo>
                    <a:lnTo>
                      <a:pt x="194" y="90"/>
                    </a:lnTo>
                    <a:lnTo>
                      <a:pt x="198" y="86"/>
                    </a:lnTo>
                    <a:lnTo>
                      <a:pt x="200" y="82"/>
                    </a:lnTo>
                    <a:lnTo>
                      <a:pt x="204" y="80"/>
                    </a:lnTo>
                    <a:lnTo>
                      <a:pt x="206" y="78"/>
                    </a:lnTo>
                    <a:lnTo>
                      <a:pt x="208" y="78"/>
                    </a:lnTo>
                    <a:lnTo>
                      <a:pt x="212" y="76"/>
                    </a:lnTo>
                    <a:lnTo>
                      <a:pt x="214" y="72"/>
                    </a:lnTo>
                    <a:lnTo>
                      <a:pt x="216" y="70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18" y="66"/>
                    </a:lnTo>
                    <a:lnTo>
                      <a:pt x="216" y="64"/>
                    </a:lnTo>
                    <a:lnTo>
                      <a:pt x="214" y="60"/>
                    </a:lnTo>
                    <a:lnTo>
                      <a:pt x="212" y="54"/>
                    </a:lnTo>
                    <a:lnTo>
                      <a:pt x="210" y="50"/>
                    </a:lnTo>
                    <a:lnTo>
                      <a:pt x="206" y="44"/>
                    </a:lnTo>
                    <a:lnTo>
                      <a:pt x="204" y="40"/>
                    </a:lnTo>
                    <a:lnTo>
                      <a:pt x="204" y="38"/>
                    </a:lnTo>
                    <a:lnTo>
                      <a:pt x="202" y="34"/>
                    </a:lnTo>
                    <a:lnTo>
                      <a:pt x="200" y="32"/>
                    </a:lnTo>
                    <a:lnTo>
                      <a:pt x="200" y="28"/>
                    </a:lnTo>
                    <a:lnTo>
                      <a:pt x="200" y="22"/>
                    </a:lnTo>
                    <a:lnTo>
                      <a:pt x="200" y="22"/>
                    </a:lnTo>
                    <a:lnTo>
                      <a:pt x="198" y="18"/>
                    </a:lnTo>
                    <a:lnTo>
                      <a:pt x="196" y="12"/>
                    </a:lnTo>
                    <a:lnTo>
                      <a:pt x="192" y="8"/>
                    </a:lnTo>
                    <a:lnTo>
                      <a:pt x="18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4" name="Freeform 282">
                <a:extLst>
                  <a:ext uri="{FF2B5EF4-FFF2-40B4-BE49-F238E27FC236}">
                    <a16:creationId xmlns:a16="http://schemas.microsoft.com/office/drawing/2014/main" id="{83B33B0E-B464-46C9-9468-78AFADF4B8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23" y="2986"/>
                <a:ext cx="148" cy="84"/>
              </a:xfrm>
              <a:custGeom>
                <a:avLst/>
                <a:gdLst>
                  <a:gd name="T0" fmla="*/ 106 w 148"/>
                  <a:gd name="T1" fmla="*/ 0 h 84"/>
                  <a:gd name="T2" fmla="*/ 98 w 148"/>
                  <a:gd name="T3" fmla="*/ 2 h 84"/>
                  <a:gd name="T4" fmla="*/ 90 w 148"/>
                  <a:gd name="T5" fmla="*/ 6 h 84"/>
                  <a:gd name="T6" fmla="*/ 84 w 148"/>
                  <a:gd name="T7" fmla="*/ 12 h 84"/>
                  <a:gd name="T8" fmla="*/ 82 w 148"/>
                  <a:gd name="T9" fmla="*/ 22 h 84"/>
                  <a:gd name="T10" fmla="*/ 76 w 148"/>
                  <a:gd name="T11" fmla="*/ 28 h 84"/>
                  <a:gd name="T12" fmla="*/ 70 w 148"/>
                  <a:gd name="T13" fmla="*/ 28 h 84"/>
                  <a:gd name="T14" fmla="*/ 64 w 148"/>
                  <a:gd name="T15" fmla="*/ 26 h 84"/>
                  <a:gd name="T16" fmla="*/ 60 w 148"/>
                  <a:gd name="T17" fmla="*/ 26 h 84"/>
                  <a:gd name="T18" fmla="*/ 58 w 148"/>
                  <a:gd name="T19" fmla="*/ 26 h 84"/>
                  <a:gd name="T20" fmla="*/ 54 w 148"/>
                  <a:gd name="T21" fmla="*/ 28 h 84"/>
                  <a:gd name="T22" fmla="*/ 48 w 148"/>
                  <a:gd name="T23" fmla="*/ 30 h 84"/>
                  <a:gd name="T24" fmla="*/ 36 w 148"/>
                  <a:gd name="T25" fmla="*/ 34 h 84"/>
                  <a:gd name="T26" fmla="*/ 26 w 148"/>
                  <a:gd name="T27" fmla="*/ 36 h 84"/>
                  <a:gd name="T28" fmla="*/ 10 w 148"/>
                  <a:gd name="T29" fmla="*/ 38 h 84"/>
                  <a:gd name="T30" fmla="*/ 6 w 148"/>
                  <a:gd name="T31" fmla="*/ 46 h 84"/>
                  <a:gd name="T32" fmla="*/ 4 w 148"/>
                  <a:gd name="T33" fmla="*/ 50 h 84"/>
                  <a:gd name="T34" fmla="*/ 0 w 148"/>
                  <a:gd name="T35" fmla="*/ 50 h 84"/>
                  <a:gd name="T36" fmla="*/ 2 w 148"/>
                  <a:gd name="T37" fmla="*/ 52 h 84"/>
                  <a:gd name="T38" fmla="*/ 4 w 148"/>
                  <a:gd name="T39" fmla="*/ 54 h 84"/>
                  <a:gd name="T40" fmla="*/ 6 w 148"/>
                  <a:gd name="T41" fmla="*/ 60 h 84"/>
                  <a:gd name="T42" fmla="*/ 10 w 148"/>
                  <a:gd name="T43" fmla="*/ 70 h 84"/>
                  <a:gd name="T44" fmla="*/ 26 w 148"/>
                  <a:gd name="T45" fmla="*/ 84 h 84"/>
                  <a:gd name="T46" fmla="*/ 38 w 148"/>
                  <a:gd name="T47" fmla="*/ 74 h 84"/>
                  <a:gd name="T48" fmla="*/ 42 w 148"/>
                  <a:gd name="T49" fmla="*/ 68 h 84"/>
                  <a:gd name="T50" fmla="*/ 48 w 148"/>
                  <a:gd name="T51" fmla="*/ 62 h 84"/>
                  <a:gd name="T52" fmla="*/ 58 w 148"/>
                  <a:gd name="T53" fmla="*/ 60 h 84"/>
                  <a:gd name="T54" fmla="*/ 60 w 148"/>
                  <a:gd name="T55" fmla="*/ 62 h 84"/>
                  <a:gd name="T56" fmla="*/ 62 w 148"/>
                  <a:gd name="T57" fmla="*/ 68 h 84"/>
                  <a:gd name="T58" fmla="*/ 64 w 148"/>
                  <a:gd name="T59" fmla="*/ 70 h 84"/>
                  <a:gd name="T60" fmla="*/ 74 w 148"/>
                  <a:gd name="T61" fmla="*/ 68 h 84"/>
                  <a:gd name="T62" fmla="*/ 86 w 148"/>
                  <a:gd name="T63" fmla="*/ 68 h 84"/>
                  <a:gd name="T64" fmla="*/ 118 w 148"/>
                  <a:gd name="T65" fmla="*/ 62 h 84"/>
                  <a:gd name="T66" fmla="*/ 146 w 148"/>
                  <a:gd name="T67" fmla="*/ 52 h 84"/>
                  <a:gd name="T68" fmla="*/ 132 w 148"/>
                  <a:gd name="T69" fmla="*/ 34 h 84"/>
                  <a:gd name="T70" fmla="*/ 122 w 148"/>
                  <a:gd name="T71" fmla="*/ 22 h 84"/>
                  <a:gd name="T72" fmla="*/ 118 w 148"/>
                  <a:gd name="T73" fmla="*/ 16 h 84"/>
                  <a:gd name="T74" fmla="*/ 112 w 148"/>
                  <a:gd name="T75" fmla="*/ 8 h 84"/>
                  <a:gd name="T76" fmla="*/ 106 w 148"/>
                  <a:gd name="T7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8" h="84">
                    <a:moveTo>
                      <a:pt x="106" y="0"/>
                    </a:moveTo>
                    <a:lnTo>
                      <a:pt x="106" y="0"/>
                    </a:lnTo>
                    <a:lnTo>
                      <a:pt x="102" y="0"/>
                    </a:lnTo>
                    <a:lnTo>
                      <a:pt x="98" y="2"/>
                    </a:lnTo>
                    <a:lnTo>
                      <a:pt x="94" y="4"/>
                    </a:lnTo>
                    <a:lnTo>
                      <a:pt x="90" y="6"/>
                    </a:lnTo>
                    <a:lnTo>
                      <a:pt x="86" y="10"/>
                    </a:lnTo>
                    <a:lnTo>
                      <a:pt x="84" y="12"/>
                    </a:lnTo>
                    <a:lnTo>
                      <a:pt x="84" y="18"/>
                    </a:lnTo>
                    <a:lnTo>
                      <a:pt x="82" y="22"/>
                    </a:lnTo>
                    <a:lnTo>
                      <a:pt x="78" y="26"/>
                    </a:lnTo>
                    <a:lnTo>
                      <a:pt x="76" y="28"/>
                    </a:lnTo>
                    <a:lnTo>
                      <a:pt x="74" y="28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4" y="26"/>
                    </a:lnTo>
                    <a:lnTo>
                      <a:pt x="62" y="26"/>
                    </a:lnTo>
                    <a:lnTo>
                      <a:pt x="60" y="26"/>
                    </a:lnTo>
                    <a:lnTo>
                      <a:pt x="60" y="24"/>
                    </a:lnTo>
                    <a:lnTo>
                      <a:pt x="58" y="26"/>
                    </a:lnTo>
                    <a:lnTo>
                      <a:pt x="56" y="28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48" y="30"/>
                    </a:lnTo>
                    <a:lnTo>
                      <a:pt x="42" y="32"/>
                    </a:lnTo>
                    <a:lnTo>
                      <a:pt x="36" y="34"/>
                    </a:lnTo>
                    <a:lnTo>
                      <a:pt x="30" y="36"/>
                    </a:lnTo>
                    <a:lnTo>
                      <a:pt x="26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2" y="50"/>
                    </a:lnTo>
                    <a:lnTo>
                      <a:pt x="0" y="50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4" y="52"/>
                    </a:lnTo>
                    <a:lnTo>
                      <a:pt x="4" y="54"/>
                    </a:lnTo>
                    <a:lnTo>
                      <a:pt x="4" y="56"/>
                    </a:lnTo>
                    <a:lnTo>
                      <a:pt x="6" y="60"/>
                    </a:lnTo>
                    <a:lnTo>
                      <a:pt x="6" y="66"/>
                    </a:lnTo>
                    <a:lnTo>
                      <a:pt x="10" y="70"/>
                    </a:lnTo>
                    <a:lnTo>
                      <a:pt x="14" y="74"/>
                    </a:lnTo>
                    <a:lnTo>
                      <a:pt x="26" y="84"/>
                    </a:lnTo>
                    <a:lnTo>
                      <a:pt x="38" y="74"/>
                    </a:lnTo>
                    <a:lnTo>
                      <a:pt x="38" y="74"/>
                    </a:lnTo>
                    <a:lnTo>
                      <a:pt x="40" y="72"/>
                    </a:lnTo>
                    <a:lnTo>
                      <a:pt x="42" y="68"/>
                    </a:lnTo>
                    <a:lnTo>
                      <a:pt x="44" y="66"/>
                    </a:lnTo>
                    <a:lnTo>
                      <a:pt x="48" y="62"/>
                    </a:lnTo>
                    <a:lnTo>
                      <a:pt x="52" y="60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60" y="62"/>
                    </a:lnTo>
                    <a:lnTo>
                      <a:pt x="60" y="66"/>
                    </a:lnTo>
                    <a:lnTo>
                      <a:pt x="62" y="68"/>
                    </a:lnTo>
                    <a:lnTo>
                      <a:pt x="64" y="70"/>
                    </a:lnTo>
                    <a:lnTo>
                      <a:pt x="64" y="70"/>
                    </a:lnTo>
                    <a:lnTo>
                      <a:pt x="68" y="70"/>
                    </a:lnTo>
                    <a:lnTo>
                      <a:pt x="74" y="68"/>
                    </a:lnTo>
                    <a:lnTo>
                      <a:pt x="80" y="68"/>
                    </a:lnTo>
                    <a:lnTo>
                      <a:pt x="86" y="68"/>
                    </a:lnTo>
                    <a:lnTo>
                      <a:pt x="90" y="68"/>
                    </a:lnTo>
                    <a:lnTo>
                      <a:pt x="118" y="62"/>
                    </a:lnTo>
                    <a:lnTo>
                      <a:pt x="148" y="56"/>
                    </a:lnTo>
                    <a:lnTo>
                      <a:pt x="146" y="52"/>
                    </a:lnTo>
                    <a:lnTo>
                      <a:pt x="140" y="44"/>
                    </a:lnTo>
                    <a:lnTo>
                      <a:pt x="132" y="34"/>
                    </a:lnTo>
                    <a:lnTo>
                      <a:pt x="124" y="22"/>
                    </a:lnTo>
                    <a:lnTo>
                      <a:pt x="122" y="22"/>
                    </a:lnTo>
                    <a:lnTo>
                      <a:pt x="120" y="20"/>
                    </a:lnTo>
                    <a:lnTo>
                      <a:pt x="118" y="16"/>
                    </a:lnTo>
                    <a:lnTo>
                      <a:pt x="114" y="12"/>
                    </a:lnTo>
                    <a:lnTo>
                      <a:pt x="112" y="8"/>
                    </a:lnTo>
                    <a:lnTo>
                      <a:pt x="108" y="2"/>
                    </a:lnTo>
                    <a:lnTo>
                      <a:pt x="10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5" name="Freeform 283">
                <a:extLst>
                  <a:ext uri="{FF2B5EF4-FFF2-40B4-BE49-F238E27FC236}">
                    <a16:creationId xmlns:a16="http://schemas.microsoft.com/office/drawing/2014/main" id="{9349EE34-9F21-43AA-84A9-063ED1396B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3" y="3082"/>
                <a:ext cx="74" cy="82"/>
              </a:xfrm>
              <a:custGeom>
                <a:avLst/>
                <a:gdLst>
                  <a:gd name="T0" fmla="*/ 52 w 74"/>
                  <a:gd name="T1" fmla="*/ 0 h 82"/>
                  <a:gd name="T2" fmla="*/ 52 w 74"/>
                  <a:gd name="T3" fmla="*/ 6 h 82"/>
                  <a:gd name="T4" fmla="*/ 54 w 74"/>
                  <a:gd name="T5" fmla="*/ 12 h 82"/>
                  <a:gd name="T6" fmla="*/ 60 w 74"/>
                  <a:gd name="T7" fmla="*/ 12 h 82"/>
                  <a:gd name="T8" fmla="*/ 68 w 74"/>
                  <a:gd name="T9" fmla="*/ 12 h 82"/>
                  <a:gd name="T10" fmla="*/ 72 w 74"/>
                  <a:gd name="T11" fmla="*/ 12 h 82"/>
                  <a:gd name="T12" fmla="*/ 72 w 74"/>
                  <a:gd name="T13" fmla="*/ 14 h 82"/>
                  <a:gd name="T14" fmla="*/ 74 w 74"/>
                  <a:gd name="T15" fmla="*/ 22 h 82"/>
                  <a:gd name="T16" fmla="*/ 72 w 74"/>
                  <a:gd name="T17" fmla="*/ 26 h 82"/>
                  <a:gd name="T18" fmla="*/ 68 w 74"/>
                  <a:gd name="T19" fmla="*/ 26 h 82"/>
                  <a:gd name="T20" fmla="*/ 68 w 74"/>
                  <a:gd name="T21" fmla="*/ 30 h 82"/>
                  <a:gd name="T22" fmla="*/ 68 w 74"/>
                  <a:gd name="T23" fmla="*/ 36 h 82"/>
                  <a:gd name="T24" fmla="*/ 74 w 74"/>
                  <a:gd name="T25" fmla="*/ 38 h 82"/>
                  <a:gd name="T26" fmla="*/ 74 w 74"/>
                  <a:gd name="T27" fmla="*/ 42 h 82"/>
                  <a:gd name="T28" fmla="*/ 74 w 74"/>
                  <a:gd name="T29" fmla="*/ 52 h 82"/>
                  <a:gd name="T30" fmla="*/ 70 w 74"/>
                  <a:gd name="T31" fmla="*/ 60 h 82"/>
                  <a:gd name="T32" fmla="*/ 62 w 74"/>
                  <a:gd name="T33" fmla="*/ 64 h 82"/>
                  <a:gd name="T34" fmla="*/ 52 w 74"/>
                  <a:gd name="T35" fmla="*/ 66 h 82"/>
                  <a:gd name="T36" fmla="*/ 46 w 74"/>
                  <a:gd name="T37" fmla="*/ 68 h 82"/>
                  <a:gd name="T38" fmla="*/ 42 w 74"/>
                  <a:gd name="T39" fmla="*/ 68 h 82"/>
                  <a:gd name="T40" fmla="*/ 32 w 74"/>
                  <a:gd name="T41" fmla="*/ 72 h 82"/>
                  <a:gd name="T42" fmla="*/ 28 w 74"/>
                  <a:gd name="T43" fmla="*/ 78 h 82"/>
                  <a:gd name="T44" fmla="*/ 24 w 74"/>
                  <a:gd name="T45" fmla="*/ 82 h 82"/>
                  <a:gd name="T46" fmla="*/ 22 w 74"/>
                  <a:gd name="T47" fmla="*/ 74 h 82"/>
                  <a:gd name="T48" fmla="*/ 20 w 74"/>
                  <a:gd name="T49" fmla="*/ 72 h 82"/>
                  <a:gd name="T50" fmla="*/ 16 w 74"/>
                  <a:gd name="T51" fmla="*/ 68 h 82"/>
                  <a:gd name="T52" fmla="*/ 14 w 74"/>
                  <a:gd name="T53" fmla="*/ 66 h 82"/>
                  <a:gd name="T54" fmla="*/ 6 w 74"/>
                  <a:gd name="T55" fmla="*/ 58 h 82"/>
                  <a:gd name="T56" fmla="*/ 0 w 74"/>
                  <a:gd name="T57" fmla="*/ 46 h 82"/>
                  <a:gd name="T58" fmla="*/ 0 w 74"/>
                  <a:gd name="T59" fmla="*/ 46 h 82"/>
                  <a:gd name="T60" fmla="*/ 6 w 74"/>
                  <a:gd name="T61" fmla="*/ 18 h 82"/>
                  <a:gd name="T62" fmla="*/ 26 w 74"/>
                  <a:gd name="T63" fmla="*/ 18 h 82"/>
                  <a:gd name="T64" fmla="*/ 30 w 74"/>
                  <a:gd name="T65" fmla="*/ 18 h 82"/>
                  <a:gd name="T66" fmla="*/ 32 w 74"/>
                  <a:gd name="T67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4" h="82">
                    <a:moveTo>
                      <a:pt x="32" y="2"/>
                    </a:moveTo>
                    <a:lnTo>
                      <a:pt x="52" y="0"/>
                    </a:lnTo>
                    <a:lnTo>
                      <a:pt x="52" y="2"/>
                    </a:lnTo>
                    <a:lnTo>
                      <a:pt x="52" y="6"/>
                    </a:lnTo>
                    <a:lnTo>
                      <a:pt x="52" y="10"/>
                    </a:lnTo>
                    <a:lnTo>
                      <a:pt x="54" y="12"/>
                    </a:lnTo>
                    <a:lnTo>
                      <a:pt x="56" y="12"/>
                    </a:lnTo>
                    <a:lnTo>
                      <a:pt x="60" y="12"/>
                    </a:lnTo>
                    <a:lnTo>
                      <a:pt x="64" y="12"/>
                    </a:lnTo>
                    <a:lnTo>
                      <a:pt x="68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2" y="14"/>
                    </a:lnTo>
                    <a:lnTo>
                      <a:pt x="74" y="18"/>
                    </a:lnTo>
                    <a:lnTo>
                      <a:pt x="74" y="22"/>
                    </a:lnTo>
                    <a:lnTo>
                      <a:pt x="72" y="26"/>
                    </a:lnTo>
                    <a:lnTo>
                      <a:pt x="72" y="26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8"/>
                    </a:lnTo>
                    <a:lnTo>
                      <a:pt x="68" y="30"/>
                    </a:lnTo>
                    <a:lnTo>
                      <a:pt x="68" y="34"/>
                    </a:lnTo>
                    <a:lnTo>
                      <a:pt x="68" y="36"/>
                    </a:lnTo>
                    <a:lnTo>
                      <a:pt x="68" y="36"/>
                    </a:lnTo>
                    <a:lnTo>
                      <a:pt x="74" y="38"/>
                    </a:lnTo>
                    <a:lnTo>
                      <a:pt x="74" y="38"/>
                    </a:lnTo>
                    <a:lnTo>
                      <a:pt x="74" y="42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8" y="62"/>
                    </a:lnTo>
                    <a:lnTo>
                      <a:pt x="62" y="64"/>
                    </a:lnTo>
                    <a:lnTo>
                      <a:pt x="56" y="66"/>
                    </a:lnTo>
                    <a:lnTo>
                      <a:pt x="52" y="66"/>
                    </a:lnTo>
                    <a:lnTo>
                      <a:pt x="48" y="68"/>
                    </a:lnTo>
                    <a:lnTo>
                      <a:pt x="46" y="68"/>
                    </a:lnTo>
                    <a:lnTo>
                      <a:pt x="44" y="62"/>
                    </a:lnTo>
                    <a:lnTo>
                      <a:pt x="42" y="68"/>
                    </a:lnTo>
                    <a:lnTo>
                      <a:pt x="32" y="72"/>
                    </a:lnTo>
                    <a:lnTo>
                      <a:pt x="32" y="72"/>
                    </a:lnTo>
                    <a:lnTo>
                      <a:pt x="30" y="74"/>
                    </a:lnTo>
                    <a:lnTo>
                      <a:pt x="28" y="78"/>
                    </a:lnTo>
                    <a:lnTo>
                      <a:pt x="26" y="80"/>
                    </a:lnTo>
                    <a:lnTo>
                      <a:pt x="24" y="82"/>
                    </a:lnTo>
                    <a:lnTo>
                      <a:pt x="24" y="82"/>
                    </a:lnTo>
                    <a:lnTo>
                      <a:pt x="22" y="74"/>
                    </a:lnTo>
                    <a:lnTo>
                      <a:pt x="22" y="74"/>
                    </a:lnTo>
                    <a:lnTo>
                      <a:pt x="20" y="72"/>
                    </a:lnTo>
                    <a:lnTo>
                      <a:pt x="20" y="68"/>
                    </a:lnTo>
                    <a:lnTo>
                      <a:pt x="16" y="68"/>
                    </a:lnTo>
                    <a:lnTo>
                      <a:pt x="16" y="66"/>
                    </a:lnTo>
                    <a:lnTo>
                      <a:pt x="14" y="66"/>
                    </a:lnTo>
                    <a:lnTo>
                      <a:pt x="10" y="62"/>
                    </a:lnTo>
                    <a:lnTo>
                      <a:pt x="6" y="58"/>
                    </a:lnTo>
                    <a:lnTo>
                      <a:pt x="2" y="54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6"/>
                    </a:lnTo>
                    <a:lnTo>
                      <a:pt x="0" y="44"/>
                    </a:lnTo>
                    <a:lnTo>
                      <a:pt x="6" y="18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0" y="14"/>
                    </a:lnTo>
                    <a:lnTo>
                      <a:pt x="32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6" name="Freeform 284">
                <a:extLst>
                  <a:ext uri="{FF2B5EF4-FFF2-40B4-BE49-F238E27FC236}">
                    <a16:creationId xmlns:a16="http://schemas.microsoft.com/office/drawing/2014/main" id="{40D0A0AD-76C5-4294-9B52-E842F108F2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59" y="3084"/>
                <a:ext cx="26" cy="16"/>
              </a:xfrm>
              <a:custGeom>
                <a:avLst/>
                <a:gdLst>
                  <a:gd name="T0" fmla="*/ 20 w 26"/>
                  <a:gd name="T1" fmla="*/ 0 h 16"/>
                  <a:gd name="T2" fmla="*/ 20 w 26"/>
                  <a:gd name="T3" fmla="*/ 0 h 16"/>
                  <a:gd name="T4" fmla="*/ 18 w 26"/>
                  <a:gd name="T5" fmla="*/ 0 h 16"/>
                  <a:gd name="T6" fmla="*/ 14 w 26"/>
                  <a:gd name="T7" fmla="*/ 0 h 16"/>
                  <a:gd name="T8" fmla="*/ 10 w 26"/>
                  <a:gd name="T9" fmla="*/ 2 h 16"/>
                  <a:gd name="T10" fmla="*/ 6 w 26"/>
                  <a:gd name="T11" fmla="*/ 4 h 16"/>
                  <a:gd name="T12" fmla="*/ 4 w 26"/>
                  <a:gd name="T13" fmla="*/ 8 h 16"/>
                  <a:gd name="T14" fmla="*/ 0 w 26"/>
                  <a:gd name="T15" fmla="*/ 16 h 16"/>
                  <a:gd name="T16" fmla="*/ 22 w 26"/>
                  <a:gd name="T17" fmla="*/ 16 h 16"/>
                  <a:gd name="T18" fmla="*/ 22 w 26"/>
                  <a:gd name="T19" fmla="*/ 16 h 16"/>
                  <a:gd name="T20" fmla="*/ 24 w 26"/>
                  <a:gd name="T21" fmla="*/ 14 h 16"/>
                  <a:gd name="T22" fmla="*/ 24 w 26"/>
                  <a:gd name="T23" fmla="*/ 12 h 16"/>
                  <a:gd name="T24" fmla="*/ 24 w 26"/>
                  <a:gd name="T25" fmla="*/ 10 h 16"/>
                  <a:gd name="T26" fmla="*/ 26 w 26"/>
                  <a:gd name="T27" fmla="*/ 6 h 16"/>
                  <a:gd name="T28" fmla="*/ 26 w 26"/>
                  <a:gd name="T29" fmla="*/ 2 h 16"/>
                  <a:gd name="T30" fmla="*/ 26 w 26"/>
                  <a:gd name="T31" fmla="*/ 0 h 16"/>
                  <a:gd name="T32" fmla="*/ 20 w 26"/>
                  <a:gd name="T3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16">
                    <a:moveTo>
                      <a:pt x="20" y="0"/>
                    </a:moveTo>
                    <a:lnTo>
                      <a:pt x="20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14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7" name="Freeform 285">
                <a:extLst>
                  <a:ext uri="{FF2B5EF4-FFF2-40B4-BE49-F238E27FC236}">
                    <a16:creationId xmlns:a16="http://schemas.microsoft.com/office/drawing/2014/main" id="{A4D37839-B575-43D3-AA49-5498A9124F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77" y="3060"/>
                <a:ext cx="88" cy="122"/>
              </a:xfrm>
              <a:custGeom>
                <a:avLst/>
                <a:gdLst>
                  <a:gd name="T0" fmla="*/ 10 w 88"/>
                  <a:gd name="T1" fmla="*/ 120 h 122"/>
                  <a:gd name="T2" fmla="*/ 12 w 88"/>
                  <a:gd name="T3" fmla="*/ 122 h 122"/>
                  <a:gd name="T4" fmla="*/ 10 w 88"/>
                  <a:gd name="T5" fmla="*/ 120 h 122"/>
                  <a:gd name="T6" fmla="*/ 0 w 88"/>
                  <a:gd name="T7" fmla="*/ 104 h 122"/>
                  <a:gd name="T8" fmla="*/ 2 w 88"/>
                  <a:gd name="T9" fmla="*/ 102 h 122"/>
                  <a:gd name="T10" fmla="*/ 6 w 88"/>
                  <a:gd name="T11" fmla="*/ 98 h 122"/>
                  <a:gd name="T12" fmla="*/ 8 w 88"/>
                  <a:gd name="T13" fmla="*/ 96 h 122"/>
                  <a:gd name="T14" fmla="*/ 14 w 88"/>
                  <a:gd name="T15" fmla="*/ 92 h 122"/>
                  <a:gd name="T16" fmla="*/ 20 w 88"/>
                  <a:gd name="T17" fmla="*/ 84 h 122"/>
                  <a:gd name="T18" fmla="*/ 24 w 88"/>
                  <a:gd name="T19" fmla="*/ 90 h 122"/>
                  <a:gd name="T20" fmla="*/ 32 w 88"/>
                  <a:gd name="T21" fmla="*/ 88 h 122"/>
                  <a:gd name="T22" fmla="*/ 44 w 88"/>
                  <a:gd name="T23" fmla="*/ 84 h 122"/>
                  <a:gd name="T24" fmla="*/ 48 w 88"/>
                  <a:gd name="T25" fmla="*/ 82 h 122"/>
                  <a:gd name="T26" fmla="*/ 48 w 88"/>
                  <a:gd name="T27" fmla="*/ 78 h 122"/>
                  <a:gd name="T28" fmla="*/ 50 w 88"/>
                  <a:gd name="T29" fmla="*/ 66 h 122"/>
                  <a:gd name="T30" fmla="*/ 44 w 88"/>
                  <a:gd name="T31" fmla="*/ 58 h 122"/>
                  <a:gd name="T32" fmla="*/ 44 w 88"/>
                  <a:gd name="T33" fmla="*/ 56 h 122"/>
                  <a:gd name="T34" fmla="*/ 44 w 88"/>
                  <a:gd name="T35" fmla="*/ 50 h 122"/>
                  <a:gd name="T36" fmla="*/ 46 w 88"/>
                  <a:gd name="T37" fmla="*/ 48 h 122"/>
                  <a:gd name="T38" fmla="*/ 48 w 88"/>
                  <a:gd name="T39" fmla="*/ 46 h 122"/>
                  <a:gd name="T40" fmla="*/ 50 w 88"/>
                  <a:gd name="T41" fmla="*/ 40 h 122"/>
                  <a:gd name="T42" fmla="*/ 48 w 88"/>
                  <a:gd name="T43" fmla="*/ 34 h 122"/>
                  <a:gd name="T44" fmla="*/ 30 w 88"/>
                  <a:gd name="T45" fmla="*/ 32 h 122"/>
                  <a:gd name="T46" fmla="*/ 28 w 88"/>
                  <a:gd name="T47" fmla="*/ 24 h 122"/>
                  <a:gd name="T48" fmla="*/ 32 w 88"/>
                  <a:gd name="T49" fmla="*/ 22 h 122"/>
                  <a:gd name="T50" fmla="*/ 56 w 88"/>
                  <a:gd name="T51" fmla="*/ 20 h 122"/>
                  <a:gd name="T52" fmla="*/ 72 w 88"/>
                  <a:gd name="T53" fmla="*/ 22 h 122"/>
                  <a:gd name="T54" fmla="*/ 72 w 88"/>
                  <a:gd name="T55" fmla="*/ 18 h 122"/>
                  <a:gd name="T56" fmla="*/ 72 w 88"/>
                  <a:gd name="T57" fmla="*/ 12 h 122"/>
                  <a:gd name="T58" fmla="*/ 78 w 88"/>
                  <a:gd name="T59" fmla="*/ 6 h 122"/>
                  <a:gd name="T60" fmla="*/ 82 w 88"/>
                  <a:gd name="T61" fmla="*/ 4 h 122"/>
                  <a:gd name="T62" fmla="*/ 86 w 88"/>
                  <a:gd name="T63" fmla="*/ 0 h 122"/>
                  <a:gd name="T64" fmla="*/ 88 w 88"/>
                  <a:gd name="T65" fmla="*/ 0 h 122"/>
                  <a:gd name="T66" fmla="*/ 88 w 88"/>
                  <a:gd name="T67" fmla="*/ 10 h 122"/>
                  <a:gd name="T68" fmla="*/ 88 w 88"/>
                  <a:gd name="T69" fmla="*/ 14 h 122"/>
                  <a:gd name="T70" fmla="*/ 86 w 88"/>
                  <a:gd name="T71" fmla="*/ 24 h 122"/>
                  <a:gd name="T72" fmla="*/ 86 w 88"/>
                  <a:gd name="T73" fmla="*/ 34 h 122"/>
                  <a:gd name="T74" fmla="*/ 86 w 88"/>
                  <a:gd name="T75" fmla="*/ 40 h 122"/>
                  <a:gd name="T76" fmla="*/ 86 w 88"/>
                  <a:gd name="T77" fmla="*/ 48 h 122"/>
                  <a:gd name="T78" fmla="*/ 84 w 88"/>
                  <a:gd name="T79" fmla="*/ 60 h 122"/>
                  <a:gd name="T80" fmla="*/ 80 w 88"/>
                  <a:gd name="T81" fmla="*/ 68 h 122"/>
                  <a:gd name="T82" fmla="*/ 78 w 88"/>
                  <a:gd name="T83" fmla="*/ 72 h 122"/>
                  <a:gd name="T84" fmla="*/ 74 w 88"/>
                  <a:gd name="T85" fmla="*/ 82 h 122"/>
                  <a:gd name="T86" fmla="*/ 70 w 88"/>
                  <a:gd name="T87" fmla="*/ 92 h 122"/>
                  <a:gd name="T88" fmla="*/ 66 w 88"/>
                  <a:gd name="T89" fmla="*/ 98 h 122"/>
                  <a:gd name="T90" fmla="*/ 64 w 88"/>
                  <a:gd name="T91" fmla="*/ 102 h 122"/>
                  <a:gd name="T92" fmla="*/ 60 w 88"/>
                  <a:gd name="T93" fmla="*/ 110 h 122"/>
                  <a:gd name="T94" fmla="*/ 56 w 88"/>
                  <a:gd name="T95" fmla="*/ 112 h 122"/>
                  <a:gd name="T96" fmla="*/ 50 w 88"/>
                  <a:gd name="T97" fmla="*/ 112 h 122"/>
                  <a:gd name="T98" fmla="*/ 44 w 88"/>
                  <a:gd name="T99" fmla="*/ 112 h 122"/>
                  <a:gd name="T100" fmla="*/ 38 w 88"/>
                  <a:gd name="T101" fmla="*/ 116 h 122"/>
                  <a:gd name="T102" fmla="*/ 34 w 88"/>
                  <a:gd name="T103" fmla="*/ 114 h 122"/>
                  <a:gd name="T104" fmla="*/ 32 w 88"/>
                  <a:gd name="T105" fmla="*/ 112 h 122"/>
                  <a:gd name="T106" fmla="*/ 28 w 88"/>
                  <a:gd name="T107" fmla="*/ 112 h 122"/>
                  <a:gd name="T108" fmla="*/ 18 w 88"/>
                  <a:gd name="T109" fmla="*/ 1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8" h="122">
                    <a:moveTo>
                      <a:pt x="10" y="120"/>
                    </a:moveTo>
                    <a:lnTo>
                      <a:pt x="10" y="120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2" y="122"/>
                    </a:lnTo>
                    <a:lnTo>
                      <a:pt x="10" y="12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02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6" y="96"/>
                    </a:lnTo>
                    <a:lnTo>
                      <a:pt x="8" y="96"/>
                    </a:lnTo>
                    <a:lnTo>
                      <a:pt x="10" y="92"/>
                    </a:lnTo>
                    <a:lnTo>
                      <a:pt x="14" y="92"/>
                    </a:lnTo>
                    <a:lnTo>
                      <a:pt x="18" y="90"/>
                    </a:lnTo>
                    <a:lnTo>
                      <a:pt x="20" y="84"/>
                    </a:lnTo>
                    <a:lnTo>
                      <a:pt x="22" y="90"/>
                    </a:lnTo>
                    <a:lnTo>
                      <a:pt x="24" y="90"/>
                    </a:lnTo>
                    <a:lnTo>
                      <a:pt x="28" y="90"/>
                    </a:lnTo>
                    <a:lnTo>
                      <a:pt x="32" y="88"/>
                    </a:lnTo>
                    <a:lnTo>
                      <a:pt x="38" y="86"/>
                    </a:lnTo>
                    <a:lnTo>
                      <a:pt x="44" y="84"/>
                    </a:lnTo>
                    <a:lnTo>
                      <a:pt x="46" y="82"/>
                    </a:lnTo>
                    <a:lnTo>
                      <a:pt x="48" y="82"/>
                    </a:lnTo>
                    <a:lnTo>
                      <a:pt x="48" y="80"/>
                    </a:lnTo>
                    <a:lnTo>
                      <a:pt x="48" y="78"/>
                    </a:lnTo>
                    <a:lnTo>
                      <a:pt x="50" y="74"/>
                    </a:lnTo>
                    <a:lnTo>
                      <a:pt x="50" y="66"/>
                    </a:lnTo>
                    <a:lnTo>
                      <a:pt x="50" y="58"/>
                    </a:lnTo>
                    <a:lnTo>
                      <a:pt x="44" y="58"/>
                    </a:lnTo>
                    <a:lnTo>
                      <a:pt x="44" y="58"/>
                    </a:lnTo>
                    <a:lnTo>
                      <a:pt x="44" y="56"/>
                    </a:lnTo>
                    <a:lnTo>
                      <a:pt x="44" y="52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48" y="46"/>
                    </a:lnTo>
                    <a:lnTo>
                      <a:pt x="48" y="42"/>
                    </a:lnTo>
                    <a:lnTo>
                      <a:pt x="50" y="40"/>
                    </a:lnTo>
                    <a:lnTo>
                      <a:pt x="50" y="36"/>
                    </a:lnTo>
                    <a:lnTo>
                      <a:pt x="48" y="34"/>
                    </a:lnTo>
                    <a:lnTo>
                      <a:pt x="30" y="32"/>
                    </a:lnTo>
                    <a:lnTo>
                      <a:pt x="30" y="32"/>
                    </a:lnTo>
                    <a:lnTo>
                      <a:pt x="28" y="28"/>
                    </a:lnTo>
                    <a:lnTo>
                      <a:pt x="28" y="24"/>
                    </a:lnTo>
                    <a:lnTo>
                      <a:pt x="28" y="22"/>
                    </a:lnTo>
                    <a:lnTo>
                      <a:pt x="32" y="22"/>
                    </a:lnTo>
                    <a:lnTo>
                      <a:pt x="42" y="22"/>
                    </a:lnTo>
                    <a:lnTo>
                      <a:pt x="56" y="20"/>
                    </a:lnTo>
                    <a:lnTo>
                      <a:pt x="66" y="20"/>
                    </a:lnTo>
                    <a:lnTo>
                      <a:pt x="72" y="22"/>
                    </a:lnTo>
                    <a:lnTo>
                      <a:pt x="72" y="20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2" y="12"/>
                    </a:lnTo>
                    <a:lnTo>
                      <a:pt x="74" y="8"/>
                    </a:lnTo>
                    <a:lnTo>
                      <a:pt x="78" y="6"/>
                    </a:lnTo>
                    <a:lnTo>
                      <a:pt x="80" y="6"/>
                    </a:lnTo>
                    <a:lnTo>
                      <a:pt x="82" y="4"/>
                    </a:lnTo>
                    <a:lnTo>
                      <a:pt x="84" y="2"/>
                    </a:lnTo>
                    <a:lnTo>
                      <a:pt x="86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88" y="4"/>
                    </a:lnTo>
                    <a:lnTo>
                      <a:pt x="88" y="10"/>
                    </a:lnTo>
                    <a:lnTo>
                      <a:pt x="88" y="10"/>
                    </a:lnTo>
                    <a:lnTo>
                      <a:pt x="88" y="14"/>
                    </a:lnTo>
                    <a:lnTo>
                      <a:pt x="88" y="18"/>
                    </a:lnTo>
                    <a:lnTo>
                      <a:pt x="86" y="24"/>
                    </a:lnTo>
                    <a:lnTo>
                      <a:pt x="86" y="28"/>
                    </a:lnTo>
                    <a:lnTo>
                      <a:pt x="86" y="34"/>
                    </a:lnTo>
                    <a:lnTo>
                      <a:pt x="86" y="38"/>
                    </a:lnTo>
                    <a:lnTo>
                      <a:pt x="86" y="40"/>
                    </a:lnTo>
                    <a:lnTo>
                      <a:pt x="86" y="44"/>
                    </a:lnTo>
                    <a:lnTo>
                      <a:pt x="86" y="48"/>
                    </a:lnTo>
                    <a:lnTo>
                      <a:pt x="84" y="54"/>
                    </a:lnTo>
                    <a:lnTo>
                      <a:pt x="84" y="60"/>
                    </a:lnTo>
                    <a:lnTo>
                      <a:pt x="82" y="66"/>
                    </a:lnTo>
                    <a:lnTo>
                      <a:pt x="80" y="68"/>
                    </a:lnTo>
                    <a:lnTo>
                      <a:pt x="80" y="70"/>
                    </a:lnTo>
                    <a:lnTo>
                      <a:pt x="78" y="72"/>
                    </a:lnTo>
                    <a:lnTo>
                      <a:pt x="76" y="78"/>
                    </a:lnTo>
                    <a:lnTo>
                      <a:pt x="74" y="82"/>
                    </a:lnTo>
                    <a:lnTo>
                      <a:pt x="72" y="88"/>
                    </a:lnTo>
                    <a:lnTo>
                      <a:pt x="70" y="92"/>
                    </a:lnTo>
                    <a:lnTo>
                      <a:pt x="68" y="96"/>
                    </a:lnTo>
                    <a:lnTo>
                      <a:pt x="66" y="98"/>
                    </a:lnTo>
                    <a:lnTo>
                      <a:pt x="66" y="100"/>
                    </a:lnTo>
                    <a:lnTo>
                      <a:pt x="64" y="102"/>
                    </a:lnTo>
                    <a:lnTo>
                      <a:pt x="62" y="106"/>
                    </a:lnTo>
                    <a:lnTo>
                      <a:pt x="60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54" y="112"/>
                    </a:lnTo>
                    <a:lnTo>
                      <a:pt x="50" y="112"/>
                    </a:lnTo>
                    <a:lnTo>
                      <a:pt x="46" y="110"/>
                    </a:lnTo>
                    <a:lnTo>
                      <a:pt x="44" y="112"/>
                    </a:lnTo>
                    <a:lnTo>
                      <a:pt x="42" y="112"/>
                    </a:lnTo>
                    <a:lnTo>
                      <a:pt x="38" y="116"/>
                    </a:lnTo>
                    <a:lnTo>
                      <a:pt x="34" y="114"/>
                    </a:lnTo>
                    <a:lnTo>
                      <a:pt x="34" y="114"/>
                    </a:lnTo>
                    <a:lnTo>
                      <a:pt x="34" y="112"/>
                    </a:lnTo>
                    <a:lnTo>
                      <a:pt x="32" y="112"/>
                    </a:lnTo>
                    <a:lnTo>
                      <a:pt x="30" y="112"/>
                    </a:lnTo>
                    <a:lnTo>
                      <a:pt x="28" y="112"/>
                    </a:lnTo>
                    <a:lnTo>
                      <a:pt x="24" y="114"/>
                    </a:lnTo>
                    <a:lnTo>
                      <a:pt x="18" y="116"/>
                    </a:lnTo>
                    <a:lnTo>
                      <a:pt x="10" y="12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8" name="Freeform 286">
                <a:extLst>
                  <a:ext uri="{FF2B5EF4-FFF2-40B4-BE49-F238E27FC236}">
                    <a16:creationId xmlns:a16="http://schemas.microsoft.com/office/drawing/2014/main" id="{E95C5D6A-ED7B-4053-8E8D-D84A83570F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87" y="3200"/>
                <a:ext cx="130" cy="156"/>
              </a:xfrm>
              <a:custGeom>
                <a:avLst/>
                <a:gdLst>
                  <a:gd name="T0" fmla="*/ 24 w 130"/>
                  <a:gd name="T1" fmla="*/ 2 h 156"/>
                  <a:gd name="T2" fmla="*/ 42 w 130"/>
                  <a:gd name="T3" fmla="*/ 0 h 156"/>
                  <a:gd name="T4" fmla="*/ 56 w 130"/>
                  <a:gd name="T5" fmla="*/ 0 h 156"/>
                  <a:gd name="T6" fmla="*/ 86 w 130"/>
                  <a:gd name="T7" fmla="*/ 26 h 156"/>
                  <a:gd name="T8" fmla="*/ 86 w 130"/>
                  <a:gd name="T9" fmla="*/ 18 h 156"/>
                  <a:gd name="T10" fmla="*/ 88 w 130"/>
                  <a:gd name="T11" fmla="*/ 14 h 156"/>
                  <a:gd name="T12" fmla="*/ 102 w 130"/>
                  <a:gd name="T13" fmla="*/ 18 h 156"/>
                  <a:gd name="T14" fmla="*/ 112 w 130"/>
                  <a:gd name="T15" fmla="*/ 24 h 156"/>
                  <a:gd name="T16" fmla="*/ 112 w 130"/>
                  <a:gd name="T17" fmla="*/ 34 h 156"/>
                  <a:gd name="T18" fmla="*/ 114 w 130"/>
                  <a:gd name="T19" fmla="*/ 38 h 156"/>
                  <a:gd name="T20" fmla="*/ 116 w 130"/>
                  <a:gd name="T21" fmla="*/ 48 h 156"/>
                  <a:gd name="T22" fmla="*/ 114 w 130"/>
                  <a:gd name="T23" fmla="*/ 56 h 156"/>
                  <a:gd name="T24" fmla="*/ 114 w 130"/>
                  <a:gd name="T25" fmla="*/ 60 h 156"/>
                  <a:gd name="T26" fmla="*/ 128 w 130"/>
                  <a:gd name="T27" fmla="*/ 62 h 156"/>
                  <a:gd name="T28" fmla="*/ 128 w 130"/>
                  <a:gd name="T29" fmla="*/ 70 h 156"/>
                  <a:gd name="T30" fmla="*/ 128 w 130"/>
                  <a:gd name="T31" fmla="*/ 82 h 156"/>
                  <a:gd name="T32" fmla="*/ 128 w 130"/>
                  <a:gd name="T33" fmla="*/ 88 h 156"/>
                  <a:gd name="T34" fmla="*/ 112 w 130"/>
                  <a:gd name="T35" fmla="*/ 136 h 156"/>
                  <a:gd name="T36" fmla="*/ 114 w 130"/>
                  <a:gd name="T37" fmla="*/ 138 h 156"/>
                  <a:gd name="T38" fmla="*/ 118 w 130"/>
                  <a:gd name="T39" fmla="*/ 144 h 156"/>
                  <a:gd name="T40" fmla="*/ 130 w 130"/>
                  <a:gd name="T41" fmla="*/ 152 h 156"/>
                  <a:gd name="T42" fmla="*/ 126 w 130"/>
                  <a:gd name="T43" fmla="*/ 152 h 156"/>
                  <a:gd name="T44" fmla="*/ 116 w 130"/>
                  <a:gd name="T45" fmla="*/ 154 h 156"/>
                  <a:gd name="T46" fmla="*/ 106 w 130"/>
                  <a:gd name="T47" fmla="*/ 156 h 156"/>
                  <a:gd name="T48" fmla="*/ 100 w 130"/>
                  <a:gd name="T49" fmla="*/ 156 h 156"/>
                  <a:gd name="T50" fmla="*/ 92 w 130"/>
                  <a:gd name="T51" fmla="*/ 156 h 156"/>
                  <a:gd name="T52" fmla="*/ 82 w 130"/>
                  <a:gd name="T53" fmla="*/ 154 h 156"/>
                  <a:gd name="T54" fmla="*/ 76 w 130"/>
                  <a:gd name="T55" fmla="*/ 150 h 156"/>
                  <a:gd name="T56" fmla="*/ 30 w 130"/>
                  <a:gd name="T57" fmla="*/ 150 h 156"/>
                  <a:gd name="T58" fmla="*/ 24 w 130"/>
                  <a:gd name="T59" fmla="*/ 150 h 156"/>
                  <a:gd name="T60" fmla="*/ 20 w 130"/>
                  <a:gd name="T61" fmla="*/ 144 h 156"/>
                  <a:gd name="T62" fmla="*/ 16 w 130"/>
                  <a:gd name="T63" fmla="*/ 142 h 156"/>
                  <a:gd name="T64" fmla="*/ 6 w 130"/>
                  <a:gd name="T65" fmla="*/ 142 h 156"/>
                  <a:gd name="T66" fmla="*/ 2 w 130"/>
                  <a:gd name="T67" fmla="*/ 140 h 156"/>
                  <a:gd name="T68" fmla="*/ 6 w 130"/>
                  <a:gd name="T69" fmla="*/ 118 h 156"/>
                  <a:gd name="T70" fmla="*/ 10 w 130"/>
                  <a:gd name="T71" fmla="*/ 100 h 156"/>
                  <a:gd name="T72" fmla="*/ 12 w 130"/>
                  <a:gd name="T73" fmla="*/ 94 h 156"/>
                  <a:gd name="T74" fmla="*/ 16 w 130"/>
                  <a:gd name="T75" fmla="*/ 82 h 156"/>
                  <a:gd name="T76" fmla="*/ 24 w 130"/>
                  <a:gd name="T77" fmla="*/ 68 h 156"/>
                  <a:gd name="T78" fmla="*/ 26 w 130"/>
                  <a:gd name="T79" fmla="*/ 68 h 156"/>
                  <a:gd name="T80" fmla="*/ 28 w 130"/>
                  <a:gd name="T81" fmla="*/ 66 h 156"/>
                  <a:gd name="T82" fmla="*/ 28 w 130"/>
                  <a:gd name="T83" fmla="*/ 58 h 156"/>
                  <a:gd name="T84" fmla="*/ 26 w 130"/>
                  <a:gd name="T85" fmla="*/ 46 h 156"/>
                  <a:gd name="T86" fmla="*/ 14 w 130"/>
                  <a:gd name="T87" fmla="*/ 16 h 156"/>
                  <a:gd name="T88" fmla="*/ 6 w 130"/>
                  <a:gd name="T89" fmla="*/ 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0" h="156">
                    <a:moveTo>
                      <a:pt x="6" y="4"/>
                    </a:moveTo>
                    <a:lnTo>
                      <a:pt x="24" y="2"/>
                    </a:lnTo>
                    <a:lnTo>
                      <a:pt x="32" y="0"/>
                    </a:lnTo>
                    <a:lnTo>
                      <a:pt x="42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4" y="24"/>
                    </a:lnTo>
                    <a:lnTo>
                      <a:pt x="86" y="26"/>
                    </a:lnTo>
                    <a:lnTo>
                      <a:pt x="86" y="22"/>
                    </a:lnTo>
                    <a:lnTo>
                      <a:pt x="86" y="18"/>
                    </a:lnTo>
                    <a:lnTo>
                      <a:pt x="88" y="14"/>
                    </a:lnTo>
                    <a:lnTo>
                      <a:pt x="88" y="14"/>
                    </a:lnTo>
                    <a:lnTo>
                      <a:pt x="102" y="12"/>
                    </a:lnTo>
                    <a:lnTo>
                      <a:pt x="102" y="18"/>
                    </a:lnTo>
                    <a:lnTo>
                      <a:pt x="112" y="18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14" y="38"/>
                    </a:lnTo>
                    <a:lnTo>
                      <a:pt x="114" y="38"/>
                    </a:lnTo>
                    <a:lnTo>
                      <a:pt x="116" y="42"/>
                    </a:lnTo>
                    <a:lnTo>
                      <a:pt x="116" y="48"/>
                    </a:lnTo>
                    <a:lnTo>
                      <a:pt x="116" y="52"/>
                    </a:lnTo>
                    <a:lnTo>
                      <a:pt x="114" y="56"/>
                    </a:lnTo>
                    <a:lnTo>
                      <a:pt x="114" y="60"/>
                    </a:lnTo>
                    <a:lnTo>
                      <a:pt x="114" y="60"/>
                    </a:lnTo>
                    <a:lnTo>
                      <a:pt x="128" y="62"/>
                    </a:lnTo>
                    <a:lnTo>
                      <a:pt x="128" y="62"/>
                    </a:lnTo>
                    <a:lnTo>
                      <a:pt x="128" y="66"/>
                    </a:lnTo>
                    <a:lnTo>
                      <a:pt x="128" y="70"/>
                    </a:lnTo>
                    <a:lnTo>
                      <a:pt x="128" y="76"/>
                    </a:lnTo>
                    <a:lnTo>
                      <a:pt x="128" y="82"/>
                    </a:lnTo>
                    <a:lnTo>
                      <a:pt x="128" y="86"/>
                    </a:lnTo>
                    <a:lnTo>
                      <a:pt x="128" y="88"/>
                    </a:lnTo>
                    <a:lnTo>
                      <a:pt x="112" y="90"/>
                    </a:lnTo>
                    <a:lnTo>
                      <a:pt x="112" y="136"/>
                    </a:lnTo>
                    <a:lnTo>
                      <a:pt x="112" y="136"/>
                    </a:lnTo>
                    <a:lnTo>
                      <a:pt x="114" y="138"/>
                    </a:lnTo>
                    <a:lnTo>
                      <a:pt x="116" y="140"/>
                    </a:lnTo>
                    <a:lnTo>
                      <a:pt x="118" y="144"/>
                    </a:lnTo>
                    <a:lnTo>
                      <a:pt x="124" y="148"/>
                    </a:lnTo>
                    <a:lnTo>
                      <a:pt x="130" y="152"/>
                    </a:lnTo>
                    <a:lnTo>
                      <a:pt x="130" y="152"/>
                    </a:lnTo>
                    <a:lnTo>
                      <a:pt x="126" y="152"/>
                    </a:lnTo>
                    <a:lnTo>
                      <a:pt x="122" y="152"/>
                    </a:lnTo>
                    <a:lnTo>
                      <a:pt x="116" y="154"/>
                    </a:lnTo>
                    <a:lnTo>
                      <a:pt x="110" y="154"/>
                    </a:lnTo>
                    <a:lnTo>
                      <a:pt x="106" y="156"/>
                    </a:lnTo>
                    <a:lnTo>
                      <a:pt x="102" y="156"/>
                    </a:lnTo>
                    <a:lnTo>
                      <a:pt x="100" y="156"/>
                    </a:lnTo>
                    <a:lnTo>
                      <a:pt x="98" y="156"/>
                    </a:lnTo>
                    <a:lnTo>
                      <a:pt x="92" y="156"/>
                    </a:lnTo>
                    <a:lnTo>
                      <a:pt x="88" y="154"/>
                    </a:lnTo>
                    <a:lnTo>
                      <a:pt x="82" y="154"/>
                    </a:lnTo>
                    <a:lnTo>
                      <a:pt x="78" y="152"/>
                    </a:lnTo>
                    <a:lnTo>
                      <a:pt x="76" y="150"/>
                    </a:lnTo>
                    <a:lnTo>
                      <a:pt x="32" y="150"/>
                    </a:lnTo>
                    <a:lnTo>
                      <a:pt x="30" y="150"/>
                    </a:lnTo>
                    <a:lnTo>
                      <a:pt x="28" y="150"/>
                    </a:lnTo>
                    <a:lnTo>
                      <a:pt x="24" y="150"/>
                    </a:lnTo>
                    <a:lnTo>
                      <a:pt x="22" y="148"/>
                    </a:lnTo>
                    <a:lnTo>
                      <a:pt x="20" y="144"/>
                    </a:lnTo>
                    <a:lnTo>
                      <a:pt x="18" y="144"/>
                    </a:lnTo>
                    <a:lnTo>
                      <a:pt x="16" y="142"/>
                    </a:lnTo>
                    <a:lnTo>
                      <a:pt x="12" y="142"/>
                    </a:lnTo>
                    <a:lnTo>
                      <a:pt x="6" y="142"/>
                    </a:lnTo>
                    <a:lnTo>
                      <a:pt x="0" y="144"/>
                    </a:lnTo>
                    <a:lnTo>
                      <a:pt x="2" y="140"/>
                    </a:lnTo>
                    <a:lnTo>
                      <a:pt x="4" y="130"/>
                    </a:lnTo>
                    <a:lnTo>
                      <a:pt x="6" y="118"/>
                    </a:lnTo>
                    <a:lnTo>
                      <a:pt x="10" y="108"/>
                    </a:lnTo>
                    <a:lnTo>
                      <a:pt x="10" y="100"/>
                    </a:lnTo>
                    <a:lnTo>
                      <a:pt x="10" y="98"/>
                    </a:lnTo>
                    <a:lnTo>
                      <a:pt x="12" y="94"/>
                    </a:lnTo>
                    <a:lnTo>
                      <a:pt x="14" y="90"/>
                    </a:lnTo>
                    <a:lnTo>
                      <a:pt x="16" y="82"/>
                    </a:lnTo>
                    <a:lnTo>
                      <a:pt x="20" y="76"/>
                    </a:lnTo>
                    <a:lnTo>
                      <a:pt x="24" y="68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26" y="68"/>
                    </a:lnTo>
                    <a:lnTo>
                      <a:pt x="28" y="66"/>
                    </a:lnTo>
                    <a:lnTo>
                      <a:pt x="28" y="62"/>
                    </a:lnTo>
                    <a:lnTo>
                      <a:pt x="28" y="58"/>
                    </a:lnTo>
                    <a:lnTo>
                      <a:pt x="28" y="54"/>
                    </a:lnTo>
                    <a:lnTo>
                      <a:pt x="26" y="46"/>
                    </a:lnTo>
                    <a:lnTo>
                      <a:pt x="24" y="38"/>
                    </a:lnTo>
                    <a:lnTo>
                      <a:pt x="14" y="16"/>
                    </a:lnTo>
                    <a:lnTo>
                      <a:pt x="6" y="10"/>
                    </a:lnTo>
                    <a:lnTo>
                      <a:pt x="6" y="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29" name="Freeform 287">
                <a:extLst>
                  <a:ext uri="{FF2B5EF4-FFF2-40B4-BE49-F238E27FC236}">
                    <a16:creationId xmlns:a16="http://schemas.microsoft.com/office/drawing/2014/main" id="{F498013D-497C-408E-8F47-E1A4946B583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1" y="3042"/>
                <a:ext cx="254" cy="258"/>
              </a:xfrm>
              <a:custGeom>
                <a:avLst/>
                <a:gdLst>
                  <a:gd name="T0" fmla="*/ 24 w 254"/>
                  <a:gd name="T1" fmla="*/ 132 h 258"/>
                  <a:gd name="T2" fmla="*/ 32 w 254"/>
                  <a:gd name="T3" fmla="*/ 128 h 258"/>
                  <a:gd name="T4" fmla="*/ 40 w 254"/>
                  <a:gd name="T5" fmla="*/ 130 h 258"/>
                  <a:gd name="T6" fmla="*/ 46 w 254"/>
                  <a:gd name="T7" fmla="*/ 128 h 258"/>
                  <a:gd name="T8" fmla="*/ 50 w 254"/>
                  <a:gd name="T9" fmla="*/ 120 h 258"/>
                  <a:gd name="T10" fmla="*/ 66 w 254"/>
                  <a:gd name="T11" fmla="*/ 86 h 258"/>
                  <a:gd name="T12" fmla="*/ 68 w 254"/>
                  <a:gd name="T13" fmla="*/ 80 h 258"/>
                  <a:gd name="T14" fmla="*/ 72 w 254"/>
                  <a:gd name="T15" fmla="*/ 70 h 258"/>
                  <a:gd name="T16" fmla="*/ 72 w 254"/>
                  <a:gd name="T17" fmla="*/ 52 h 258"/>
                  <a:gd name="T18" fmla="*/ 72 w 254"/>
                  <a:gd name="T19" fmla="*/ 40 h 258"/>
                  <a:gd name="T20" fmla="*/ 76 w 254"/>
                  <a:gd name="T21" fmla="*/ 30 h 258"/>
                  <a:gd name="T22" fmla="*/ 72 w 254"/>
                  <a:gd name="T23" fmla="*/ 18 h 258"/>
                  <a:gd name="T24" fmla="*/ 74 w 254"/>
                  <a:gd name="T25" fmla="*/ 12 h 258"/>
                  <a:gd name="T26" fmla="*/ 84 w 254"/>
                  <a:gd name="T27" fmla="*/ 6 h 258"/>
                  <a:gd name="T28" fmla="*/ 92 w 254"/>
                  <a:gd name="T29" fmla="*/ 8 h 258"/>
                  <a:gd name="T30" fmla="*/ 96 w 254"/>
                  <a:gd name="T31" fmla="*/ 16 h 258"/>
                  <a:gd name="T32" fmla="*/ 104 w 254"/>
                  <a:gd name="T33" fmla="*/ 14 h 258"/>
                  <a:gd name="T34" fmla="*/ 122 w 254"/>
                  <a:gd name="T35" fmla="*/ 12 h 258"/>
                  <a:gd name="T36" fmla="*/ 130 w 254"/>
                  <a:gd name="T37" fmla="*/ 12 h 258"/>
                  <a:gd name="T38" fmla="*/ 180 w 254"/>
                  <a:gd name="T39" fmla="*/ 2 h 258"/>
                  <a:gd name="T40" fmla="*/ 188 w 254"/>
                  <a:gd name="T41" fmla="*/ 10 h 258"/>
                  <a:gd name="T42" fmla="*/ 202 w 254"/>
                  <a:gd name="T43" fmla="*/ 14 h 258"/>
                  <a:gd name="T44" fmla="*/ 212 w 254"/>
                  <a:gd name="T45" fmla="*/ 18 h 258"/>
                  <a:gd name="T46" fmla="*/ 222 w 254"/>
                  <a:gd name="T47" fmla="*/ 24 h 258"/>
                  <a:gd name="T48" fmla="*/ 244 w 254"/>
                  <a:gd name="T49" fmla="*/ 26 h 258"/>
                  <a:gd name="T50" fmla="*/ 242 w 254"/>
                  <a:gd name="T51" fmla="*/ 32 h 258"/>
                  <a:gd name="T52" fmla="*/ 240 w 254"/>
                  <a:gd name="T53" fmla="*/ 40 h 258"/>
                  <a:gd name="T54" fmla="*/ 238 w 254"/>
                  <a:gd name="T55" fmla="*/ 50 h 258"/>
                  <a:gd name="T56" fmla="*/ 236 w 254"/>
                  <a:gd name="T57" fmla="*/ 60 h 258"/>
                  <a:gd name="T58" fmla="*/ 230 w 254"/>
                  <a:gd name="T59" fmla="*/ 74 h 258"/>
                  <a:gd name="T60" fmla="*/ 234 w 254"/>
                  <a:gd name="T61" fmla="*/ 118 h 258"/>
                  <a:gd name="T62" fmla="*/ 244 w 254"/>
                  <a:gd name="T63" fmla="*/ 170 h 258"/>
                  <a:gd name="T64" fmla="*/ 250 w 254"/>
                  <a:gd name="T65" fmla="*/ 194 h 258"/>
                  <a:gd name="T66" fmla="*/ 242 w 254"/>
                  <a:gd name="T67" fmla="*/ 194 h 258"/>
                  <a:gd name="T68" fmla="*/ 232 w 254"/>
                  <a:gd name="T69" fmla="*/ 196 h 258"/>
                  <a:gd name="T70" fmla="*/ 226 w 254"/>
                  <a:gd name="T71" fmla="*/ 204 h 258"/>
                  <a:gd name="T72" fmla="*/ 228 w 254"/>
                  <a:gd name="T73" fmla="*/ 214 h 258"/>
                  <a:gd name="T74" fmla="*/ 234 w 254"/>
                  <a:gd name="T75" fmla="*/ 228 h 258"/>
                  <a:gd name="T76" fmla="*/ 240 w 254"/>
                  <a:gd name="T77" fmla="*/ 240 h 258"/>
                  <a:gd name="T78" fmla="*/ 250 w 254"/>
                  <a:gd name="T79" fmla="*/ 258 h 258"/>
                  <a:gd name="T80" fmla="*/ 214 w 254"/>
                  <a:gd name="T81" fmla="*/ 230 h 258"/>
                  <a:gd name="T82" fmla="*/ 210 w 254"/>
                  <a:gd name="T83" fmla="*/ 230 h 258"/>
                  <a:gd name="T84" fmla="*/ 206 w 254"/>
                  <a:gd name="T85" fmla="*/ 224 h 258"/>
                  <a:gd name="T86" fmla="*/ 204 w 254"/>
                  <a:gd name="T87" fmla="*/ 230 h 258"/>
                  <a:gd name="T88" fmla="*/ 192 w 254"/>
                  <a:gd name="T89" fmla="*/ 230 h 258"/>
                  <a:gd name="T90" fmla="*/ 164 w 254"/>
                  <a:gd name="T91" fmla="*/ 224 h 258"/>
                  <a:gd name="T92" fmla="*/ 158 w 254"/>
                  <a:gd name="T93" fmla="*/ 222 h 258"/>
                  <a:gd name="T94" fmla="*/ 156 w 254"/>
                  <a:gd name="T95" fmla="*/ 220 h 258"/>
                  <a:gd name="T96" fmla="*/ 146 w 254"/>
                  <a:gd name="T97" fmla="*/ 218 h 258"/>
                  <a:gd name="T98" fmla="*/ 136 w 254"/>
                  <a:gd name="T99" fmla="*/ 218 h 258"/>
                  <a:gd name="T100" fmla="*/ 110 w 254"/>
                  <a:gd name="T101" fmla="*/ 218 h 258"/>
                  <a:gd name="T102" fmla="*/ 112 w 254"/>
                  <a:gd name="T103" fmla="*/ 210 h 258"/>
                  <a:gd name="T104" fmla="*/ 110 w 254"/>
                  <a:gd name="T105" fmla="*/ 196 h 258"/>
                  <a:gd name="T106" fmla="*/ 108 w 254"/>
                  <a:gd name="T107" fmla="*/ 186 h 258"/>
                  <a:gd name="T108" fmla="*/ 98 w 254"/>
                  <a:gd name="T109" fmla="*/ 176 h 258"/>
                  <a:gd name="T110" fmla="*/ 84 w 254"/>
                  <a:gd name="T111" fmla="*/ 172 h 258"/>
                  <a:gd name="T112" fmla="*/ 82 w 254"/>
                  <a:gd name="T113" fmla="*/ 184 h 258"/>
                  <a:gd name="T114" fmla="*/ 48 w 254"/>
                  <a:gd name="T115" fmla="*/ 158 h 258"/>
                  <a:gd name="T116" fmla="*/ 20 w 254"/>
                  <a:gd name="T117" fmla="*/ 16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4" h="258">
                    <a:moveTo>
                      <a:pt x="0" y="152"/>
                    </a:moveTo>
                    <a:lnTo>
                      <a:pt x="24" y="134"/>
                    </a:lnTo>
                    <a:lnTo>
                      <a:pt x="24" y="132"/>
                    </a:lnTo>
                    <a:lnTo>
                      <a:pt x="26" y="132"/>
                    </a:lnTo>
                    <a:lnTo>
                      <a:pt x="28" y="130"/>
                    </a:lnTo>
                    <a:lnTo>
                      <a:pt x="32" y="128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0" y="130"/>
                    </a:lnTo>
                    <a:lnTo>
                      <a:pt x="42" y="130"/>
                    </a:lnTo>
                    <a:lnTo>
                      <a:pt x="44" y="130"/>
                    </a:lnTo>
                    <a:lnTo>
                      <a:pt x="46" y="128"/>
                    </a:lnTo>
                    <a:lnTo>
                      <a:pt x="48" y="124"/>
                    </a:lnTo>
                    <a:lnTo>
                      <a:pt x="50" y="124"/>
                    </a:lnTo>
                    <a:lnTo>
                      <a:pt x="50" y="120"/>
                    </a:lnTo>
                    <a:lnTo>
                      <a:pt x="54" y="114"/>
                    </a:lnTo>
                    <a:lnTo>
                      <a:pt x="58" y="106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68" y="84"/>
                    </a:lnTo>
                    <a:lnTo>
                      <a:pt x="68" y="80"/>
                    </a:lnTo>
                    <a:lnTo>
                      <a:pt x="70" y="74"/>
                    </a:lnTo>
                    <a:lnTo>
                      <a:pt x="70" y="72"/>
                    </a:lnTo>
                    <a:lnTo>
                      <a:pt x="72" y="70"/>
                    </a:lnTo>
                    <a:lnTo>
                      <a:pt x="72" y="64"/>
                    </a:lnTo>
                    <a:lnTo>
                      <a:pt x="72" y="58"/>
                    </a:lnTo>
                    <a:lnTo>
                      <a:pt x="72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72" y="40"/>
                    </a:lnTo>
                    <a:lnTo>
                      <a:pt x="74" y="34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6" y="24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72" y="16"/>
                    </a:lnTo>
                    <a:lnTo>
                      <a:pt x="72" y="14"/>
                    </a:lnTo>
                    <a:lnTo>
                      <a:pt x="74" y="12"/>
                    </a:lnTo>
                    <a:lnTo>
                      <a:pt x="76" y="10"/>
                    </a:lnTo>
                    <a:lnTo>
                      <a:pt x="80" y="6"/>
                    </a:lnTo>
                    <a:lnTo>
                      <a:pt x="84" y="6"/>
                    </a:lnTo>
                    <a:lnTo>
                      <a:pt x="90" y="4"/>
                    </a:lnTo>
                    <a:lnTo>
                      <a:pt x="90" y="6"/>
                    </a:lnTo>
                    <a:lnTo>
                      <a:pt x="92" y="8"/>
                    </a:lnTo>
                    <a:lnTo>
                      <a:pt x="94" y="10"/>
                    </a:lnTo>
                    <a:lnTo>
                      <a:pt x="96" y="14"/>
                    </a:lnTo>
                    <a:lnTo>
                      <a:pt x="96" y="16"/>
                    </a:lnTo>
                    <a:lnTo>
                      <a:pt x="98" y="16"/>
                    </a:lnTo>
                    <a:lnTo>
                      <a:pt x="100" y="14"/>
                    </a:lnTo>
                    <a:lnTo>
                      <a:pt x="104" y="14"/>
                    </a:lnTo>
                    <a:lnTo>
                      <a:pt x="110" y="12"/>
                    </a:lnTo>
                    <a:lnTo>
                      <a:pt x="116" y="12"/>
                    </a:lnTo>
                    <a:lnTo>
                      <a:pt x="122" y="12"/>
                    </a:lnTo>
                    <a:lnTo>
                      <a:pt x="122" y="12"/>
                    </a:lnTo>
                    <a:lnTo>
                      <a:pt x="126" y="12"/>
                    </a:lnTo>
                    <a:lnTo>
                      <a:pt x="130" y="12"/>
                    </a:lnTo>
                    <a:lnTo>
                      <a:pt x="134" y="10"/>
                    </a:lnTo>
                    <a:lnTo>
                      <a:pt x="180" y="0"/>
                    </a:lnTo>
                    <a:lnTo>
                      <a:pt x="180" y="2"/>
                    </a:lnTo>
                    <a:lnTo>
                      <a:pt x="182" y="4"/>
                    </a:lnTo>
                    <a:lnTo>
                      <a:pt x="184" y="6"/>
                    </a:lnTo>
                    <a:lnTo>
                      <a:pt x="188" y="10"/>
                    </a:lnTo>
                    <a:lnTo>
                      <a:pt x="194" y="12"/>
                    </a:lnTo>
                    <a:lnTo>
                      <a:pt x="200" y="14"/>
                    </a:lnTo>
                    <a:lnTo>
                      <a:pt x="202" y="14"/>
                    </a:lnTo>
                    <a:lnTo>
                      <a:pt x="204" y="16"/>
                    </a:lnTo>
                    <a:lnTo>
                      <a:pt x="208" y="16"/>
                    </a:lnTo>
                    <a:lnTo>
                      <a:pt x="212" y="18"/>
                    </a:lnTo>
                    <a:lnTo>
                      <a:pt x="216" y="24"/>
                    </a:lnTo>
                    <a:lnTo>
                      <a:pt x="218" y="24"/>
                    </a:lnTo>
                    <a:lnTo>
                      <a:pt x="222" y="24"/>
                    </a:lnTo>
                    <a:lnTo>
                      <a:pt x="228" y="24"/>
                    </a:lnTo>
                    <a:lnTo>
                      <a:pt x="236" y="26"/>
                    </a:lnTo>
                    <a:lnTo>
                      <a:pt x="244" y="26"/>
                    </a:lnTo>
                    <a:lnTo>
                      <a:pt x="244" y="26"/>
                    </a:lnTo>
                    <a:lnTo>
                      <a:pt x="244" y="28"/>
                    </a:lnTo>
                    <a:lnTo>
                      <a:pt x="242" y="32"/>
                    </a:lnTo>
                    <a:lnTo>
                      <a:pt x="242" y="36"/>
                    </a:lnTo>
                    <a:lnTo>
                      <a:pt x="242" y="38"/>
                    </a:lnTo>
                    <a:lnTo>
                      <a:pt x="240" y="40"/>
                    </a:lnTo>
                    <a:lnTo>
                      <a:pt x="238" y="42"/>
                    </a:lnTo>
                    <a:lnTo>
                      <a:pt x="238" y="46"/>
                    </a:lnTo>
                    <a:lnTo>
                      <a:pt x="238" y="50"/>
                    </a:lnTo>
                    <a:lnTo>
                      <a:pt x="238" y="52"/>
                    </a:lnTo>
                    <a:lnTo>
                      <a:pt x="238" y="56"/>
                    </a:lnTo>
                    <a:lnTo>
                      <a:pt x="236" y="60"/>
                    </a:lnTo>
                    <a:lnTo>
                      <a:pt x="234" y="64"/>
                    </a:lnTo>
                    <a:lnTo>
                      <a:pt x="232" y="70"/>
                    </a:lnTo>
                    <a:lnTo>
                      <a:pt x="230" y="74"/>
                    </a:lnTo>
                    <a:lnTo>
                      <a:pt x="230" y="102"/>
                    </a:lnTo>
                    <a:lnTo>
                      <a:pt x="230" y="106"/>
                    </a:lnTo>
                    <a:lnTo>
                      <a:pt x="234" y="118"/>
                    </a:lnTo>
                    <a:lnTo>
                      <a:pt x="238" y="134"/>
                    </a:lnTo>
                    <a:lnTo>
                      <a:pt x="240" y="152"/>
                    </a:lnTo>
                    <a:lnTo>
                      <a:pt x="244" y="170"/>
                    </a:lnTo>
                    <a:lnTo>
                      <a:pt x="248" y="184"/>
                    </a:lnTo>
                    <a:lnTo>
                      <a:pt x="250" y="192"/>
                    </a:lnTo>
                    <a:lnTo>
                      <a:pt x="250" y="194"/>
                    </a:lnTo>
                    <a:lnTo>
                      <a:pt x="248" y="194"/>
                    </a:lnTo>
                    <a:lnTo>
                      <a:pt x="246" y="194"/>
                    </a:lnTo>
                    <a:lnTo>
                      <a:pt x="242" y="194"/>
                    </a:lnTo>
                    <a:lnTo>
                      <a:pt x="240" y="194"/>
                    </a:lnTo>
                    <a:lnTo>
                      <a:pt x="236" y="194"/>
                    </a:lnTo>
                    <a:lnTo>
                      <a:pt x="232" y="196"/>
                    </a:lnTo>
                    <a:lnTo>
                      <a:pt x="230" y="198"/>
                    </a:lnTo>
                    <a:lnTo>
                      <a:pt x="228" y="200"/>
                    </a:lnTo>
                    <a:lnTo>
                      <a:pt x="226" y="204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28" y="214"/>
                    </a:lnTo>
                    <a:lnTo>
                      <a:pt x="230" y="218"/>
                    </a:lnTo>
                    <a:lnTo>
                      <a:pt x="232" y="224"/>
                    </a:lnTo>
                    <a:lnTo>
                      <a:pt x="234" y="228"/>
                    </a:lnTo>
                    <a:lnTo>
                      <a:pt x="236" y="234"/>
                    </a:lnTo>
                    <a:lnTo>
                      <a:pt x="238" y="238"/>
                    </a:lnTo>
                    <a:lnTo>
                      <a:pt x="240" y="240"/>
                    </a:lnTo>
                    <a:lnTo>
                      <a:pt x="254" y="242"/>
                    </a:lnTo>
                    <a:lnTo>
                      <a:pt x="254" y="256"/>
                    </a:lnTo>
                    <a:lnTo>
                      <a:pt x="250" y="258"/>
                    </a:lnTo>
                    <a:lnTo>
                      <a:pt x="238" y="254"/>
                    </a:lnTo>
                    <a:lnTo>
                      <a:pt x="222" y="244"/>
                    </a:lnTo>
                    <a:lnTo>
                      <a:pt x="214" y="230"/>
                    </a:lnTo>
                    <a:lnTo>
                      <a:pt x="214" y="232"/>
                    </a:lnTo>
                    <a:lnTo>
                      <a:pt x="212" y="232"/>
                    </a:lnTo>
                    <a:lnTo>
                      <a:pt x="210" y="230"/>
                    </a:lnTo>
                    <a:lnTo>
                      <a:pt x="208" y="230"/>
                    </a:lnTo>
                    <a:lnTo>
                      <a:pt x="206" y="228"/>
                    </a:lnTo>
                    <a:lnTo>
                      <a:pt x="206" y="224"/>
                    </a:lnTo>
                    <a:lnTo>
                      <a:pt x="206" y="226"/>
                    </a:lnTo>
                    <a:lnTo>
                      <a:pt x="204" y="228"/>
                    </a:lnTo>
                    <a:lnTo>
                      <a:pt x="204" y="230"/>
                    </a:lnTo>
                    <a:lnTo>
                      <a:pt x="200" y="230"/>
                    </a:lnTo>
                    <a:lnTo>
                      <a:pt x="198" y="230"/>
                    </a:lnTo>
                    <a:lnTo>
                      <a:pt x="192" y="230"/>
                    </a:lnTo>
                    <a:lnTo>
                      <a:pt x="182" y="228"/>
                    </a:lnTo>
                    <a:lnTo>
                      <a:pt x="170" y="226"/>
                    </a:lnTo>
                    <a:lnTo>
                      <a:pt x="164" y="224"/>
                    </a:lnTo>
                    <a:lnTo>
                      <a:pt x="162" y="224"/>
                    </a:lnTo>
                    <a:lnTo>
                      <a:pt x="160" y="222"/>
                    </a:lnTo>
                    <a:lnTo>
                      <a:pt x="158" y="222"/>
                    </a:lnTo>
                    <a:lnTo>
                      <a:pt x="158" y="220"/>
                    </a:lnTo>
                    <a:lnTo>
                      <a:pt x="156" y="220"/>
                    </a:lnTo>
                    <a:lnTo>
                      <a:pt x="156" y="220"/>
                    </a:lnTo>
                    <a:lnTo>
                      <a:pt x="154" y="218"/>
                    </a:lnTo>
                    <a:lnTo>
                      <a:pt x="150" y="218"/>
                    </a:lnTo>
                    <a:lnTo>
                      <a:pt x="146" y="218"/>
                    </a:lnTo>
                    <a:lnTo>
                      <a:pt x="144" y="218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0" y="218"/>
                    </a:lnTo>
                    <a:lnTo>
                      <a:pt x="124" y="220"/>
                    </a:lnTo>
                    <a:lnTo>
                      <a:pt x="110" y="218"/>
                    </a:lnTo>
                    <a:lnTo>
                      <a:pt x="110" y="218"/>
                    </a:lnTo>
                    <a:lnTo>
                      <a:pt x="110" y="214"/>
                    </a:lnTo>
                    <a:lnTo>
                      <a:pt x="112" y="210"/>
                    </a:lnTo>
                    <a:lnTo>
                      <a:pt x="112" y="206"/>
                    </a:lnTo>
                    <a:lnTo>
                      <a:pt x="112" y="200"/>
                    </a:lnTo>
                    <a:lnTo>
                      <a:pt x="110" y="196"/>
                    </a:lnTo>
                    <a:lnTo>
                      <a:pt x="110" y="196"/>
                    </a:lnTo>
                    <a:lnTo>
                      <a:pt x="108" y="192"/>
                    </a:lnTo>
                    <a:lnTo>
                      <a:pt x="108" y="186"/>
                    </a:lnTo>
                    <a:lnTo>
                      <a:pt x="108" y="182"/>
                    </a:lnTo>
                    <a:lnTo>
                      <a:pt x="108" y="176"/>
                    </a:lnTo>
                    <a:lnTo>
                      <a:pt x="98" y="176"/>
                    </a:lnTo>
                    <a:lnTo>
                      <a:pt x="98" y="170"/>
                    </a:lnTo>
                    <a:lnTo>
                      <a:pt x="84" y="172"/>
                    </a:lnTo>
                    <a:lnTo>
                      <a:pt x="84" y="172"/>
                    </a:lnTo>
                    <a:lnTo>
                      <a:pt x="82" y="176"/>
                    </a:lnTo>
                    <a:lnTo>
                      <a:pt x="82" y="180"/>
                    </a:lnTo>
                    <a:lnTo>
                      <a:pt x="82" y="184"/>
                    </a:lnTo>
                    <a:lnTo>
                      <a:pt x="60" y="182"/>
                    </a:lnTo>
                    <a:lnTo>
                      <a:pt x="52" y="158"/>
                    </a:lnTo>
                    <a:lnTo>
                      <a:pt x="48" y="158"/>
                    </a:lnTo>
                    <a:lnTo>
                      <a:pt x="38" y="158"/>
                    </a:lnTo>
                    <a:lnTo>
                      <a:pt x="28" y="158"/>
                    </a:lnTo>
                    <a:lnTo>
                      <a:pt x="20" y="160"/>
                    </a:lnTo>
                    <a:lnTo>
                      <a:pt x="2" y="162"/>
                    </a:lnTo>
                    <a:lnTo>
                      <a:pt x="0" y="15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0" name="Freeform 288">
                <a:extLst>
                  <a:ext uri="{FF2B5EF4-FFF2-40B4-BE49-F238E27FC236}">
                    <a16:creationId xmlns:a16="http://schemas.microsoft.com/office/drawing/2014/main" id="{153F1756-2211-43E4-A223-FE3EA88092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9" y="3234"/>
                <a:ext cx="194" cy="120"/>
              </a:xfrm>
              <a:custGeom>
                <a:avLst/>
                <a:gdLst>
                  <a:gd name="T0" fmla="*/ 142 w 194"/>
                  <a:gd name="T1" fmla="*/ 2 h 120"/>
                  <a:gd name="T2" fmla="*/ 138 w 194"/>
                  <a:gd name="T3" fmla="*/ 2 h 120"/>
                  <a:gd name="T4" fmla="*/ 132 w 194"/>
                  <a:gd name="T5" fmla="*/ 2 h 120"/>
                  <a:gd name="T6" fmla="*/ 124 w 194"/>
                  <a:gd name="T7" fmla="*/ 4 h 120"/>
                  <a:gd name="T8" fmla="*/ 120 w 194"/>
                  <a:gd name="T9" fmla="*/ 8 h 120"/>
                  <a:gd name="T10" fmla="*/ 118 w 194"/>
                  <a:gd name="T11" fmla="*/ 18 h 120"/>
                  <a:gd name="T12" fmla="*/ 120 w 194"/>
                  <a:gd name="T13" fmla="*/ 22 h 120"/>
                  <a:gd name="T14" fmla="*/ 124 w 194"/>
                  <a:gd name="T15" fmla="*/ 32 h 120"/>
                  <a:gd name="T16" fmla="*/ 128 w 194"/>
                  <a:gd name="T17" fmla="*/ 42 h 120"/>
                  <a:gd name="T18" fmla="*/ 132 w 194"/>
                  <a:gd name="T19" fmla="*/ 48 h 120"/>
                  <a:gd name="T20" fmla="*/ 146 w 194"/>
                  <a:gd name="T21" fmla="*/ 64 h 120"/>
                  <a:gd name="T22" fmla="*/ 130 w 194"/>
                  <a:gd name="T23" fmla="*/ 62 h 120"/>
                  <a:gd name="T24" fmla="*/ 106 w 194"/>
                  <a:gd name="T25" fmla="*/ 38 h 120"/>
                  <a:gd name="T26" fmla="*/ 104 w 194"/>
                  <a:gd name="T27" fmla="*/ 40 h 120"/>
                  <a:gd name="T28" fmla="*/ 100 w 194"/>
                  <a:gd name="T29" fmla="*/ 38 h 120"/>
                  <a:gd name="T30" fmla="*/ 98 w 194"/>
                  <a:gd name="T31" fmla="*/ 32 h 120"/>
                  <a:gd name="T32" fmla="*/ 96 w 194"/>
                  <a:gd name="T33" fmla="*/ 36 h 120"/>
                  <a:gd name="T34" fmla="*/ 92 w 194"/>
                  <a:gd name="T35" fmla="*/ 38 h 120"/>
                  <a:gd name="T36" fmla="*/ 84 w 194"/>
                  <a:gd name="T37" fmla="*/ 38 h 120"/>
                  <a:gd name="T38" fmla="*/ 62 w 194"/>
                  <a:gd name="T39" fmla="*/ 34 h 120"/>
                  <a:gd name="T40" fmla="*/ 54 w 194"/>
                  <a:gd name="T41" fmla="*/ 32 h 120"/>
                  <a:gd name="T42" fmla="*/ 50 w 194"/>
                  <a:gd name="T43" fmla="*/ 30 h 120"/>
                  <a:gd name="T44" fmla="*/ 48 w 194"/>
                  <a:gd name="T45" fmla="*/ 28 h 120"/>
                  <a:gd name="T46" fmla="*/ 46 w 194"/>
                  <a:gd name="T47" fmla="*/ 26 h 120"/>
                  <a:gd name="T48" fmla="*/ 38 w 194"/>
                  <a:gd name="T49" fmla="*/ 26 h 120"/>
                  <a:gd name="T50" fmla="*/ 32 w 194"/>
                  <a:gd name="T51" fmla="*/ 26 h 120"/>
                  <a:gd name="T52" fmla="*/ 22 w 194"/>
                  <a:gd name="T53" fmla="*/ 26 h 120"/>
                  <a:gd name="T54" fmla="*/ 16 w 194"/>
                  <a:gd name="T55" fmla="*/ 28 h 120"/>
                  <a:gd name="T56" fmla="*/ 16 w 194"/>
                  <a:gd name="T57" fmla="*/ 38 h 120"/>
                  <a:gd name="T58" fmla="*/ 14 w 194"/>
                  <a:gd name="T59" fmla="*/ 48 h 120"/>
                  <a:gd name="T60" fmla="*/ 16 w 194"/>
                  <a:gd name="T61" fmla="*/ 54 h 120"/>
                  <a:gd name="T62" fmla="*/ 0 w 194"/>
                  <a:gd name="T63" fmla="*/ 102 h 120"/>
                  <a:gd name="T64" fmla="*/ 2 w 194"/>
                  <a:gd name="T65" fmla="*/ 104 h 120"/>
                  <a:gd name="T66" fmla="*/ 8 w 194"/>
                  <a:gd name="T67" fmla="*/ 112 h 120"/>
                  <a:gd name="T68" fmla="*/ 18 w 194"/>
                  <a:gd name="T69" fmla="*/ 118 h 120"/>
                  <a:gd name="T70" fmla="*/ 24 w 194"/>
                  <a:gd name="T71" fmla="*/ 116 h 120"/>
                  <a:gd name="T72" fmla="*/ 36 w 194"/>
                  <a:gd name="T73" fmla="*/ 116 h 120"/>
                  <a:gd name="T74" fmla="*/ 48 w 194"/>
                  <a:gd name="T75" fmla="*/ 116 h 120"/>
                  <a:gd name="T76" fmla="*/ 60 w 194"/>
                  <a:gd name="T77" fmla="*/ 118 h 120"/>
                  <a:gd name="T78" fmla="*/ 72 w 194"/>
                  <a:gd name="T79" fmla="*/ 120 h 120"/>
                  <a:gd name="T80" fmla="*/ 82 w 194"/>
                  <a:gd name="T81" fmla="*/ 120 h 120"/>
                  <a:gd name="T82" fmla="*/ 102 w 194"/>
                  <a:gd name="T83" fmla="*/ 118 h 120"/>
                  <a:gd name="T84" fmla="*/ 114 w 194"/>
                  <a:gd name="T85" fmla="*/ 104 h 120"/>
                  <a:gd name="T86" fmla="*/ 192 w 194"/>
                  <a:gd name="T87" fmla="*/ 64 h 120"/>
                  <a:gd name="T88" fmla="*/ 194 w 194"/>
                  <a:gd name="T89" fmla="*/ 50 h 120"/>
                  <a:gd name="T90" fmla="*/ 190 w 194"/>
                  <a:gd name="T91" fmla="*/ 34 h 120"/>
                  <a:gd name="T92" fmla="*/ 174 w 194"/>
                  <a:gd name="T93" fmla="*/ 10 h 120"/>
                  <a:gd name="T94" fmla="*/ 142 w 194"/>
                  <a:gd name="T9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20">
                    <a:moveTo>
                      <a:pt x="142" y="0"/>
                    </a:moveTo>
                    <a:lnTo>
                      <a:pt x="142" y="2"/>
                    </a:lnTo>
                    <a:lnTo>
                      <a:pt x="140" y="2"/>
                    </a:lnTo>
                    <a:lnTo>
                      <a:pt x="138" y="2"/>
                    </a:lnTo>
                    <a:lnTo>
                      <a:pt x="134" y="2"/>
                    </a:lnTo>
                    <a:lnTo>
                      <a:pt x="132" y="2"/>
                    </a:lnTo>
                    <a:lnTo>
                      <a:pt x="128" y="2"/>
                    </a:lnTo>
                    <a:lnTo>
                      <a:pt x="124" y="4"/>
                    </a:lnTo>
                    <a:lnTo>
                      <a:pt x="122" y="6"/>
                    </a:lnTo>
                    <a:lnTo>
                      <a:pt x="120" y="8"/>
                    </a:lnTo>
                    <a:lnTo>
                      <a:pt x="118" y="12"/>
                    </a:lnTo>
                    <a:lnTo>
                      <a:pt x="118" y="18"/>
                    </a:lnTo>
                    <a:lnTo>
                      <a:pt x="118" y="18"/>
                    </a:lnTo>
                    <a:lnTo>
                      <a:pt x="120" y="22"/>
                    </a:lnTo>
                    <a:lnTo>
                      <a:pt x="122" y="26"/>
                    </a:lnTo>
                    <a:lnTo>
                      <a:pt x="124" y="32"/>
                    </a:lnTo>
                    <a:lnTo>
                      <a:pt x="126" y="36"/>
                    </a:lnTo>
                    <a:lnTo>
                      <a:pt x="128" y="42"/>
                    </a:lnTo>
                    <a:lnTo>
                      <a:pt x="130" y="46"/>
                    </a:lnTo>
                    <a:lnTo>
                      <a:pt x="132" y="48"/>
                    </a:lnTo>
                    <a:lnTo>
                      <a:pt x="146" y="50"/>
                    </a:lnTo>
                    <a:lnTo>
                      <a:pt x="146" y="64"/>
                    </a:lnTo>
                    <a:lnTo>
                      <a:pt x="142" y="66"/>
                    </a:lnTo>
                    <a:lnTo>
                      <a:pt x="130" y="62"/>
                    </a:lnTo>
                    <a:lnTo>
                      <a:pt x="114" y="52"/>
                    </a:lnTo>
                    <a:lnTo>
                      <a:pt x="106" y="38"/>
                    </a:lnTo>
                    <a:lnTo>
                      <a:pt x="106" y="40"/>
                    </a:lnTo>
                    <a:lnTo>
                      <a:pt x="104" y="40"/>
                    </a:lnTo>
                    <a:lnTo>
                      <a:pt x="102" y="38"/>
                    </a:lnTo>
                    <a:lnTo>
                      <a:pt x="100" y="38"/>
                    </a:lnTo>
                    <a:lnTo>
                      <a:pt x="98" y="36"/>
                    </a:lnTo>
                    <a:lnTo>
                      <a:pt x="98" y="32"/>
                    </a:lnTo>
                    <a:lnTo>
                      <a:pt x="98" y="34"/>
                    </a:lnTo>
                    <a:lnTo>
                      <a:pt x="96" y="36"/>
                    </a:lnTo>
                    <a:lnTo>
                      <a:pt x="96" y="38"/>
                    </a:lnTo>
                    <a:lnTo>
                      <a:pt x="92" y="38"/>
                    </a:lnTo>
                    <a:lnTo>
                      <a:pt x="90" y="38"/>
                    </a:lnTo>
                    <a:lnTo>
                      <a:pt x="84" y="38"/>
                    </a:lnTo>
                    <a:lnTo>
                      <a:pt x="74" y="36"/>
                    </a:lnTo>
                    <a:lnTo>
                      <a:pt x="62" y="34"/>
                    </a:lnTo>
                    <a:lnTo>
                      <a:pt x="56" y="32"/>
                    </a:lnTo>
                    <a:lnTo>
                      <a:pt x="54" y="32"/>
                    </a:lnTo>
                    <a:lnTo>
                      <a:pt x="52" y="30"/>
                    </a:lnTo>
                    <a:lnTo>
                      <a:pt x="50" y="30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46" y="26"/>
                    </a:lnTo>
                    <a:lnTo>
                      <a:pt x="42" y="26"/>
                    </a:lnTo>
                    <a:lnTo>
                      <a:pt x="38" y="26"/>
                    </a:lnTo>
                    <a:lnTo>
                      <a:pt x="36" y="26"/>
                    </a:lnTo>
                    <a:lnTo>
                      <a:pt x="32" y="26"/>
                    </a:lnTo>
                    <a:lnTo>
                      <a:pt x="28" y="26"/>
                    </a:lnTo>
                    <a:lnTo>
                      <a:pt x="22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6" y="32"/>
                    </a:lnTo>
                    <a:lnTo>
                      <a:pt x="16" y="38"/>
                    </a:lnTo>
                    <a:lnTo>
                      <a:pt x="14" y="42"/>
                    </a:lnTo>
                    <a:lnTo>
                      <a:pt x="14" y="48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0" y="56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2" y="104"/>
                    </a:lnTo>
                    <a:lnTo>
                      <a:pt x="4" y="108"/>
                    </a:lnTo>
                    <a:lnTo>
                      <a:pt x="8" y="112"/>
                    </a:lnTo>
                    <a:lnTo>
                      <a:pt x="12" y="114"/>
                    </a:lnTo>
                    <a:lnTo>
                      <a:pt x="18" y="118"/>
                    </a:lnTo>
                    <a:lnTo>
                      <a:pt x="20" y="118"/>
                    </a:lnTo>
                    <a:lnTo>
                      <a:pt x="24" y="116"/>
                    </a:lnTo>
                    <a:lnTo>
                      <a:pt x="30" y="116"/>
                    </a:lnTo>
                    <a:lnTo>
                      <a:pt x="36" y="116"/>
                    </a:lnTo>
                    <a:lnTo>
                      <a:pt x="46" y="116"/>
                    </a:lnTo>
                    <a:lnTo>
                      <a:pt x="48" y="116"/>
                    </a:lnTo>
                    <a:lnTo>
                      <a:pt x="54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72" y="120"/>
                    </a:lnTo>
                    <a:lnTo>
                      <a:pt x="78" y="120"/>
                    </a:lnTo>
                    <a:lnTo>
                      <a:pt x="82" y="120"/>
                    </a:lnTo>
                    <a:lnTo>
                      <a:pt x="90" y="120"/>
                    </a:lnTo>
                    <a:lnTo>
                      <a:pt x="102" y="118"/>
                    </a:lnTo>
                    <a:lnTo>
                      <a:pt x="110" y="114"/>
                    </a:lnTo>
                    <a:lnTo>
                      <a:pt x="114" y="104"/>
                    </a:lnTo>
                    <a:lnTo>
                      <a:pt x="192" y="88"/>
                    </a:lnTo>
                    <a:lnTo>
                      <a:pt x="192" y="64"/>
                    </a:lnTo>
                    <a:lnTo>
                      <a:pt x="190" y="56"/>
                    </a:lnTo>
                    <a:lnTo>
                      <a:pt x="194" y="50"/>
                    </a:lnTo>
                    <a:lnTo>
                      <a:pt x="194" y="46"/>
                    </a:lnTo>
                    <a:lnTo>
                      <a:pt x="190" y="34"/>
                    </a:lnTo>
                    <a:lnTo>
                      <a:pt x="184" y="20"/>
                    </a:lnTo>
                    <a:lnTo>
                      <a:pt x="174" y="10"/>
                    </a:lnTo>
                    <a:lnTo>
                      <a:pt x="160" y="4"/>
                    </a:lnTo>
                    <a:lnTo>
                      <a:pt x="142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1" name="Freeform 289">
                <a:extLst>
                  <a:ext uri="{FF2B5EF4-FFF2-40B4-BE49-F238E27FC236}">
                    <a16:creationId xmlns:a16="http://schemas.microsoft.com/office/drawing/2014/main" id="{AF52631A-DDEF-4D48-B3F8-C339AE0FC2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85" y="3342"/>
                <a:ext cx="192" cy="166"/>
              </a:xfrm>
              <a:custGeom>
                <a:avLst/>
                <a:gdLst>
                  <a:gd name="T0" fmla="*/ 130 w 192"/>
                  <a:gd name="T1" fmla="*/ 10 h 166"/>
                  <a:gd name="T2" fmla="*/ 122 w 192"/>
                  <a:gd name="T3" fmla="*/ 10 h 166"/>
                  <a:gd name="T4" fmla="*/ 112 w 192"/>
                  <a:gd name="T5" fmla="*/ 12 h 166"/>
                  <a:gd name="T6" fmla="*/ 104 w 192"/>
                  <a:gd name="T7" fmla="*/ 14 h 166"/>
                  <a:gd name="T8" fmla="*/ 98 w 192"/>
                  <a:gd name="T9" fmla="*/ 14 h 166"/>
                  <a:gd name="T10" fmla="*/ 88 w 192"/>
                  <a:gd name="T11" fmla="*/ 12 h 166"/>
                  <a:gd name="T12" fmla="*/ 80 w 192"/>
                  <a:gd name="T13" fmla="*/ 10 h 166"/>
                  <a:gd name="T14" fmla="*/ 34 w 192"/>
                  <a:gd name="T15" fmla="*/ 8 h 166"/>
                  <a:gd name="T16" fmla="*/ 30 w 192"/>
                  <a:gd name="T17" fmla="*/ 8 h 166"/>
                  <a:gd name="T18" fmla="*/ 24 w 192"/>
                  <a:gd name="T19" fmla="*/ 6 h 166"/>
                  <a:gd name="T20" fmla="*/ 20 w 192"/>
                  <a:gd name="T21" fmla="*/ 2 h 166"/>
                  <a:gd name="T22" fmla="*/ 14 w 192"/>
                  <a:gd name="T23" fmla="*/ 0 h 166"/>
                  <a:gd name="T24" fmla="*/ 2 w 192"/>
                  <a:gd name="T25" fmla="*/ 2 h 166"/>
                  <a:gd name="T26" fmla="*/ 2 w 192"/>
                  <a:gd name="T27" fmla="*/ 12 h 166"/>
                  <a:gd name="T28" fmla="*/ 12 w 192"/>
                  <a:gd name="T29" fmla="*/ 32 h 166"/>
                  <a:gd name="T30" fmla="*/ 18 w 192"/>
                  <a:gd name="T31" fmla="*/ 54 h 166"/>
                  <a:gd name="T32" fmla="*/ 24 w 192"/>
                  <a:gd name="T33" fmla="*/ 72 h 166"/>
                  <a:gd name="T34" fmla="*/ 34 w 192"/>
                  <a:gd name="T35" fmla="*/ 110 h 166"/>
                  <a:gd name="T36" fmla="*/ 46 w 192"/>
                  <a:gd name="T37" fmla="*/ 136 h 166"/>
                  <a:gd name="T38" fmla="*/ 48 w 192"/>
                  <a:gd name="T39" fmla="*/ 140 h 166"/>
                  <a:gd name="T40" fmla="*/ 52 w 192"/>
                  <a:gd name="T41" fmla="*/ 148 h 166"/>
                  <a:gd name="T42" fmla="*/ 58 w 192"/>
                  <a:gd name="T43" fmla="*/ 158 h 166"/>
                  <a:gd name="T44" fmla="*/ 60 w 192"/>
                  <a:gd name="T45" fmla="*/ 164 h 166"/>
                  <a:gd name="T46" fmla="*/ 72 w 192"/>
                  <a:gd name="T47" fmla="*/ 160 h 166"/>
                  <a:gd name="T48" fmla="*/ 74 w 192"/>
                  <a:gd name="T49" fmla="*/ 156 h 166"/>
                  <a:gd name="T50" fmla="*/ 76 w 192"/>
                  <a:gd name="T51" fmla="*/ 152 h 166"/>
                  <a:gd name="T52" fmla="*/ 78 w 192"/>
                  <a:gd name="T53" fmla="*/ 150 h 166"/>
                  <a:gd name="T54" fmla="*/ 82 w 192"/>
                  <a:gd name="T55" fmla="*/ 152 h 166"/>
                  <a:gd name="T56" fmla="*/ 82 w 192"/>
                  <a:gd name="T57" fmla="*/ 156 h 166"/>
                  <a:gd name="T58" fmla="*/ 82 w 192"/>
                  <a:gd name="T59" fmla="*/ 162 h 166"/>
                  <a:gd name="T60" fmla="*/ 86 w 192"/>
                  <a:gd name="T61" fmla="*/ 164 h 166"/>
                  <a:gd name="T62" fmla="*/ 94 w 192"/>
                  <a:gd name="T63" fmla="*/ 164 h 166"/>
                  <a:gd name="T64" fmla="*/ 104 w 192"/>
                  <a:gd name="T65" fmla="*/ 166 h 166"/>
                  <a:gd name="T66" fmla="*/ 112 w 192"/>
                  <a:gd name="T67" fmla="*/ 162 h 166"/>
                  <a:gd name="T68" fmla="*/ 114 w 192"/>
                  <a:gd name="T69" fmla="*/ 60 h 166"/>
                  <a:gd name="T70" fmla="*/ 128 w 192"/>
                  <a:gd name="T71" fmla="*/ 16 h 166"/>
                  <a:gd name="T72" fmla="*/ 144 w 192"/>
                  <a:gd name="T73" fmla="*/ 16 h 166"/>
                  <a:gd name="T74" fmla="*/ 164 w 192"/>
                  <a:gd name="T75" fmla="*/ 16 h 166"/>
                  <a:gd name="T76" fmla="*/ 168 w 192"/>
                  <a:gd name="T77" fmla="*/ 18 h 166"/>
                  <a:gd name="T78" fmla="*/ 170 w 192"/>
                  <a:gd name="T79" fmla="*/ 22 h 166"/>
                  <a:gd name="T80" fmla="*/ 172 w 192"/>
                  <a:gd name="T81" fmla="*/ 20 h 166"/>
                  <a:gd name="T82" fmla="*/ 182 w 192"/>
                  <a:gd name="T83" fmla="*/ 16 h 166"/>
                  <a:gd name="T84" fmla="*/ 190 w 192"/>
                  <a:gd name="T85" fmla="*/ 12 h 166"/>
                  <a:gd name="T86" fmla="*/ 188 w 192"/>
                  <a:gd name="T87" fmla="*/ 12 h 166"/>
                  <a:gd name="T88" fmla="*/ 166 w 192"/>
                  <a:gd name="T89" fmla="*/ 8 h 166"/>
                  <a:gd name="T90" fmla="*/ 132 w 192"/>
                  <a:gd name="T91" fmla="*/ 1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92" h="166">
                    <a:moveTo>
                      <a:pt x="132" y="10"/>
                    </a:moveTo>
                    <a:lnTo>
                      <a:pt x="130" y="10"/>
                    </a:lnTo>
                    <a:lnTo>
                      <a:pt x="128" y="10"/>
                    </a:lnTo>
                    <a:lnTo>
                      <a:pt x="122" y="10"/>
                    </a:lnTo>
                    <a:lnTo>
                      <a:pt x="118" y="12"/>
                    </a:lnTo>
                    <a:lnTo>
                      <a:pt x="112" y="12"/>
                    </a:lnTo>
                    <a:lnTo>
                      <a:pt x="106" y="14"/>
                    </a:lnTo>
                    <a:lnTo>
                      <a:pt x="104" y="14"/>
                    </a:lnTo>
                    <a:lnTo>
                      <a:pt x="102" y="14"/>
                    </a:lnTo>
                    <a:lnTo>
                      <a:pt x="98" y="14"/>
                    </a:lnTo>
                    <a:lnTo>
                      <a:pt x="94" y="14"/>
                    </a:lnTo>
                    <a:lnTo>
                      <a:pt x="88" y="12"/>
                    </a:lnTo>
                    <a:lnTo>
                      <a:pt x="84" y="12"/>
                    </a:lnTo>
                    <a:lnTo>
                      <a:pt x="80" y="10"/>
                    </a:lnTo>
                    <a:lnTo>
                      <a:pt x="76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0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6" y="20"/>
                    </a:lnTo>
                    <a:lnTo>
                      <a:pt x="12" y="32"/>
                    </a:lnTo>
                    <a:lnTo>
                      <a:pt x="16" y="42"/>
                    </a:lnTo>
                    <a:lnTo>
                      <a:pt x="18" y="54"/>
                    </a:lnTo>
                    <a:lnTo>
                      <a:pt x="20" y="58"/>
                    </a:lnTo>
                    <a:lnTo>
                      <a:pt x="24" y="72"/>
                    </a:lnTo>
                    <a:lnTo>
                      <a:pt x="28" y="90"/>
                    </a:lnTo>
                    <a:lnTo>
                      <a:pt x="34" y="110"/>
                    </a:lnTo>
                    <a:lnTo>
                      <a:pt x="42" y="126"/>
                    </a:lnTo>
                    <a:lnTo>
                      <a:pt x="46" y="136"/>
                    </a:lnTo>
                    <a:lnTo>
                      <a:pt x="48" y="136"/>
                    </a:lnTo>
                    <a:lnTo>
                      <a:pt x="48" y="140"/>
                    </a:lnTo>
                    <a:lnTo>
                      <a:pt x="50" y="144"/>
                    </a:lnTo>
                    <a:lnTo>
                      <a:pt x="52" y="148"/>
                    </a:lnTo>
                    <a:lnTo>
                      <a:pt x="56" y="152"/>
                    </a:lnTo>
                    <a:lnTo>
                      <a:pt x="58" y="158"/>
                    </a:lnTo>
                    <a:lnTo>
                      <a:pt x="60" y="162"/>
                    </a:lnTo>
                    <a:lnTo>
                      <a:pt x="60" y="164"/>
                    </a:lnTo>
                    <a:lnTo>
                      <a:pt x="72" y="160"/>
                    </a:lnTo>
                    <a:lnTo>
                      <a:pt x="72" y="160"/>
                    </a:lnTo>
                    <a:lnTo>
                      <a:pt x="74" y="158"/>
                    </a:lnTo>
                    <a:lnTo>
                      <a:pt x="74" y="156"/>
                    </a:lnTo>
                    <a:lnTo>
                      <a:pt x="76" y="154"/>
                    </a:lnTo>
                    <a:lnTo>
                      <a:pt x="76" y="152"/>
                    </a:lnTo>
                    <a:lnTo>
                      <a:pt x="76" y="152"/>
                    </a:lnTo>
                    <a:lnTo>
                      <a:pt x="78" y="150"/>
                    </a:lnTo>
                    <a:lnTo>
                      <a:pt x="80" y="152"/>
                    </a:lnTo>
                    <a:lnTo>
                      <a:pt x="82" y="152"/>
                    </a:lnTo>
                    <a:lnTo>
                      <a:pt x="82" y="154"/>
                    </a:lnTo>
                    <a:lnTo>
                      <a:pt x="82" y="156"/>
                    </a:lnTo>
                    <a:lnTo>
                      <a:pt x="82" y="160"/>
                    </a:lnTo>
                    <a:lnTo>
                      <a:pt x="82" y="162"/>
                    </a:lnTo>
                    <a:lnTo>
                      <a:pt x="84" y="164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94" y="164"/>
                    </a:lnTo>
                    <a:lnTo>
                      <a:pt x="98" y="166"/>
                    </a:lnTo>
                    <a:lnTo>
                      <a:pt x="104" y="166"/>
                    </a:lnTo>
                    <a:lnTo>
                      <a:pt x="108" y="164"/>
                    </a:lnTo>
                    <a:lnTo>
                      <a:pt x="112" y="162"/>
                    </a:lnTo>
                    <a:lnTo>
                      <a:pt x="114" y="160"/>
                    </a:lnTo>
                    <a:lnTo>
                      <a:pt x="114" y="60"/>
                    </a:lnTo>
                    <a:lnTo>
                      <a:pt x="128" y="60"/>
                    </a:lnTo>
                    <a:lnTo>
                      <a:pt x="128" y="16"/>
                    </a:lnTo>
                    <a:lnTo>
                      <a:pt x="132" y="16"/>
                    </a:lnTo>
                    <a:lnTo>
                      <a:pt x="144" y="16"/>
                    </a:lnTo>
                    <a:lnTo>
                      <a:pt x="156" y="14"/>
                    </a:lnTo>
                    <a:lnTo>
                      <a:pt x="164" y="16"/>
                    </a:lnTo>
                    <a:lnTo>
                      <a:pt x="164" y="16"/>
                    </a:lnTo>
                    <a:lnTo>
                      <a:pt x="168" y="18"/>
                    </a:lnTo>
                    <a:lnTo>
                      <a:pt x="168" y="20"/>
                    </a:lnTo>
                    <a:lnTo>
                      <a:pt x="170" y="22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6" y="18"/>
                    </a:lnTo>
                    <a:lnTo>
                      <a:pt x="182" y="16"/>
                    </a:lnTo>
                    <a:lnTo>
                      <a:pt x="186" y="14"/>
                    </a:lnTo>
                    <a:lnTo>
                      <a:pt x="190" y="12"/>
                    </a:lnTo>
                    <a:lnTo>
                      <a:pt x="192" y="12"/>
                    </a:lnTo>
                    <a:lnTo>
                      <a:pt x="188" y="12"/>
                    </a:lnTo>
                    <a:lnTo>
                      <a:pt x="178" y="10"/>
                    </a:lnTo>
                    <a:lnTo>
                      <a:pt x="166" y="8"/>
                    </a:lnTo>
                    <a:lnTo>
                      <a:pt x="156" y="8"/>
                    </a:lnTo>
                    <a:lnTo>
                      <a:pt x="132" y="1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2" name="Freeform 290">
                <a:extLst>
                  <a:ext uri="{FF2B5EF4-FFF2-40B4-BE49-F238E27FC236}">
                    <a16:creationId xmlns:a16="http://schemas.microsoft.com/office/drawing/2014/main" id="{BED49CC7-1AE9-4522-A18B-38BC79D4C8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99" y="3356"/>
                <a:ext cx="120" cy="138"/>
              </a:xfrm>
              <a:custGeom>
                <a:avLst/>
                <a:gdLst>
                  <a:gd name="T0" fmla="*/ 98 w 120"/>
                  <a:gd name="T1" fmla="*/ 48 h 138"/>
                  <a:gd name="T2" fmla="*/ 98 w 120"/>
                  <a:gd name="T3" fmla="*/ 44 h 138"/>
                  <a:gd name="T4" fmla="*/ 96 w 120"/>
                  <a:gd name="T5" fmla="*/ 38 h 138"/>
                  <a:gd name="T6" fmla="*/ 90 w 120"/>
                  <a:gd name="T7" fmla="*/ 32 h 138"/>
                  <a:gd name="T8" fmla="*/ 88 w 120"/>
                  <a:gd name="T9" fmla="*/ 28 h 138"/>
                  <a:gd name="T10" fmla="*/ 84 w 120"/>
                  <a:gd name="T11" fmla="*/ 22 h 138"/>
                  <a:gd name="T12" fmla="*/ 80 w 120"/>
                  <a:gd name="T13" fmla="*/ 10 h 138"/>
                  <a:gd name="T14" fmla="*/ 78 w 120"/>
                  <a:gd name="T15" fmla="*/ 0 h 138"/>
                  <a:gd name="T16" fmla="*/ 76 w 120"/>
                  <a:gd name="T17" fmla="*/ 0 h 138"/>
                  <a:gd name="T18" fmla="*/ 68 w 120"/>
                  <a:gd name="T19" fmla="*/ 2 h 138"/>
                  <a:gd name="T20" fmla="*/ 60 w 120"/>
                  <a:gd name="T21" fmla="*/ 6 h 138"/>
                  <a:gd name="T22" fmla="*/ 56 w 120"/>
                  <a:gd name="T23" fmla="*/ 10 h 138"/>
                  <a:gd name="T24" fmla="*/ 46 w 120"/>
                  <a:gd name="T25" fmla="*/ 2 h 138"/>
                  <a:gd name="T26" fmla="*/ 26 w 120"/>
                  <a:gd name="T27" fmla="*/ 2 h 138"/>
                  <a:gd name="T28" fmla="*/ 14 w 120"/>
                  <a:gd name="T29" fmla="*/ 4 h 138"/>
                  <a:gd name="T30" fmla="*/ 0 w 120"/>
                  <a:gd name="T31" fmla="*/ 48 h 138"/>
                  <a:gd name="T32" fmla="*/ 2 w 120"/>
                  <a:gd name="T33" fmla="*/ 102 h 138"/>
                  <a:gd name="T34" fmla="*/ 6 w 120"/>
                  <a:gd name="T35" fmla="*/ 104 h 138"/>
                  <a:gd name="T36" fmla="*/ 12 w 120"/>
                  <a:gd name="T37" fmla="*/ 112 h 138"/>
                  <a:gd name="T38" fmla="*/ 12 w 120"/>
                  <a:gd name="T39" fmla="*/ 126 h 138"/>
                  <a:gd name="T40" fmla="*/ 10 w 120"/>
                  <a:gd name="T41" fmla="*/ 128 h 138"/>
                  <a:gd name="T42" fmla="*/ 8 w 120"/>
                  <a:gd name="T43" fmla="*/ 134 h 138"/>
                  <a:gd name="T44" fmla="*/ 12 w 120"/>
                  <a:gd name="T45" fmla="*/ 138 h 138"/>
                  <a:gd name="T46" fmla="*/ 20 w 120"/>
                  <a:gd name="T47" fmla="*/ 136 h 138"/>
                  <a:gd name="T48" fmla="*/ 32 w 120"/>
                  <a:gd name="T49" fmla="*/ 130 h 138"/>
                  <a:gd name="T50" fmla="*/ 40 w 120"/>
                  <a:gd name="T51" fmla="*/ 124 h 138"/>
                  <a:gd name="T52" fmla="*/ 42 w 120"/>
                  <a:gd name="T53" fmla="*/ 118 h 138"/>
                  <a:gd name="T54" fmla="*/ 44 w 120"/>
                  <a:gd name="T55" fmla="*/ 112 h 138"/>
                  <a:gd name="T56" fmla="*/ 46 w 120"/>
                  <a:gd name="T57" fmla="*/ 110 h 138"/>
                  <a:gd name="T58" fmla="*/ 52 w 120"/>
                  <a:gd name="T59" fmla="*/ 108 h 138"/>
                  <a:gd name="T60" fmla="*/ 60 w 120"/>
                  <a:gd name="T61" fmla="*/ 110 h 138"/>
                  <a:gd name="T62" fmla="*/ 64 w 120"/>
                  <a:gd name="T63" fmla="*/ 114 h 138"/>
                  <a:gd name="T64" fmla="*/ 70 w 120"/>
                  <a:gd name="T65" fmla="*/ 116 h 138"/>
                  <a:gd name="T66" fmla="*/ 74 w 120"/>
                  <a:gd name="T67" fmla="*/ 114 h 138"/>
                  <a:gd name="T68" fmla="*/ 76 w 120"/>
                  <a:gd name="T69" fmla="*/ 106 h 138"/>
                  <a:gd name="T70" fmla="*/ 82 w 120"/>
                  <a:gd name="T71" fmla="*/ 98 h 138"/>
                  <a:gd name="T72" fmla="*/ 90 w 120"/>
                  <a:gd name="T73" fmla="*/ 90 h 138"/>
                  <a:gd name="T74" fmla="*/ 94 w 120"/>
                  <a:gd name="T75" fmla="*/ 88 h 138"/>
                  <a:gd name="T76" fmla="*/ 104 w 120"/>
                  <a:gd name="T77" fmla="*/ 84 h 138"/>
                  <a:gd name="T78" fmla="*/ 108 w 120"/>
                  <a:gd name="T79" fmla="*/ 80 h 138"/>
                  <a:gd name="T80" fmla="*/ 112 w 120"/>
                  <a:gd name="T81" fmla="*/ 78 h 138"/>
                  <a:gd name="T82" fmla="*/ 118 w 120"/>
                  <a:gd name="T83" fmla="*/ 72 h 138"/>
                  <a:gd name="T84" fmla="*/ 120 w 120"/>
                  <a:gd name="T85" fmla="*/ 68 h 138"/>
                  <a:gd name="T86" fmla="*/ 116 w 120"/>
                  <a:gd name="T87" fmla="*/ 62 h 138"/>
                  <a:gd name="T88" fmla="*/ 112 w 120"/>
                  <a:gd name="T89" fmla="*/ 60 h 138"/>
                  <a:gd name="T90" fmla="*/ 110 w 120"/>
                  <a:gd name="T91" fmla="*/ 60 h 138"/>
                  <a:gd name="T92" fmla="*/ 106 w 120"/>
                  <a:gd name="T93" fmla="*/ 56 h 138"/>
                  <a:gd name="T94" fmla="*/ 102 w 120"/>
                  <a:gd name="T95" fmla="*/ 4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0" h="138">
                    <a:moveTo>
                      <a:pt x="102" y="48"/>
                    </a:moveTo>
                    <a:lnTo>
                      <a:pt x="98" y="48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98" y="40"/>
                    </a:lnTo>
                    <a:lnTo>
                      <a:pt x="96" y="38"/>
                    </a:lnTo>
                    <a:lnTo>
                      <a:pt x="92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88" y="28"/>
                    </a:lnTo>
                    <a:lnTo>
                      <a:pt x="86" y="26"/>
                    </a:lnTo>
                    <a:lnTo>
                      <a:pt x="84" y="22"/>
                    </a:lnTo>
                    <a:lnTo>
                      <a:pt x="82" y="16"/>
                    </a:lnTo>
                    <a:lnTo>
                      <a:pt x="80" y="10"/>
                    </a:lnTo>
                    <a:lnTo>
                      <a:pt x="80" y="4"/>
                    </a:lnTo>
                    <a:lnTo>
                      <a:pt x="78" y="0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8" y="2"/>
                    </a:lnTo>
                    <a:lnTo>
                      <a:pt x="64" y="4"/>
                    </a:lnTo>
                    <a:lnTo>
                      <a:pt x="60" y="6"/>
                    </a:lnTo>
                    <a:lnTo>
                      <a:pt x="56" y="8"/>
                    </a:lnTo>
                    <a:lnTo>
                      <a:pt x="56" y="10"/>
                    </a:lnTo>
                    <a:lnTo>
                      <a:pt x="52" y="4"/>
                    </a:lnTo>
                    <a:lnTo>
                      <a:pt x="46" y="2"/>
                    </a:lnTo>
                    <a:lnTo>
                      <a:pt x="36" y="0"/>
                    </a:lnTo>
                    <a:lnTo>
                      <a:pt x="26" y="2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14" y="46"/>
                    </a:lnTo>
                    <a:lnTo>
                      <a:pt x="0" y="48"/>
                    </a:lnTo>
                    <a:lnTo>
                      <a:pt x="0" y="100"/>
                    </a:lnTo>
                    <a:lnTo>
                      <a:pt x="2" y="102"/>
                    </a:lnTo>
                    <a:lnTo>
                      <a:pt x="4" y="102"/>
                    </a:lnTo>
                    <a:lnTo>
                      <a:pt x="6" y="104"/>
                    </a:lnTo>
                    <a:lnTo>
                      <a:pt x="10" y="108"/>
                    </a:lnTo>
                    <a:lnTo>
                      <a:pt x="12" y="112"/>
                    </a:lnTo>
                    <a:lnTo>
                      <a:pt x="14" y="118"/>
                    </a:lnTo>
                    <a:lnTo>
                      <a:pt x="12" y="126"/>
                    </a:lnTo>
                    <a:lnTo>
                      <a:pt x="12" y="12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8" y="134"/>
                    </a:lnTo>
                    <a:lnTo>
                      <a:pt x="10" y="136"/>
                    </a:lnTo>
                    <a:lnTo>
                      <a:pt x="12" y="138"/>
                    </a:lnTo>
                    <a:lnTo>
                      <a:pt x="16" y="138"/>
                    </a:lnTo>
                    <a:lnTo>
                      <a:pt x="20" y="136"/>
                    </a:lnTo>
                    <a:lnTo>
                      <a:pt x="26" y="134"/>
                    </a:lnTo>
                    <a:lnTo>
                      <a:pt x="32" y="130"/>
                    </a:lnTo>
                    <a:lnTo>
                      <a:pt x="38" y="124"/>
                    </a:lnTo>
                    <a:lnTo>
                      <a:pt x="40" y="124"/>
                    </a:lnTo>
                    <a:lnTo>
                      <a:pt x="40" y="122"/>
                    </a:lnTo>
                    <a:lnTo>
                      <a:pt x="42" y="118"/>
                    </a:lnTo>
                    <a:lnTo>
                      <a:pt x="44" y="116"/>
                    </a:lnTo>
                    <a:lnTo>
                      <a:pt x="44" y="112"/>
                    </a:lnTo>
                    <a:lnTo>
                      <a:pt x="44" y="112"/>
                    </a:lnTo>
                    <a:lnTo>
                      <a:pt x="46" y="110"/>
                    </a:lnTo>
                    <a:lnTo>
                      <a:pt x="50" y="110"/>
                    </a:lnTo>
                    <a:lnTo>
                      <a:pt x="52" y="108"/>
                    </a:lnTo>
                    <a:lnTo>
                      <a:pt x="56" y="108"/>
                    </a:lnTo>
                    <a:lnTo>
                      <a:pt x="60" y="110"/>
                    </a:lnTo>
                    <a:lnTo>
                      <a:pt x="64" y="114"/>
                    </a:lnTo>
                    <a:lnTo>
                      <a:pt x="64" y="114"/>
                    </a:lnTo>
                    <a:lnTo>
                      <a:pt x="68" y="116"/>
                    </a:lnTo>
                    <a:lnTo>
                      <a:pt x="70" y="116"/>
                    </a:lnTo>
                    <a:lnTo>
                      <a:pt x="74" y="116"/>
                    </a:lnTo>
                    <a:lnTo>
                      <a:pt x="74" y="114"/>
                    </a:lnTo>
                    <a:lnTo>
                      <a:pt x="74" y="112"/>
                    </a:lnTo>
                    <a:lnTo>
                      <a:pt x="76" y="106"/>
                    </a:lnTo>
                    <a:lnTo>
                      <a:pt x="80" y="102"/>
                    </a:lnTo>
                    <a:lnTo>
                      <a:pt x="82" y="98"/>
                    </a:lnTo>
                    <a:lnTo>
                      <a:pt x="86" y="94"/>
                    </a:lnTo>
                    <a:lnTo>
                      <a:pt x="90" y="90"/>
                    </a:lnTo>
                    <a:lnTo>
                      <a:pt x="90" y="90"/>
                    </a:lnTo>
                    <a:lnTo>
                      <a:pt x="94" y="88"/>
                    </a:lnTo>
                    <a:lnTo>
                      <a:pt x="98" y="86"/>
                    </a:lnTo>
                    <a:lnTo>
                      <a:pt x="104" y="84"/>
                    </a:lnTo>
                    <a:lnTo>
                      <a:pt x="106" y="82"/>
                    </a:lnTo>
                    <a:lnTo>
                      <a:pt x="108" y="80"/>
                    </a:lnTo>
                    <a:lnTo>
                      <a:pt x="110" y="78"/>
                    </a:lnTo>
                    <a:lnTo>
                      <a:pt x="112" y="78"/>
                    </a:lnTo>
                    <a:lnTo>
                      <a:pt x="116" y="76"/>
                    </a:lnTo>
                    <a:lnTo>
                      <a:pt x="118" y="72"/>
                    </a:lnTo>
                    <a:lnTo>
                      <a:pt x="120" y="70"/>
                    </a:lnTo>
                    <a:lnTo>
                      <a:pt x="120" y="68"/>
                    </a:lnTo>
                    <a:lnTo>
                      <a:pt x="120" y="66"/>
                    </a:lnTo>
                    <a:lnTo>
                      <a:pt x="116" y="62"/>
                    </a:lnTo>
                    <a:lnTo>
                      <a:pt x="112" y="60"/>
                    </a:lnTo>
                    <a:lnTo>
                      <a:pt x="112" y="60"/>
                    </a:lnTo>
                    <a:lnTo>
                      <a:pt x="110" y="60"/>
                    </a:lnTo>
                    <a:lnTo>
                      <a:pt x="110" y="60"/>
                    </a:lnTo>
                    <a:lnTo>
                      <a:pt x="108" y="58"/>
                    </a:lnTo>
                    <a:lnTo>
                      <a:pt x="106" y="56"/>
                    </a:lnTo>
                    <a:lnTo>
                      <a:pt x="104" y="54"/>
                    </a:lnTo>
                    <a:lnTo>
                      <a:pt x="102" y="4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3" name="Freeform 291">
                <a:extLst>
                  <a:ext uri="{FF2B5EF4-FFF2-40B4-BE49-F238E27FC236}">
                    <a16:creationId xmlns:a16="http://schemas.microsoft.com/office/drawing/2014/main" id="{62D63D65-1C07-45BE-87F8-AB0E7A70A2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77" y="2960"/>
                <a:ext cx="116" cy="164"/>
              </a:xfrm>
              <a:custGeom>
                <a:avLst/>
                <a:gdLst>
                  <a:gd name="T0" fmla="*/ 4 w 116"/>
                  <a:gd name="T1" fmla="*/ 164 h 164"/>
                  <a:gd name="T2" fmla="*/ 28 w 116"/>
                  <a:gd name="T3" fmla="*/ 148 h 164"/>
                  <a:gd name="T4" fmla="*/ 32 w 116"/>
                  <a:gd name="T5" fmla="*/ 144 h 164"/>
                  <a:gd name="T6" fmla="*/ 38 w 116"/>
                  <a:gd name="T7" fmla="*/ 136 h 164"/>
                  <a:gd name="T8" fmla="*/ 50 w 116"/>
                  <a:gd name="T9" fmla="*/ 126 h 164"/>
                  <a:gd name="T10" fmla="*/ 62 w 116"/>
                  <a:gd name="T11" fmla="*/ 112 h 164"/>
                  <a:gd name="T12" fmla="*/ 72 w 116"/>
                  <a:gd name="T13" fmla="*/ 98 h 164"/>
                  <a:gd name="T14" fmla="*/ 82 w 116"/>
                  <a:gd name="T15" fmla="*/ 84 h 164"/>
                  <a:gd name="T16" fmla="*/ 92 w 116"/>
                  <a:gd name="T17" fmla="*/ 66 h 164"/>
                  <a:gd name="T18" fmla="*/ 100 w 116"/>
                  <a:gd name="T19" fmla="*/ 50 h 164"/>
                  <a:gd name="T20" fmla="*/ 106 w 116"/>
                  <a:gd name="T21" fmla="*/ 36 h 164"/>
                  <a:gd name="T22" fmla="*/ 108 w 116"/>
                  <a:gd name="T23" fmla="*/ 32 h 164"/>
                  <a:gd name="T24" fmla="*/ 116 w 116"/>
                  <a:gd name="T25" fmla="*/ 18 h 164"/>
                  <a:gd name="T26" fmla="*/ 116 w 116"/>
                  <a:gd name="T27" fmla="*/ 0 h 164"/>
                  <a:gd name="T28" fmla="*/ 108 w 116"/>
                  <a:gd name="T29" fmla="*/ 0 h 164"/>
                  <a:gd name="T30" fmla="*/ 108 w 116"/>
                  <a:gd name="T31" fmla="*/ 0 h 164"/>
                  <a:gd name="T32" fmla="*/ 106 w 116"/>
                  <a:gd name="T33" fmla="*/ 2 h 164"/>
                  <a:gd name="T34" fmla="*/ 102 w 116"/>
                  <a:gd name="T35" fmla="*/ 2 h 164"/>
                  <a:gd name="T36" fmla="*/ 98 w 116"/>
                  <a:gd name="T37" fmla="*/ 4 h 164"/>
                  <a:gd name="T38" fmla="*/ 92 w 116"/>
                  <a:gd name="T39" fmla="*/ 4 h 164"/>
                  <a:gd name="T40" fmla="*/ 80 w 116"/>
                  <a:gd name="T41" fmla="*/ 6 h 164"/>
                  <a:gd name="T42" fmla="*/ 66 w 116"/>
                  <a:gd name="T43" fmla="*/ 8 h 164"/>
                  <a:gd name="T44" fmla="*/ 54 w 116"/>
                  <a:gd name="T45" fmla="*/ 10 h 164"/>
                  <a:gd name="T46" fmla="*/ 50 w 116"/>
                  <a:gd name="T47" fmla="*/ 10 h 164"/>
                  <a:gd name="T48" fmla="*/ 28 w 116"/>
                  <a:gd name="T49" fmla="*/ 14 h 164"/>
                  <a:gd name="T50" fmla="*/ 28 w 116"/>
                  <a:gd name="T51" fmla="*/ 14 h 164"/>
                  <a:gd name="T52" fmla="*/ 26 w 116"/>
                  <a:gd name="T53" fmla="*/ 12 h 164"/>
                  <a:gd name="T54" fmla="*/ 24 w 116"/>
                  <a:gd name="T55" fmla="*/ 12 h 164"/>
                  <a:gd name="T56" fmla="*/ 20 w 116"/>
                  <a:gd name="T57" fmla="*/ 10 h 164"/>
                  <a:gd name="T58" fmla="*/ 14 w 116"/>
                  <a:gd name="T59" fmla="*/ 20 h 164"/>
                  <a:gd name="T60" fmla="*/ 16 w 116"/>
                  <a:gd name="T61" fmla="*/ 22 h 164"/>
                  <a:gd name="T62" fmla="*/ 14 w 116"/>
                  <a:gd name="T63" fmla="*/ 28 h 164"/>
                  <a:gd name="T64" fmla="*/ 24 w 116"/>
                  <a:gd name="T65" fmla="*/ 34 h 164"/>
                  <a:gd name="T66" fmla="*/ 56 w 116"/>
                  <a:gd name="T67" fmla="*/ 52 h 164"/>
                  <a:gd name="T68" fmla="*/ 70 w 116"/>
                  <a:gd name="T69" fmla="*/ 54 h 164"/>
                  <a:gd name="T70" fmla="*/ 40 w 116"/>
                  <a:gd name="T71" fmla="*/ 96 h 164"/>
                  <a:gd name="T72" fmla="*/ 24 w 116"/>
                  <a:gd name="T73" fmla="*/ 102 h 164"/>
                  <a:gd name="T74" fmla="*/ 22 w 116"/>
                  <a:gd name="T75" fmla="*/ 108 h 164"/>
                  <a:gd name="T76" fmla="*/ 6 w 116"/>
                  <a:gd name="T77" fmla="*/ 108 h 164"/>
                  <a:gd name="T78" fmla="*/ 0 w 116"/>
                  <a:gd name="T79" fmla="*/ 122 h 164"/>
                  <a:gd name="T80" fmla="*/ 0 w 116"/>
                  <a:gd name="T81" fmla="*/ 156 h 164"/>
                  <a:gd name="T82" fmla="*/ 4 w 116"/>
                  <a:gd name="T8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6" h="164">
                    <a:moveTo>
                      <a:pt x="4" y="164"/>
                    </a:moveTo>
                    <a:lnTo>
                      <a:pt x="28" y="148"/>
                    </a:lnTo>
                    <a:lnTo>
                      <a:pt x="32" y="144"/>
                    </a:lnTo>
                    <a:lnTo>
                      <a:pt x="38" y="136"/>
                    </a:lnTo>
                    <a:lnTo>
                      <a:pt x="50" y="126"/>
                    </a:lnTo>
                    <a:lnTo>
                      <a:pt x="62" y="112"/>
                    </a:lnTo>
                    <a:lnTo>
                      <a:pt x="72" y="98"/>
                    </a:lnTo>
                    <a:lnTo>
                      <a:pt x="82" y="84"/>
                    </a:lnTo>
                    <a:lnTo>
                      <a:pt x="92" y="66"/>
                    </a:lnTo>
                    <a:lnTo>
                      <a:pt x="100" y="50"/>
                    </a:lnTo>
                    <a:lnTo>
                      <a:pt x="106" y="36"/>
                    </a:lnTo>
                    <a:lnTo>
                      <a:pt x="108" y="32"/>
                    </a:lnTo>
                    <a:lnTo>
                      <a:pt x="116" y="18"/>
                    </a:lnTo>
                    <a:lnTo>
                      <a:pt x="116" y="0"/>
                    </a:lnTo>
                    <a:lnTo>
                      <a:pt x="108" y="0"/>
                    </a:lnTo>
                    <a:lnTo>
                      <a:pt x="108" y="0"/>
                    </a:lnTo>
                    <a:lnTo>
                      <a:pt x="106" y="2"/>
                    </a:lnTo>
                    <a:lnTo>
                      <a:pt x="102" y="2"/>
                    </a:lnTo>
                    <a:lnTo>
                      <a:pt x="98" y="4"/>
                    </a:lnTo>
                    <a:lnTo>
                      <a:pt x="92" y="4"/>
                    </a:lnTo>
                    <a:lnTo>
                      <a:pt x="80" y="6"/>
                    </a:lnTo>
                    <a:lnTo>
                      <a:pt x="66" y="8"/>
                    </a:lnTo>
                    <a:lnTo>
                      <a:pt x="54" y="10"/>
                    </a:lnTo>
                    <a:lnTo>
                      <a:pt x="50" y="10"/>
                    </a:lnTo>
                    <a:lnTo>
                      <a:pt x="28" y="14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4" y="20"/>
                    </a:lnTo>
                    <a:lnTo>
                      <a:pt x="16" y="22"/>
                    </a:lnTo>
                    <a:lnTo>
                      <a:pt x="14" y="28"/>
                    </a:lnTo>
                    <a:lnTo>
                      <a:pt x="24" y="34"/>
                    </a:lnTo>
                    <a:lnTo>
                      <a:pt x="56" y="52"/>
                    </a:lnTo>
                    <a:lnTo>
                      <a:pt x="70" y="54"/>
                    </a:lnTo>
                    <a:lnTo>
                      <a:pt x="40" y="96"/>
                    </a:lnTo>
                    <a:lnTo>
                      <a:pt x="24" y="102"/>
                    </a:lnTo>
                    <a:lnTo>
                      <a:pt x="22" y="108"/>
                    </a:lnTo>
                    <a:lnTo>
                      <a:pt x="6" y="108"/>
                    </a:lnTo>
                    <a:lnTo>
                      <a:pt x="0" y="122"/>
                    </a:lnTo>
                    <a:lnTo>
                      <a:pt x="0" y="156"/>
                    </a:lnTo>
                    <a:lnTo>
                      <a:pt x="4" y="16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4" name="Freeform 292">
                <a:extLst>
                  <a:ext uri="{FF2B5EF4-FFF2-40B4-BE49-F238E27FC236}">
                    <a16:creationId xmlns:a16="http://schemas.microsoft.com/office/drawing/2014/main" id="{AA5E0EA8-C610-490B-A2F0-D7159EEDFB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77" y="3056"/>
                <a:ext cx="106" cy="124"/>
              </a:xfrm>
              <a:custGeom>
                <a:avLst/>
                <a:gdLst>
                  <a:gd name="T0" fmla="*/ 66 w 106"/>
                  <a:gd name="T1" fmla="*/ 116 h 124"/>
                  <a:gd name="T2" fmla="*/ 82 w 106"/>
                  <a:gd name="T3" fmla="*/ 100 h 124"/>
                  <a:gd name="T4" fmla="*/ 102 w 106"/>
                  <a:gd name="T5" fmla="*/ 68 h 124"/>
                  <a:gd name="T6" fmla="*/ 104 w 106"/>
                  <a:gd name="T7" fmla="*/ 68 h 124"/>
                  <a:gd name="T8" fmla="*/ 100 w 106"/>
                  <a:gd name="T9" fmla="*/ 60 h 124"/>
                  <a:gd name="T10" fmla="*/ 100 w 106"/>
                  <a:gd name="T11" fmla="*/ 26 h 124"/>
                  <a:gd name="T12" fmla="*/ 106 w 106"/>
                  <a:gd name="T13" fmla="*/ 12 h 124"/>
                  <a:gd name="T14" fmla="*/ 104 w 106"/>
                  <a:gd name="T15" fmla="*/ 6 h 124"/>
                  <a:gd name="T16" fmla="*/ 84 w 106"/>
                  <a:gd name="T17" fmla="*/ 10 h 124"/>
                  <a:gd name="T18" fmla="*/ 76 w 106"/>
                  <a:gd name="T19" fmla="*/ 18 h 124"/>
                  <a:gd name="T20" fmla="*/ 58 w 106"/>
                  <a:gd name="T21" fmla="*/ 16 h 124"/>
                  <a:gd name="T22" fmla="*/ 40 w 106"/>
                  <a:gd name="T23" fmla="*/ 0 h 124"/>
                  <a:gd name="T24" fmla="*/ 26 w 106"/>
                  <a:gd name="T25" fmla="*/ 0 h 124"/>
                  <a:gd name="T26" fmla="*/ 26 w 106"/>
                  <a:gd name="T27" fmla="*/ 0 h 124"/>
                  <a:gd name="T28" fmla="*/ 26 w 106"/>
                  <a:gd name="T29" fmla="*/ 0 h 124"/>
                  <a:gd name="T30" fmla="*/ 24 w 106"/>
                  <a:gd name="T31" fmla="*/ 2 h 124"/>
                  <a:gd name="T32" fmla="*/ 22 w 106"/>
                  <a:gd name="T33" fmla="*/ 4 h 124"/>
                  <a:gd name="T34" fmla="*/ 16 w 106"/>
                  <a:gd name="T35" fmla="*/ 4 h 124"/>
                  <a:gd name="T36" fmla="*/ 8 w 106"/>
                  <a:gd name="T37" fmla="*/ 6 h 124"/>
                  <a:gd name="T38" fmla="*/ 10 w 106"/>
                  <a:gd name="T39" fmla="*/ 12 h 124"/>
                  <a:gd name="T40" fmla="*/ 14 w 106"/>
                  <a:gd name="T41" fmla="*/ 40 h 124"/>
                  <a:gd name="T42" fmla="*/ 0 w 106"/>
                  <a:gd name="T43" fmla="*/ 56 h 124"/>
                  <a:gd name="T44" fmla="*/ 0 w 106"/>
                  <a:gd name="T45" fmla="*/ 56 h 124"/>
                  <a:gd name="T46" fmla="*/ 2 w 106"/>
                  <a:gd name="T47" fmla="*/ 58 h 124"/>
                  <a:gd name="T48" fmla="*/ 4 w 106"/>
                  <a:gd name="T49" fmla="*/ 62 h 124"/>
                  <a:gd name="T50" fmla="*/ 4 w 106"/>
                  <a:gd name="T51" fmla="*/ 66 h 124"/>
                  <a:gd name="T52" fmla="*/ 6 w 106"/>
                  <a:gd name="T53" fmla="*/ 70 h 124"/>
                  <a:gd name="T54" fmla="*/ 4 w 106"/>
                  <a:gd name="T55" fmla="*/ 74 h 124"/>
                  <a:gd name="T56" fmla="*/ 2 w 106"/>
                  <a:gd name="T57" fmla="*/ 78 h 124"/>
                  <a:gd name="T58" fmla="*/ 46 w 106"/>
                  <a:gd name="T59" fmla="*/ 110 h 124"/>
                  <a:gd name="T60" fmla="*/ 46 w 106"/>
                  <a:gd name="T61" fmla="*/ 110 h 124"/>
                  <a:gd name="T62" fmla="*/ 48 w 106"/>
                  <a:gd name="T63" fmla="*/ 112 h 124"/>
                  <a:gd name="T64" fmla="*/ 48 w 106"/>
                  <a:gd name="T65" fmla="*/ 114 h 124"/>
                  <a:gd name="T66" fmla="*/ 50 w 106"/>
                  <a:gd name="T67" fmla="*/ 116 h 124"/>
                  <a:gd name="T68" fmla="*/ 62 w 106"/>
                  <a:gd name="T69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24">
                    <a:moveTo>
                      <a:pt x="66" y="116"/>
                    </a:moveTo>
                    <a:lnTo>
                      <a:pt x="82" y="100"/>
                    </a:lnTo>
                    <a:lnTo>
                      <a:pt x="102" y="68"/>
                    </a:lnTo>
                    <a:lnTo>
                      <a:pt x="104" y="68"/>
                    </a:lnTo>
                    <a:lnTo>
                      <a:pt x="100" y="60"/>
                    </a:lnTo>
                    <a:lnTo>
                      <a:pt x="100" y="26"/>
                    </a:lnTo>
                    <a:lnTo>
                      <a:pt x="106" y="12"/>
                    </a:lnTo>
                    <a:lnTo>
                      <a:pt x="104" y="6"/>
                    </a:lnTo>
                    <a:lnTo>
                      <a:pt x="84" y="10"/>
                    </a:lnTo>
                    <a:lnTo>
                      <a:pt x="76" y="18"/>
                    </a:lnTo>
                    <a:lnTo>
                      <a:pt x="58" y="16"/>
                    </a:lnTo>
                    <a:lnTo>
                      <a:pt x="40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6" y="4"/>
                    </a:lnTo>
                    <a:lnTo>
                      <a:pt x="8" y="6"/>
                    </a:lnTo>
                    <a:lnTo>
                      <a:pt x="10" y="12"/>
                    </a:lnTo>
                    <a:lnTo>
                      <a:pt x="14" y="40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2"/>
                    </a:lnTo>
                    <a:lnTo>
                      <a:pt x="4" y="66"/>
                    </a:lnTo>
                    <a:lnTo>
                      <a:pt x="6" y="70"/>
                    </a:lnTo>
                    <a:lnTo>
                      <a:pt x="4" y="74"/>
                    </a:lnTo>
                    <a:lnTo>
                      <a:pt x="2" y="78"/>
                    </a:lnTo>
                    <a:lnTo>
                      <a:pt x="46" y="110"/>
                    </a:lnTo>
                    <a:lnTo>
                      <a:pt x="46" y="110"/>
                    </a:lnTo>
                    <a:lnTo>
                      <a:pt x="48" y="112"/>
                    </a:lnTo>
                    <a:lnTo>
                      <a:pt x="48" y="114"/>
                    </a:lnTo>
                    <a:lnTo>
                      <a:pt x="50" y="116"/>
                    </a:lnTo>
                    <a:lnTo>
                      <a:pt x="62" y="124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5" name="Freeform 293">
                <a:extLst>
                  <a:ext uri="{FF2B5EF4-FFF2-40B4-BE49-F238E27FC236}">
                    <a16:creationId xmlns:a16="http://schemas.microsoft.com/office/drawing/2014/main" id="{605CD353-1FAE-45D7-8F9B-1BF9C83A5C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19" y="3062"/>
                <a:ext cx="72" cy="76"/>
              </a:xfrm>
              <a:custGeom>
                <a:avLst/>
                <a:gdLst>
                  <a:gd name="T0" fmla="*/ 16 w 72"/>
                  <a:gd name="T1" fmla="*/ 6 h 76"/>
                  <a:gd name="T2" fmla="*/ 16 w 72"/>
                  <a:gd name="T3" fmla="*/ 6 h 76"/>
                  <a:gd name="T4" fmla="*/ 14 w 72"/>
                  <a:gd name="T5" fmla="*/ 8 h 76"/>
                  <a:gd name="T6" fmla="*/ 14 w 72"/>
                  <a:gd name="T7" fmla="*/ 12 h 76"/>
                  <a:gd name="T8" fmla="*/ 14 w 72"/>
                  <a:gd name="T9" fmla="*/ 16 h 76"/>
                  <a:gd name="T10" fmla="*/ 14 w 72"/>
                  <a:gd name="T11" fmla="*/ 18 h 76"/>
                  <a:gd name="T12" fmla="*/ 12 w 72"/>
                  <a:gd name="T13" fmla="*/ 20 h 76"/>
                  <a:gd name="T14" fmla="*/ 10 w 72"/>
                  <a:gd name="T15" fmla="*/ 22 h 76"/>
                  <a:gd name="T16" fmla="*/ 10 w 72"/>
                  <a:gd name="T17" fmla="*/ 26 h 76"/>
                  <a:gd name="T18" fmla="*/ 10 w 72"/>
                  <a:gd name="T19" fmla="*/ 30 h 76"/>
                  <a:gd name="T20" fmla="*/ 10 w 72"/>
                  <a:gd name="T21" fmla="*/ 32 h 76"/>
                  <a:gd name="T22" fmla="*/ 8 w 72"/>
                  <a:gd name="T23" fmla="*/ 34 h 76"/>
                  <a:gd name="T24" fmla="*/ 8 w 72"/>
                  <a:gd name="T25" fmla="*/ 38 h 76"/>
                  <a:gd name="T26" fmla="*/ 6 w 72"/>
                  <a:gd name="T27" fmla="*/ 44 h 76"/>
                  <a:gd name="T28" fmla="*/ 4 w 72"/>
                  <a:gd name="T29" fmla="*/ 48 h 76"/>
                  <a:gd name="T30" fmla="*/ 2 w 72"/>
                  <a:gd name="T31" fmla="*/ 52 h 76"/>
                  <a:gd name="T32" fmla="*/ 2 w 72"/>
                  <a:gd name="T33" fmla="*/ 54 h 76"/>
                  <a:gd name="T34" fmla="*/ 0 w 72"/>
                  <a:gd name="T35" fmla="*/ 58 h 76"/>
                  <a:gd name="T36" fmla="*/ 0 w 72"/>
                  <a:gd name="T37" fmla="*/ 62 h 76"/>
                  <a:gd name="T38" fmla="*/ 0 w 72"/>
                  <a:gd name="T39" fmla="*/ 68 h 76"/>
                  <a:gd name="T40" fmla="*/ 2 w 72"/>
                  <a:gd name="T41" fmla="*/ 72 h 76"/>
                  <a:gd name="T42" fmla="*/ 2 w 72"/>
                  <a:gd name="T43" fmla="*/ 76 h 76"/>
                  <a:gd name="T44" fmla="*/ 4 w 72"/>
                  <a:gd name="T45" fmla="*/ 76 h 76"/>
                  <a:gd name="T46" fmla="*/ 8 w 72"/>
                  <a:gd name="T47" fmla="*/ 74 h 76"/>
                  <a:gd name="T48" fmla="*/ 12 w 72"/>
                  <a:gd name="T49" fmla="*/ 74 h 76"/>
                  <a:gd name="T50" fmla="*/ 18 w 72"/>
                  <a:gd name="T51" fmla="*/ 72 h 76"/>
                  <a:gd name="T52" fmla="*/ 24 w 72"/>
                  <a:gd name="T53" fmla="*/ 70 h 76"/>
                  <a:gd name="T54" fmla="*/ 28 w 72"/>
                  <a:gd name="T55" fmla="*/ 68 h 76"/>
                  <a:gd name="T56" fmla="*/ 44 w 72"/>
                  <a:gd name="T57" fmla="*/ 56 h 76"/>
                  <a:gd name="T58" fmla="*/ 44 w 72"/>
                  <a:gd name="T59" fmla="*/ 54 h 76"/>
                  <a:gd name="T60" fmla="*/ 44 w 72"/>
                  <a:gd name="T61" fmla="*/ 54 h 76"/>
                  <a:gd name="T62" fmla="*/ 44 w 72"/>
                  <a:gd name="T63" fmla="*/ 52 h 76"/>
                  <a:gd name="T64" fmla="*/ 46 w 72"/>
                  <a:gd name="T65" fmla="*/ 50 h 76"/>
                  <a:gd name="T66" fmla="*/ 50 w 72"/>
                  <a:gd name="T67" fmla="*/ 50 h 76"/>
                  <a:gd name="T68" fmla="*/ 56 w 72"/>
                  <a:gd name="T69" fmla="*/ 50 h 76"/>
                  <a:gd name="T70" fmla="*/ 72 w 72"/>
                  <a:gd name="T71" fmla="*/ 34 h 76"/>
                  <a:gd name="T72" fmla="*/ 68 w 72"/>
                  <a:gd name="T73" fmla="*/ 10 h 76"/>
                  <a:gd name="T74" fmla="*/ 68 w 72"/>
                  <a:gd name="T75" fmla="*/ 8 h 76"/>
                  <a:gd name="T76" fmla="*/ 68 w 72"/>
                  <a:gd name="T77" fmla="*/ 6 h 76"/>
                  <a:gd name="T78" fmla="*/ 68 w 72"/>
                  <a:gd name="T79" fmla="*/ 4 h 76"/>
                  <a:gd name="T80" fmla="*/ 66 w 72"/>
                  <a:gd name="T81" fmla="*/ 2 h 76"/>
                  <a:gd name="T82" fmla="*/ 64 w 72"/>
                  <a:gd name="T83" fmla="*/ 0 h 76"/>
                  <a:gd name="T84" fmla="*/ 64 w 72"/>
                  <a:gd name="T85" fmla="*/ 0 h 76"/>
                  <a:gd name="T86" fmla="*/ 60 w 72"/>
                  <a:gd name="T87" fmla="*/ 2 h 76"/>
                  <a:gd name="T88" fmla="*/ 54 w 72"/>
                  <a:gd name="T89" fmla="*/ 2 h 76"/>
                  <a:gd name="T90" fmla="*/ 48 w 72"/>
                  <a:gd name="T91" fmla="*/ 2 h 76"/>
                  <a:gd name="T92" fmla="*/ 44 w 72"/>
                  <a:gd name="T93" fmla="*/ 4 h 76"/>
                  <a:gd name="T94" fmla="*/ 42 w 72"/>
                  <a:gd name="T95" fmla="*/ 4 h 76"/>
                  <a:gd name="T96" fmla="*/ 22 w 72"/>
                  <a:gd name="T97" fmla="*/ 4 h 76"/>
                  <a:gd name="T98" fmla="*/ 16 w 72"/>
                  <a:gd name="T9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6">
                    <a:moveTo>
                      <a:pt x="16" y="6"/>
                    </a:moveTo>
                    <a:lnTo>
                      <a:pt x="16" y="6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2" y="20"/>
                    </a:lnTo>
                    <a:lnTo>
                      <a:pt x="10" y="22"/>
                    </a:lnTo>
                    <a:lnTo>
                      <a:pt x="10" y="26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8" y="34"/>
                    </a:lnTo>
                    <a:lnTo>
                      <a:pt x="8" y="38"/>
                    </a:lnTo>
                    <a:lnTo>
                      <a:pt x="6" y="44"/>
                    </a:lnTo>
                    <a:lnTo>
                      <a:pt x="4" y="48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0" y="58"/>
                    </a:lnTo>
                    <a:lnTo>
                      <a:pt x="0" y="62"/>
                    </a:lnTo>
                    <a:lnTo>
                      <a:pt x="0" y="68"/>
                    </a:lnTo>
                    <a:lnTo>
                      <a:pt x="2" y="72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8" y="74"/>
                    </a:lnTo>
                    <a:lnTo>
                      <a:pt x="12" y="74"/>
                    </a:lnTo>
                    <a:lnTo>
                      <a:pt x="18" y="72"/>
                    </a:lnTo>
                    <a:lnTo>
                      <a:pt x="24" y="70"/>
                    </a:lnTo>
                    <a:lnTo>
                      <a:pt x="28" y="68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4" y="52"/>
                    </a:lnTo>
                    <a:lnTo>
                      <a:pt x="46" y="50"/>
                    </a:lnTo>
                    <a:lnTo>
                      <a:pt x="50" y="50"/>
                    </a:lnTo>
                    <a:lnTo>
                      <a:pt x="56" y="50"/>
                    </a:lnTo>
                    <a:lnTo>
                      <a:pt x="72" y="34"/>
                    </a:lnTo>
                    <a:lnTo>
                      <a:pt x="68" y="10"/>
                    </a:lnTo>
                    <a:lnTo>
                      <a:pt x="68" y="8"/>
                    </a:lnTo>
                    <a:lnTo>
                      <a:pt x="68" y="6"/>
                    </a:lnTo>
                    <a:lnTo>
                      <a:pt x="68" y="4"/>
                    </a:lnTo>
                    <a:lnTo>
                      <a:pt x="66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22" y="4"/>
                    </a:lnTo>
                    <a:lnTo>
                      <a:pt x="16" y="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6" name="Freeform 294">
                <a:extLst>
                  <a:ext uri="{FF2B5EF4-FFF2-40B4-BE49-F238E27FC236}">
                    <a16:creationId xmlns:a16="http://schemas.microsoft.com/office/drawing/2014/main" id="{38F78508-B0B1-40ED-AD05-F8E75B20C6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71" y="2884"/>
                <a:ext cx="178" cy="190"/>
              </a:xfrm>
              <a:custGeom>
                <a:avLst/>
                <a:gdLst>
                  <a:gd name="T0" fmla="*/ 66 w 178"/>
                  <a:gd name="T1" fmla="*/ 0 h 190"/>
                  <a:gd name="T2" fmla="*/ 62 w 178"/>
                  <a:gd name="T3" fmla="*/ 4 h 190"/>
                  <a:gd name="T4" fmla="*/ 56 w 178"/>
                  <a:gd name="T5" fmla="*/ 10 h 190"/>
                  <a:gd name="T6" fmla="*/ 52 w 178"/>
                  <a:gd name="T7" fmla="*/ 12 h 190"/>
                  <a:gd name="T8" fmla="*/ 46 w 178"/>
                  <a:gd name="T9" fmla="*/ 18 h 190"/>
                  <a:gd name="T10" fmla="*/ 40 w 178"/>
                  <a:gd name="T11" fmla="*/ 26 h 190"/>
                  <a:gd name="T12" fmla="*/ 36 w 178"/>
                  <a:gd name="T13" fmla="*/ 30 h 190"/>
                  <a:gd name="T14" fmla="*/ 30 w 178"/>
                  <a:gd name="T15" fmla="*/ 50 h 190"/>
                  <a:gd name="T16" fmla="*/ 24 w 178"/>
                  <a:gd name="T17" fmla="*/ 62 h 190"/>
                  <a:gd name="T18" fmla="*/ 12 w 178"/>
                  <a:gd name="T19" fmla="*/ 76 h 190"/>
                  <a:gd name="T20" fmla="*/ 6 w 178"/>
                  <a:gd name="T21" fmla="*/ 86 h 190"/>
                  <a:gd name="T22" fmla="*/ 4 w 178"/>
                  <a:gd name="T23" fmla="*/ 90 h 190"/>
                  <a:gd name="T24" fmla="*/ 4 w 178"/>
                  <a:gd name="T25" fmla="*/ 104 h 190"/>
                  <a:gd name="T26" fmla="*/ 4 w 178"/>
                  <a:gd name="T27" fmla="*/ 112 h 190"/>
                  <a:gd name="T28" fmla="*/ 0 w 178"/>
                  <a:gd name="T29" fmla="*/ 116 h 190"/>
                  <a:gd name="T30" fmla="*/ 0 w 178"/>
                  <a:gd name="T31" fmla="*/ 122 h 190"/>
                  <a:gd name="T32" fmla="*/ 4 w 178"/>
                  <a:gd name="T33" fmla="*/ 126 h 190"/>
                  <a:gd name="T34" fmla="*/ 8 w 178"/>
                  <a:gd name="T35" fmla="*/ 128 h 190"/>
                  <a:gd name="T36" fmla="*/ 14 w 178"/>
                  <a:gd name="T37" fmla="*/ 134 h 190"/>
                  <a:gd name="T38" fmla="*/ 22 w 178"/>
                  <a:gd name="T39" fmla="*/ 144 h 190"/>
                  <a:gd name="T40" fmla="*/ 28 w 178"/>
                  <a:gd name="T41" fmla="*/ 152 h 190"/>
                  <a:gd name="T42" fmla="*/ 30 w 178"/>
                  <a:gd name="T43" fmla="*/ 154 h 190"/>
                  <a:gd name="T44" fmla="*/ 46 w 178"/>
                  <a:gd name="T45" fmla="*/ 172 h 190"/>
                  <a:gd name="T46" fmla="*/ 82 w 178"/>
                  <a:gd name="T47" fmla="*/ 190 h 190"/>
                  <a:gd name="T48" fmla="*/ 110 w 178"/>
                  <a:gd name="T49" fmla="*/ 178 h 190"/>
                  <a:gd name="T50" fmla="*/ 128 w 178"/>
                  <a:gd name="T51" fmla="*/ 184 h 190"/>
                  <a:gd name="T52" fmla="*/ 146 w 178"/>
                  <a:gd name="T53" fmla="*/ 172 h 190"/>
                  <a:gd name="T54" fmla="*/ 162 w 178"/>
                  <a:gd name="T55" fmla="*/ 128 h 190"/>
                  <a:gd name="T56" fmla="*/ 120 w 178"/>
                  <a:gd name="T57" fmla="*/ 104 h 190"/>
                  <a:gd name="T58" fmla="*/ 120 w 178"/>
                  <a:gd name="T59" fmla="*/ 96 h 190"/>
                  <a:gd name="T60" fmla="*/ 104 w 178"/>
                  <a:gd name="T61" fmla="*/ 80 h 190"/>
                  <a:gd name="T62" fmla="*/ 114 w 178"/>
                  <a:gd name="T63" fmla="*/ 74 h 190"/>
                  <a:gd name="T64" fmla="*/ 118 w 178"/>
                  <a:gd name="T65" fmla="*/ 68 h 190"/>
                  <a:gd name="T66" fmla="*/ 118 w 178"/>
                  <a:gd name="T67" fmla="*/ 66 h 190"/>
                  <a:gd name="T68" fmla="*/ 114 w 178"/>
                  <a:gd name="T69" fmla="*/ 60 h 190"/>
                  <a:gd name="T70" fmla="*/ 104 w 178"/>
                  <a:gd name="T71" fmla="*/ 50 h 190"/>
                  <a:gd name="T72" fmla="*/ 96 w 178"/>
                  <a:gd name="T73" fmla="*/ 42 h 190"/>
                  <a:gd name="T74" fmla="*/ 90 w 178"/>
                  <a:gd name="T75" fmla="*/ 38 h 190"/>
                  <a:gd name="T76" fmla="*/ 82 w 178"/>
                  <a:gd name="T77" fmla="*/ 30 h 190"/>
                  <a:gd name="T78" fmla="*/ 76 w 178"/>
                  <a:gd name="T79" fmla="*/ 20 h 190"/>
                  <a:gd name="T80" fmla="*/ 72 w 178"/>
                  <a:gd name="T81" fmla="*/ 14 h 190"/>
                  <a:gd name="T82" fmla="*/ 70 w 178"/>
                  <a:gd name="T83" fmla="*/ 10 h 190"/>
                  <a:gd name="T84" fmla="*/ 66 w 178"/>
                  <a:gd name="T85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8" h="190">
                    <a:moveTo>
                      <a:pt x="66" y="0"/>
                    </a:moveTo>
                    <a:lnTo>
                      <a:pt x="66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48" y="14"/>
                    </a:lnTo>
                    <a:lnTo>
                      <a:pt x="46" y="18"/>
                    </a:lnTo>
                    <a:lnTo>
                      <a:pt x="42" y="22"/>
                    </a:lnTo>
                    <a:lnTo>
                      <a:pt x="40" y="26"/>
                    </a:lnTo>
                    <a:lnTo>
                      <a:pt x="38" y="28"/>
                    </a:lnTo>
                    <a:lnTo>
                      <a:pt x="36" y="30"/>
                    </a:lnTo>
                    <a:lnTo>
                      <a:pt x="34" y="40"/>
                    </a:lnTo>
                    <a:lnTo>
                      <a:pt x="30" y="50"/>
                    </a:lnTo>
                    <a:lnTo>
                      <a:pt x="26" y="60"/>
                    </a:lnTo>
                    <a:lnTo>
                      <a:pt x="24" y="62"/>
                    </a:lnTo>
                    <a:lnTo>
                      <a:pt x="16" y="68"/>
                    </a:lnTo>
                    <a:lnTo>
                      <a:pt x="12" y="76"/>
                    </a:lnTo>
                    <a:lnTo>
                      <a:pt x="8" y="82"/>
                    </a:lnTo>
                    <a:lnTo>
                      <a:pt x="6" y="86"/>
                    </a:lnTo>
                    <a:lnTo>
                      <a:pt x="4" y="90"/>
                    </a:lnTo>
                    <a:lnTo>
                      <a:pt x="4" y="90"/>
                    </a:lnTo>
                    <a:lnTo>
                      <a:pt x="4" y="98"/>
                    </a:lnTo>
                    <a:lnTo>
                      <a:pt x="4" y="104"/>
                    </a:lnTo>
                    <a:lnTo>
                      <a:pt x="4" y="108"/>
                    </a:lnTo>
                    <a:lnTo>
                      <a:pt x="4" y="112"/>
                    </a:lnTo>
                    <a:lnTo>
                      <a:pt x="4" y="114"/>
                    </a:lnTo>
                    <a:lnTo>
                      <a:pt x="0" y="116"/>
                    </a:lnTo>
                    <a:lnTo>
                      <a:pt x="0" y="120"/>
                    </a:lnTo>
                    <a:lnTo>
                      <a:pt x="0" y="122"/>
                    </a:lnTo>
                    <a:lnTo>
                      <a:pt x="2" y="124"/>
                    </a:lnTo>
                    <a:lnTo>
                      <a:pt x="4" y="126"/>
                    </a:lnTo>
                    <a:lnTo>
                      <a:pt x="6" y="126"/>
                    </a:lnTo>
                    <a:lnTo>
                      <a:pt x="8" y="128"/>
                    </a:lnTo>
                    <a:lnTo>
                      <a:pt x="10" y="130"/>
                    </a:lnTo>
                    <a:lnTo>
                      <a:pt x="14" y="134"/>
                    </a:lnTo>
                    <a:lnTo>
                      <a:pt x="18" y="140"/>
                    </a:lnTo>
                    <a:lnTo>
                      <a:pt x="22" y="144"/>
                    </a:lnTo>
                    <a:lnTo>
                      <a:pt x="24" y="148"/>
                    </a:lnTo>
                    <a:lnTo>
                      <a:pt x="28" y="152"/>
                    </a:lnTo>
                    <a:lnTo>
                      <a:pt x="28" y="154"/>
                    </a:lnTo>
                    <a:lnTo>
                      <a:pt x="30" y="154"/>
                    </a:lnTo>
                    <a:lnTo>
                      <a:pt x="32" y="172"/>
                    </a:lnTo>
                    <a:lnTo>
                      <a:pt x="46" y="172"/>
                    </a:lnTo>
                    <a:lnTo>
                      <a:pt x="64" y="188"/>
                    </a:lnTo>
                    <a:lnTo>
                      <a:pt x="82" y="190"/>
                    </a:lnTo>
                    <a:lnTo>
                      <a:pt x="90" y="182"/>
                    </a:lnTo>
                    <a:lnTo>
                      <a:pt x="110" y="178"/>
                    </a:lnTo>
                    <a:lnTo>
                      <a:pt x="112" y="184"/>
                    </a:lnTo>
                    <a:lnTo>
                      <a:pt x="128" y="184"/>
                    </a:lnTo>
                    <a:lnTo>
                      <a:pt x="130" y="178"/>
                    </a:lnTo>
                    <a:lnTo>
                      <a:pt x="146" y="172"/>
                    </a:lnTo>
                    <a:lnTo>
                      <a:pt x="178" y="130"/>
                    </a:lnTo>
                    <a:lnTo>
                      <a:pt x="162" y="128"/>
                    </a:lnTo>
                    <a:lnTo>
                      <a:pt x="130" y="110"/>
                    </a:lnTo>
                    <a:lnTo>
                      <a:pt x="120" y="104"/>
                    </a:lnTo>
                    <a:lnTo>
                      <a:pt x="122" y="98"/>
                    </a:lnTo>
                    <a:lnTo>
                      <a:pt x="120" y="96"/>
                    </a:lnTo>
                    <a:lnTo>
                      <a:pt x="106" y="92"/>
                    </a:lnTo>
                    <a:lnTo>
                      <a:pt x="104" y="80"/>
                    </a:lnTo>
                    <a:lnTo>
                      <a:pt x="112" y="72"/>
                    </a:lnTo>
                    <a:lnTo>
                      <a:pt x="114" y="74"/>
                    </a:lnTo>
                    <a:lnTo>
                      <a:pt x="118" y="70"/>
                    </a:lnTo>
                    <a:lnTo>
                      <a:pt x="118" y="68"/>
                    </a:lnTo>
                    <a:lnTo>
                      <a:pt x="118" y="68"/>
                    </a:lnTo>
                    <a:lnTo>
                      <a:pt x="118" y="66"/>
                    </a:lnTo>
                    <a:lnTo>
                      <a:pt x="116" y="64"/>
                    </a:lnTo>
                    <a:lnTo>
                      <a:pt x="114" y="60"/>
                    </a:lnTo>
                    <a:lnTo>
                      <a:pt x="110" y="56"/>
                    </a:lnTo>
                    <a:lnTo>
                      <a:pt x="104" y="50"/>
                    </a:lnTo>
                    <a:lnTo>
                      <a:pt x="96" y="44"/>
                    </a:lnTo>
                    <a:lnTo>
                      <a:pt x="96" y="42"/>
                    </a:lnTo>
                    <a:lnTo>
                      <a:pt x="94" y="40"/>
                    </a:lnTo>
                    <a:lnTo>
                      <a:pt x="90" y="38"/>
                    </a:lnTo>
                    <a:lnTo>
                      <a:pt x="86" y="34"/>
                    </a:lnTo>
                    <a:lnTo>
                      <a:pt x="82" y="30"/>
                    </a:lnTo>
                    <a:lnTo>
                      <a:pt x="78" y="26"/>
                    </a:lnTo>
                    <a:lnTo>
                      <a:pt x="76" y="20"/>
                    </a:lnTo>
                    <a:lnTo>
                      <a:pt x="74" y="16"/>
                    </a:lnTo>
                    <a:lnTo>
                      <a:pt x="72" y="14"/>
                    </a:lnTo>
                    <a:lnTo>
                      <a:pt x="72" y="12"/>
                    </a:lnTo>
                    <a:lnTo>
                      <a:pt x="70" y="10"/>
                    </a:lnTo>
                    <a:lnTo>
                      <a:pt x="70" y="6"/>
                    </a:lnTo>
                    <a:lnTo>
                      <a:pt x="6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7" name="Freeform 295">
                <a:extLst>
                  <a:ext uri="{FF2B5EF4-FFF2-40B4-BE49-F238E27FC236}">
                    <a16:creationId xmlns:a16="http://schemas.microsoft.com/office/drawing/2014/main" id="{B5AD3075-6EE3-47C8-9FBB-58C074B5B3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21" y="3132"/>
                <a:ext cx="22" cy="26"/>
              </a:xfrm>
              <a:custGeom>
                <a:avLst/>
                <a:gdLst>
                  <a:gd name="T0" fmla="*/ 0 w 22"/>
                  <a:gd name="T1" fmla="*/ 6 h 26"/>
                  <a:gd name="T2" fmla="*/ 18 w 22"/>
                  <a:gd name="T3" fmla="*/ 0 h 26"/>
                  <a:gd name="T4" fmla="*/ 20 w 22"/>
                  <a:gd name="T5" fmla="*/ 0 h 26"/>
                  <a:gd name="T6" fmla="*/ 20 w 22"/>
                  <a:gd name="T7" fmla="*/ 2 h 26"/>
                  <a:gd name="T8" fmla="*/ 22 w 22"/>
                  <a:gd name="T9" fmla="*/ 4 h 26"/>
                  <a:gd name="T10" fmla="*/ 22 w 22"/>
                  <a:gd name="T11" fmla="*/ 6 h 26"/>
                  <a:gd name="T12" fmla="*/ 22 w 22"/>
                  <a:gd name="T13" fmla="*/ 6 h 26"/>
                  <a:gd name="T14" fmla="*/ 22 w 22"/>
                  <a:gd name="T15" fmla="*/ 8 h 26"/>
                  <a:gd name="T16" fmla="*/ 22 w 22"/>
                  <a:gd name="T17" fmla="*/ 12 h 26"/>
                  <a:gd name="T18" fmla="*/ 22 w 22"/>
                  <a:gd name="T19" fmla="*/ 16 h 26"/>
                  <a:gd name="T20" fmla="*/ 22 w 22"/>
                  <a:gd name="T21" fmla="*/ 20 h 26"/>
                  <a:gd name="T22" fmla="*/ 18 w 22"/>
                  <a:gd name="T23" fmla="*/ 22 h 26"/>
                  <a:gd name="T24" fmla="*/ 18 w 22"/>
                  <a:gd name="T25" fmla="*/ 22 h 26"/>
                  <a:gd name="T26" fmla="*/ 16 w 22"/>
                  <a:gd name="T27" fmla="*/ 22 h 26"/>
                  <a:gd name="T28" fmla="*/ 12 w 22"/>
                  <a:gd name="T29" fmla="*/ 24 h 26"/>
                  <a:gd name="T30" fmla="*/ 12 w 22"/>
                  <a:gd name="T31" fmla="*/ 26 h 26"/>
                  <a:gd name="T32" fmla="*/ 12 w 22"/>
                  <a:gd name="T33" fmla="*/ 26 h 26"/>
                  <a:gd name="T34" fmla="*/ 10 w 22"/>
                  <a:gd name="T35" fmla="*/ 26 h 26"/>
                  <a:gd name="T36" fmla="*/ 8 w 22"/>
                  <a:gd name="T37" fmla="*/ 26 h 26"/>
                  <a:gd name="T38" fmla="*/ 2 w 22"/>
                  <a:gd name="T39" fmla="*/ 24 h 26"/>
                  <a:gd name="T40" fmla="*/ 2 w 22"/>
                  <a:gd name="T41" fmla="*/ 24 h 26"/>
                  <a:gd name="T42" fmla="*/ 2 w 22"/>
                  <a:gd name="T43" fmla="*/ 22 h 26"/>
                  <a:gd name="T44" fmla="*/ 0 w 22"/>
                  <a:gd name="T45" fmla="*/ 18 h 26"/>
                  <a:gd name="T46" fmla="*/ 0 w 22"/>
                  <a:gd name="T47" fmla="*/ 14 h 26"/>
                  <a:gd name="T48" fmla="*/ 0 w 22"/>
                  <a:gd name="T49" fmla="*/ 10 h 26"/>
                  <a:gd name="T50" fmla="*/ 0 w 22"/>
                  <a:gd name="T51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" h="26">
                    <a:moveTo>
                      <a:pt x="0" y="6"/>
                    </a:moveTo>
                    <a:lnTo>
                      <a:pt x="18" y="0"/>
                    </a:lnTo>
                    <a:lnTo>
                      <a:pt x="20" y="0"/>
                    </a:lnTo>
                    <a:lnTo>
                      <a:pt x="20" y="2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8"/>
                    </a:lnTo>
                    <a:lnTo>
                      <a:pt x="22" y="12"/>
                    </a:lnTo>
                    <a:lnTo>
                      <a:pt x="22" y="16"/>
                    </a:lnTo>
                    <a:lnTo>
                      <a:pt x="22" y="20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22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6"/>
                    </a:lnTo>
                    <a:lnTo>
                      <a:pt x="2" y="24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8" name="Freeform 296">
                <a:extLst>
                  <a:ext uri="{FF2B5EF4-FFF2-40B4-BE49-F238E27FC236}">
                    <a16:creationId xmlns:a16="http://schemas.microsoft.com/office/drawing/2014/main" id="{0D370C97-61A6-4004-8125-A1FBC321C3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23" y="3150"/>
                <a:ext cx="24" cy="32"/>
              </a:xfrm>
              <a:custGeom>
                <a:avLst/>
                <a:gdLst>
                  <a:gd name="T0" fmla="*/ 18 w 24"/>
                  <a:gd name="T1" fmla="*/ 0 h 32"/>
                  <a:gd name="T2" fmla="*/ 18 w 24"/>
                  <a:gd name="T3" fmla="*/ 2 h 32"/>
                  <a:gd name="T4" fmla="*/ 16 w 24"/>
                  <a:gd name="T5" fmla="*/ 2 h 32"/>
                  <a:gd name="T6" fmla="*/ 12 w 24"/>
                  <a:gd name="T7" fmla="*/ 6 h 32"/>
                  <a:gd name="T8" fmla="*/ 12 w 24"/>
                  <a:gd name="T9" fmla="*/ 6 h 32"/>
                  <a:gd name="T10" fmla="*/ 12 w 24"/>
                  <a:gd name="T11" fmla="*/ 6 h 32"/>
                  <a:gd name="T12" fmla="*/ 10 w 24"/>
                  <a:gd name="T13" fmla="*/ 6 h 32"/>
                  <a:gd name="T14" fmla="*/ 10 w 24"/>
                  <a:gd name="T15" fmla="*/ 8 h 32"/>
                  <a:gd name="T16" fmla="*/ 8 w 24"/>
                  <a:gd name="T17" fmla="*/ 8 h 32"/>
                  <a:gd name="T18" fmla="*/ 6 w 24"/>
                  <a:gd name="T19" fmla="*/ 8 h 32"/>
                  <a:gd name="T20" fmla="*/ 2 w 24"/>
                  <a:gd name="T21" fmla="*/ 6 h 32"/>
                  <a:gd name="T22" fmla="*/ 0 w 24"/>
                  <a:gd name="T23" fmla="*/ 6 h 32"/>
                  <a:gd name="T24" fmla="*/ 8 w 24"/>
                  <a:gd name="T25" fmla="*/ 32 h 32"/>
                  <a:gd name="T26" fmla="*/ 8 w 24"/>
                  <a:gd name="T27" fmla="*/ 32 h 32"/>
                  <a:gd name="T28" fmla="*/ 10 w 24"/>
                  <a:gd name="T29" fmla="*/ 30 h 32"/>
                  <a:gd name="T30" fmla="*/ 14 w 24"/>
                  <a:gd name="T31" fmla="*/ 28 h 32"/>
                  <a:gd name="T32" fmla="*/ 16 w 24"/>
                  <a:gd name="T33" fmla="*/ 24 h 32"/>
                  <a:gd name="T34" fmla="*/ 20 w 24"/>
                  <a:gd name="T35" fmla="*/ 20 h 32"/>
                  <a:gd name="T36" fmla="*/ 22 w 24"/>
                  <a:gd name="T37" fmla="*/ 16 h 32"/>
                  <a:gd name="T38" fmla="*/ 24 w 24"/>
                  <a:gd name="T39" fmla="*/ 12 h 32"/>
                  <a:gd name="T40" fmla="*/ 24 w 24"/>
                  <a:gd name="T41" fmla="*/ 10 h 32"/>
                  <a:gd name="T42" fmla="*/ 22 w 24"/>
                  <a:gd name="T43" fmla="*/ 8 h 32"/>
                  <a:gd name="T44" fmla="*/ 20 w 24"/>
                  <a:gd name="T45" fmla="*/ 6 h 32"/>
                  <a:gd name="T46" fmla="*/ 20 w 24"/>
                  <a:gd name="T47" fmla="*/ 4 h 32"/>
                  <a:gd name="T48" fmla="*/ 18 w 24"/>
                  <a:gd name="T4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32">
                    <a:moveTo>
                      <a:pt x="18" y="0"/>
                    </a:moveTo>
                    <a:lnTo>
                      <a:pt x="18" y="2"/>
                    </a:lnTo>
                    <a:lnTo>
                      <a:pt x="16" y="2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8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30"/>
                    </a:lnTo>
                    <a:lnTo>
                      <a:pt x="14" y="28"/>
                    </a:lnTo>
                    <a:lnTo>
                      <a:pt x="16" y="24"/>
                    </a:lnTo>
                    <a:lnTo>
                      <a:pt x="20" y="20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20" y="4"/>
                    </a:lnTo>
                    <a:lnTo>
                      <a:pt x="1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39" name="Freeform 297">
                <a:extLst>
                  <a:ext uri="{FF2B5EF4-FFF2-40B4-BE49-F238E27FC236}">
                    <a16:creationId xmlns:a16="http://schemas.microsoft.com/office/drawing/2014/main" id="{FC5DB1A0-E288-4960-AC5B-66932BC5FF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31" y="3130"/>
                <a:ext cx="126" cy="142"/>
              </a:xfrm>
              <a:custGeom>
                <a:avLst/>
                <a:gdLst>
                  <a:gd name="T0" fmla="*/ 40 w 126"/>
                  <a:gd name="T1" fmla="*/ 4 h 142"/>
                  <a:gd name="T2" fmla="*/ 40 w 126"/>
                  <a:gd name="T3" fmla="*/ 6 h 142"/>
                  <a:gd name="T4" fmla="*/ 38 w 126"/>
                  <a:gd name="T5" fmla="*/ 12 h 142"/>
                  <a:gd name="T6" fmla="*/ 32 w 126"/>
                  <a:gd name="T7" fmla="*/ 18 h 142"/>
                  <a:gd name="T8" fmla="*/ 28 w 126"/>
                  <a:gd name="T9" fmla="*/ 18 h 142"/>
                  <a:gd name="T10" fmla="*/ 22 w 126"/>
                  <a:gd name="T11" fmla="*/ 12 h 142"/>
                  <a:gd name="T12" fmla="*/ 18 w 126"/>
                  <a:gd name="T13" fmla="*/ 6 h 142"/>
                  <a:gd name="T14" fmla="*/ 10 w 126"/>
                  <a:gd name="T15" fmla="*/ 2 h 142"/>
                  <a:gd name="T16" fmla="*/ 10 w 126"/>
                  <a:gd name="T17" fmla="*/ 6 h 142"/>
                  <a:gd name="T18" fmla="*/ 12 w 126"/>
                  <a:gd name="T19" fmla="*/ 14 h 142"/>
                  <a:gd name="T20" fmla="*/ 14 w 126"/>
                  <a:gd name="T21" fmla="*/ 16 h 142"/>
                  <a:gd name="T22" fmla="*/ 12 w 126"/>
                  <a:gd name="T23" fmla="*/ 22 h 142"/>
                  <a:gd name="T24" fmla="*/ 12 w 126"/>
                  <a:gd name="T25" fmla="*/ 26 h 142"/>
                  <a:gd name="T26" fmla="*/ 16 w 126"/>
                  <a:gd name="T27" fmla="*/ 32 h 142"/>
                  <a:gd name="T28" fmla="*/ 16 w 126"/>
                  <a:gd name="T29" fmla="*/ 34 h 142"/>
                  <a:gd name="T30" fmla="*/ 14 w 126"/>
                  <a:gd name="T31" fmla="*/ 38 h 142"/>
                  <a:gd name="T32" fmla="*/ 6 w 126"/>
                  <a:gd name="T33" fmla="*/ 48 h 142"/>
                  <a:gd name="T34" fmla="*/ 10 w 126"/>
                  <a:gd name="T35" fmla="*/ 104 h 142"/>
                  <a:gd name="T36" fmla="*/ 14 w 126"/>
                  <a:gd name="T37" fmla="*/ 104 h 142"/>
                  <a:gd name="T38" fmla="*/ 22 w 126"/>
                  <a:gd name="T39" fmla="*/ 106 h 142"/>
                  <a:gd name="T40" fmla="*/ 30 w 126"/>
                  <a:gd name="T41" fmla="*/ 108 h 142"/>
                  <a:gd name="T42" fmla="*/ 34 w 126"/>
                  <a:gd name="T43" fmla="*/ 108 h 142"/>
                  <a:gd name="T44" fmla="*/ 40 w 126"/>
                  <a:gd name="T45" fmla="*/ 108 h 142"/>
                  <a:gd name="T46" fmla="*/ 48 w 126"/>
                  <a:gd name="T47" fmla="*/ 108 h 142"/>
                  <a:gd name="T48" fmla="*/ 56 w 126"/>
                  <a:gd name="T49" fmla="*/ 116 h 142"/>
                  <a:gd name="T50" fmla="*/ 60 w 126"/>
                  <a:gd name="T51" fmla="*/ 126 h 142"/>
                  <a:gd name="T52" fmla="*/ 62 w 126"/>
                  <a:gd name="T53" fmla="*/ 132 h 142"/>
                  <a:gd name="T54" fmla="*/ 68 w 126"/>
                  <a:gd name="T55" fmla="*/ 142 h 142"/>
                  <a:gd name="T56" fmla="*/ 84 w 126"/>
                  <a:gd name="T57" fmla="*/ 140 h 142"/>
                  <a:gd name="T58" fmla="*/ 106 w 126"/>
                  <a:gd name="T59" fmla="*/ 142 h 142"/>
                  <a:gd name="T60" fmla="*/ 110 w 126"/>
                  <a:gd name="T61" fmla="*/ 108 h 142"/>
                  <a:gd name="T62" fmla="*/ 106 w 126"/>
                  <a:gd name="T63" fmla="*/ 90 h 142"/>
                  <a:gd name="T64" fmla="*/ 102 w 126"/>
                  <a:gd name="T65" fmla="*/ 84 h 142"/>
                  <a:gd name="T66" fmla="*/ 100 w 126"/>
                  <a:gd name="T67" fmla="*/ 76 h 142"/>
                  <a:gd name="T68" fmla="*/ 110 w 126"/>
                  <a:gd name="T69" fmla="*/ 50 h 142"/>
                  <a:gd name="T70" fmla="*/ 96 w 126"/>
                  <a:gd name="T71" fmla="*/ 42 h 142"/>
                  <a:gd name="T72" fmla="*/ 94 w 126"/>
                  <a:gd name="T73" fmla="*/ 38 h 142"/>
                  <a:gd name="T74" fmla="*/ 48 w 126"/>
                  <a:gd name="T75" fmla="*/ 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6" h="142">
                    <a:moveTo>
                      <a:pt x="48" y="4"/>
                    </a:moveTo>
                    <a:lnTo>
                      <a:pt x="40" y="4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38" y="10"/>
                    </a:lnTo>
                    <a:lnTo>
                      <a:pt x="38" y="12"/>
                    </a:lnTo>
                    <a:lnTo>
                      <a:pt x="36" y="16"/>
                    </a:lnTo>
                    <a:lnTo>
                      <a:pt x="32" y="18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4" y="16"/>
                    </a:lnTo>
                    <a:lnTo>
                      <a:pt x="22" y="12"/>
                    </a:lnTo>
                    <a:lnTo>
                      <a:pt x="20" y="10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0" y="6"/>
                    </a:lnTo>
                    <a:lnTo>
                      <a:pt x="12" y="10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6"/>
                    </a:lnTo>
                    <a:lnTo>
                      <a:pt x="12" y="18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12" y="26"/>
                    </a:lnTo>
                    <a:lnTo>
                      <a:pt x="14" y="28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6" y="34"/>
                    </a:lnTo>
                    <a:lnTo>
                      <a:pt x="16" y="36"/>
                    </a:lnTo>
                    <a:lnTo>
                      <a:pt x="14" y="38"/>
                    </a:lnTo>
                    <a:lnTo>
                      <a:pt x="10" y="42"/>
                    </a:lnTo>
                    <a:lnTo>
                      <a:pt x="6" y="48"/>
                    </a:lnTo>
                    <a:lnTo>
                      <a:pt x="0" y="54"/>
                    </a:lnTo>
                    <a:lnTo>
                      <a:pt x="10" y="104"/>
                    </a:lnTo>
                    <a:lnTo>
                      <a:pt x="10" y="104"/>
                    </a:lnTo>
                    <a:lnTo>
                      <a:pt x="14" y="104"/>
                    </a:lnTo>
                    <a:lnTo>
                      <a:pt x="16" y="106"/>
                    </a:lnTo>
                    <a:lnTo>
                      <a:pt x="22" y="106"/>
                    </a:lnTo>
                    <a:lnTo>
                      <a:pt x="26" y="108"/>
                    </a:lnTo>
                    <a:lnTo>
                      <a:pt x="30" y="108"/>
                    </a:lnTo>
                    <a:lnTo>
                      <a:pt x="34" y="108"/>
                    </a:lnTo>
                    <a:lnTo>
                      <a:pt x="34" y="108"/>
                    </a:lnTo>
                    <a:lnTo>
                      <a:pt x="36" y="108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8" y="108"/>
                    </a:lnTo>
                    <a:lnTo>
                      <a:pt x="52" y="112"/>
                    </a:lnTo>
                    <a:lnTo>
                      <a:pt x="56" y="116"/>
                    </a:lnTo>
                    <a:lnTo>
                      <a:pt x="60" y="124"/>
                    </a:lnTo>
                    <a:lnTo>
                      <a:pt x="60" y="126"/>
                    </a:lnTo>
                    <a:lnTo>
                      <a:pt x="62" y="128"/>
                    </a:lnTo>
                    <a:lnTo>
                      <a:pt x="62" y="132"/>
                    </a:lnTo>
                    <a:lnTo>
                      <a:pt x="64" y="138"/>
                    </a:lnTo>
                    <a:lnTo>
                      <a:pt x="68" y="142"/>
                    </a:lnTo>
                    <a:lnTo>
                      <a:pt x="80" y="142"/>
                    </a:lnTo>
                    <a:lnTo>
                      <a:pt x="84" y="140"/>
                    </a:lnTo>
                    <a:lnTo>
                      <a:pt x="86" y="142"/>
                    </a:lnTo>
                    <a:lnTo>
                      <a:pt x="106" y="142"/>
                    </a:lnTo>
                    <a:lnTo>
                      <a:pt x="126" y="134"/>
                    </a:lnTo>
                    <a:lnTo>
                      <a:pt x="110" y="10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4" y="88"/>
                    </a:lnTo>
                    <a:lnTo>
                      <a:pt x="102" y="84"/>
                    </a:lnTo>
                    <a:lnTo>
                      <a:pt x="102" y="80"/>
                    </a:lnTo>
                    <a:lnTo>
                      <a:pt x="100" y="76"/>
                    </a:lnTo>
                    <a:lnTo>
                      <a:pt x="102" y="70"/>
                    </a:lnTo>
                    <a:lnTo>
                      <a:pt x="110" y="50"/>
                    </a:lnTo>
                    <a:lnTo>
                      <a:pt x="98" y="44"/>
                    </a:lnTo>
                    <a:lnTo>
                      <a:pt x="96" y="42"/>
                    </a:lnTo>
                    <a:lnTo>
                      <a:pt x="94" y="40"/>
                    </a:lnTo>
                    <a:lnTo>
                      <a:pt x="94" y="38"/>
                    </a:lnTo>
                    <a:lnTo>
                      <a:pt x="94" y="36"/>
                    </a:lnTo>
                    <a:lnTo>
                      <a:pt x="48" y="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0" name="Freeform 298">
                <a:extLst>
                  <a:ext uri="{FF2B5EF4-FFF2-40B4-BE49-F238E27FC236}">
                    <a16:creationId xmlns:a16="http://schemas.microsoft.com/office/drawing/2014/main" id="{6FD5412E-8EF3-464E-891C-C63C8C89D5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47" y="3264"/>
                <a:ext cx="112" cy="212"/>
              </a:xfrm>
              <a:custGeom>
                <a:avLst/>
                <a:gdLst>
                  <a:gd name="T0" fmla="*/ 8 w 112"/>
                  <a:gd name="T1" fmla="*/ 148 h 212"/>
                  <a:gd name="T2" fmla="*/ 28 w 112"/>
                  <a:gd name="T3" fmla="*/ 128 h 212"/>
                  <a:gd name="T4" fmla="*/ 28 w 112"/>
                  <a:gd name="T5" fmla="*/ 96 h 212"/>
                  <a:gd name="T6" fmla="*/ 18 w 112"/>
                  <a:gd name="T7" fmla="*/ 76 h 212"/>
                  <a:gd name="T8" fmla="*/ 8 w 112"/>
                  <a:gd name="T9" fmla="*/ 66 h 212"/>
                  <a:gd name="T10" fmla="*/ 44 w 112"/>
                  <a:gd name="T11" fmla="*/ 34 h 212"/>
                  <a:gd name="T12" fmla="*/ 46 w 112"/>
                  <a:gd name="T13" fmla="*/ 20 h 212"/>
                  <a:gd name="T14" fmla="*/ 54 w 112"/>
                  <a:gd name="T15" fmla="*/ 28 h 212"/>
                  <a:gd name="T16" fmla="*/ 58 w 112"/>
                  <a:gd name="T17" fmla="*/ 36 h 212"/>
                  <a:gd name="T18" fmla="*/ 62 w 112"/>
                  <a:gd name="T19" fmla="*/ 40 h 212"/>
                  <a:gd name="T20" fmla="*/ 64 w 112"/>
                  <a:gd name="T21" fmla="*/ 40 h 212"/>
                  <a:gd name="T22" fmla="*/ 62 w 112"/>
                  <a:gd name="T23" fmla="*/ 26 h 212"/>
                  <a:gd name="T24" fmla="*/ 58 w 112"/>
                  <a:gd name="T25" fmla="*/ 24 h 212"/>
                  <a:gd name="T26" fmla="*/ 56 w 112"/>
                  <a:gd name="T27" fmla="*/ 20 h 212"/>
                  <a:gd name="T28" fmla="*/ 64 w 112"/>
                  <a:gd name="T29" fmla="*/ 8 h 212"/>
                  <a:gd name="T30" fmla="*/ 70 w 112"/>
                  <a:gd name="T31" fmla="*/ 8 h 212"/>
                  <a:gd name="T32" fmla="*/ 110 w 112"/>
                  <a:gd name="T33" fmla="*/ 0 h 212"/>
                  <a:gd name="T34" fmla="*/ 110 w 112"/>
                  <a:gd name="T35" fmla="*/ 10 h 212"/>
                  <a:gd name="T36" fmla="*/ 110 w 112"/>
                  <a:gd name="T37" fmla="*/ 24 h 212"/>
                  <a:gd name="T38" fmla="*/ 110 w 112"/>
                  <a:gd name="T39" fmla="*/ 36 h 212"/>
                  <a:gd name="T40" fmla="*/ 112 w 112"/>
                  <a:gd name="T41" fmla="*/ 42 h 212"/>
                  <a:gd name="T42" fmla="*/ 108 w 112"/>
                  <a:gd name="T43" fmla="*/ 70 h 212"/>
                  <a:gd name="T44" fmla="*/ 96 w 112"/>
                  <a:gd name="T45" fmla="*/ 80 h 212"/>
                  <a:gd name="T46" fmla="*/ 88 w 112"/>
                  <a:gd name="T47" fmla="*/ 82 h 212"/>
                  <a:gd name="T48" fmla="*/ 78 w 112"/>
                  <a:gd name="T49" fmla="*/ 88 h 212"/>
                  <a:gd name="T50" fmla="*/ 72 w 112"/>
                  <a:gd name="T51" fmla="*/ 94 h 212"/>
                  <a:gd name="T52" fmla="*/ 68 w 112"/>
                  <a:gd name="T53" fmla="*/ 100 h 212"/>
                  <a:gd name="T54" fmla="*/ 60 w 112"/>
                  <a:gd name="T55" fmla="*/ 108 h 212"/>
                  <a:gd name="T56" fmla="*/ 56 w 112"/>
                  <a:gd name="T57" fmla="*/ 110 h 212"/>
                  <a:gd name="T58" fmla="*/ 48 w 112"/>
                  <a:gd name="T59" fmla="*/ 118 h 212"/>
                  <a:gd name="T60" fmla="*/ 44 w 112"/>
                  <a:gd name="T61" fmla="*/ 126 h 212"/>
                  <a:gd name="T62" fmla="*/ 44 w 112"/>
                  <a:gd name="T63" fmla="*/ 142 h 212"/>
                  <a:gd name="T64" fmla="*/ 46 w 112"/>
                  <a:gd name="T65" fmla="*/ 168 h 212"/>
                  <a:gd name="T66" fmla="*/ 46 w 112"/>
                  <a:gd name="T67" fmla="*/ 176 h 212"/>
                  <a:gd name="T68" fmla="*/ 46 w 112"/>
                  <a:gd name="T69" fmla="*/ 184 h 212"/>
                  <a:gd name="T70" fmla="*/ 42 w 112"/>
                  <a:gd name="T71" fmla="*/ 188 h 212"/>
                  <a:gd name="T72" fmla="*/ 34 w 112"/>
                  <a:gd name="T73" fmla="*/ 192 h 212"/>
                  <a:gd name="T74" fmla="*/ 30 w 112"/>
                  <a:gd name="T75" fmla="*/ 194 h 212"/>
                  <a:gd name="T76" fmla="*/ 22 w 112"/>
                  <a:gd name="T77" fmla="*/ 198 h 212"/>
                  <a:gd name="T78" fmla="*/ 20 w 112"/>
                  <a:gd name="T79" fmla="*/ 202 h 212"/>
                  <a:gd name="T80" fmla="*/ 20 w 112"/>
                  <a:gd name="T81" fmla="*/ 206 h 212"/>
                  <a:gd name="T82" fmla="*/ 22 w 112"/>
                  <a:gd name="T83" fmla="*/ 208 h 212"/>
                  <a:gd name="T84" fmla="*/ 20 w 112"/>
                  <a:gd name="T85" fmla="*/ 212 h 212"/>
                  <a:gd name="T86" fmla="*/ 18 w 112"/>
                  <a:gd name="T87" fmla="*/ 212 h 212"/>
                  <a:gd name="T88" fmla="*/ 12 w 112"/>
                  <a:gd name="T89" fmla="*/ 204 h 212"/>
                  <a:gd name="T90" fmla="*/ 10 w 112"/>
                  <a:gd name="T91" fmla="*/ 194 h 212"/>
                  <a:gd name="T92" fmla="*/ 8 w 112"/>
                  <a:gd name="T93" fmla="*/ 192 h 212"/>
                  <a:gd name="T94" fmla="*/ 6 w 112"/>
                  <a:gd name="T95" fmla="*/ 192 h 212"/>
                  <a:gd name="T96" fmla="*/ 6 w 112"/>
                  <a:gd name="T97" fmla="*/ 174 h 212"/>
                  <a:gd name="T98" fmla="*/ 2 w 112"/>
                  <a:gd name="T99" fmla="*/ 164 h 212"/>
                  <a:gd name="T100" fmla="*/ 0 w 112"/>
                  <a:gd name="T101" fmla="*/ 16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212">
                    <a:moveTo>
                      <a:pt x="2" y="156"/>
                    </a:moveTo>
                    <a:lnTo>
                      <a:pt x="8" y="148"/>
                    </a:lnTo>
                    <a:lnTo>
                      <a:pt x="20" y="140"/>
                    </a:lnTo>
                    <a:lnTo>
                      <a:pt x="28" y="128"/>
                    </a:lnTo>
                    <a:lnTo>
                      <a:pt x="30" y="112"/>
                    </a:lnTo>
                    <a:lnTo>
                      <a:pt x="28" y="96"/>
                    </a:lnTo>
                    <a:lnTo>
                      <a:pt x="30" y="82"/>
                    </a:lnTo>
                    <a:lnTo>
                      <a:pt x="18" y="76"/>
                    </a:lnTo>
                    <a:lnTo>
                      <a:pt x="8" y="72"/>
                    </a:lnTo>
                    <a:lnTo>
                      <a:pt x="8" y="66"/>
                    </a:lnTo>
                    <a:lnTo>
                      <a:pt x="44" y="58"/>
                    </a:lnTo>
                    <a:lnTo>
                      <a:pt x="44" y="34"/>
                    </a:lnTo>
                    <a:lnTo>
                      <a:pt x="42" y="26"/>
                    </a:lnTo>
                    <a:lnTo>
                      <a:pt x="46" y="20"/>
                    </a:lnTo>
                    <a:lnTo>
                      <a:pt x="50" y="28"/>
                    </a:lnTo>
                    <a:lnTo>
                      <a:pt x="54" y="28"/>
                    </a:lnTo>
                    <a:lnTo>
                      <a:pt x="56" y="34"/>
                    </a:lnTo>
                    <a:lnTo>
                      <a:pt x="58" y="36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64" y="40"/>
                    </a:lnTo>
                    <a:lnTo>
                      <a:pt x="64" y="32"/>
                    </a:lnTo>
                    <a:lnTo>
                      <a:pt x="62" y="26"/>
                    </a:lnTo>
                    <a:lnTo>
                      <a:pt x="60" y="26"/>
                    </a:lnTo>
                    <a:lnTo>
                      <a:pt x="58" y="24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8"/>
                    </a:lnTo>
                    <a:lnTo>
                      <a:pt x="64" y="8"/>
                    </a:lnTo>
                    <a:lnTo>
                      <a:pt x="68" y="6"/>
                    </a:lnTo>
                    <a:lnTo>
                      <a:pt x="70" y="8"/>
                    </a:lnTo>
                    <a:lnTo>
                      <a:pt x="92" y="8"/>
                    </a:lnTo>
                    <a:lnTo>
                      <a:pt x="110" y="0"/>
                    </a:lnTo>
                    <a:lnTo>
                      <a:pt x="110" y="4"/>
                    </a:lnTo>
                    <a:lnTo>
                      <a:pt x="110" y="10"/>
                    </a:lnTo>
                    <a:lnTo>
                      <a:pt x="110" y="18"/>
                    </a:lnTo>
                    <a:lnTo>
                      <a:pt x="110" y="24"/>
                    </a:lnTo>
                    <a:lnTo>
                      <a:pt x="110" y="32"/>
                    </a:lnTo>
                    <a:lnTo>
                      <a:pt x="110" y="36"/>
                    </a:lnTo>
                    <a:lnTo>
                      <a:pt x="112" y="40"/>
                    </a:lnTo>
                    <a:lnTo>
                      <a:pt x="112" y="42"/>
                    </a:lnTo>
                    <a:lnTo>
                      <a:pt x="112" y="58"/>
                    </a:lnTo>
                    <a:lnTo>
                      <a:pt x="108" y="70"/>
                    </a:lnTo>
                    <a:lnTo>
                      <a:pt x="102" y="76"/>
                    </a:lnTo>
                    <a:lnTo>
                      <a:pt x="96" y="80"/>
                    </a:lnTo>
                    <a:lnTo>
                      <a:pt x="90" y="82"/>
                    </a:lnTo>
                    <a:lnTo>
                      <a:pt x="88" y="82"/>
                    </a:lnTo>
                    <a:lnTo>
                      <a:pt x="82" y="86"/>
                    </a:lnTo>
                    <a:lnTo>
                      <a:pt x="78" y="88"/>
                    </a:lnTo>
                    <a:lnTo>
                      <a:pt x="74" y="92"/>
                    </a:lnTo>
                    <a:lnTo>
                      <a:pt x="72" y="94"/>
                    </a:lnTo>
                    <a:lnTo>
                      <a:pt x="72" y="94"/>
                    </a:lnTo>
                    <a:lnTo>
                      <a:pt x="68" y="100"/>
                    </a:lnTo>
                    <a:lnTo>
                      <a:pt x="62" y="106"/>
                    </a:lnTo>
                    <a:lnTo>
                      <a:pt x="60" y="108"/>
                    </a:lnTo>
                    <a:lnTo>
                      <a:pt x="56" y="110"/>
                    </a:lnTo>
                    <a:lnTo>
                      <a:pt x="56" y="110"/>
                    </a:lnTo>
                    <a:lnTo>
                      <a:pt x="50" y="114"/>
                    </a:lnTo>
                    <a:lnTo>
                      <a:pt x="48" y="118"/>
                    </a:lnTo>
                    <a:lnTo>
                      <a:pt x="46" y="122"/>
                    </a:lnTo>
                    <a:lnTo>
                      <a:pt x="44" y="126"/>
                    </a:lnTo>
                    <a:lnTo>
                      <a:pt x="44" y="126"/>
                    </a:lnTo>
                    <a:lnTo>
                      <a:pt x="44" y="142"/>
                    </a:lnTo>
                    <a:lnTo>
                      <a:pt x="44" y="158"/>
                    </a:lnTo>
                    <a:lnTo>
                      <a:pt x="46" y="168"/>
                    </a:lnTo>
                    <a:lnTo>
                      <a:pt x="46" y="172"/>
                    </a:lnTo>
                    <a:lnTo>
                      <a:pt x="46" y="176"/>
                    </a:lnTo>
                    <a:lnTo>
                      <a:pt x="46" y="180"/>
                    </a:lnTo>
                    <a:lnTo>
                      <a:pt x="46" y="184"/>
                    </a:lnTo>
                    <a:lnTo>
                      <a:pt x="46" y="184"/>
                    </a:lnTo>
                    <a:lnTo>
                      <a:pt x="42" y="188"/>
                    </a:lnTo>
                    <a:lnTo>
                      <a:pt x="38" y="190"/>
                    </a:lnTo>
                    <a:lnTo>
                      <a:pt x="34" y="192"/>
                    </a:lnTo>
                    <a:lnTo>
                      <a:pt x="30" y="194"/>
                    </a:lnTo>
                    <a:lnTo>
                      <a:pt x="30" y="194"/>
                    </a:lnTo>
                    <a:lnTo>
                      <a:pt x="24" y="196"/>
                    </a:lnTo>
                    <a:lnTo>
                      <a:pt x="22" y="198"/>
                    </a:lnTo>
                    <a:lnTo>
                      <a:pt x="20" y="200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20" y="206"/>
                    </a:lnTo>
                    <a:lnTo>
                      <a:pt x="22" y="208"/>
                    </a:lnTo>
                    <a:lnTo>
                      <a:pt x="22" y="208"/>
                    </a:lnTo>
                    <a:lnTo>
                      <a:pt x="22" y="210"/>
                    </a:lnTo>
                    <a:lnTo>
                      <a:pt x="20" y="212"/>
                    </a:lnTo>
                    <a:lnTo>
                      <a:pt x="20" y="212"/>
                    </a:lnTo>
                    <a:lnTo>
                      <a:pt x="18" y="212"/>
                    </a:lnTo>
                    <a:lnTo>
                      <a:pt x="14" y="212"/>
                    </a:lnTo>
                    <a:lnTo>
                      <a:pt x="12" y="204"/>
                    </a:lnTo>
                    <a:lnTo>
                      <a:pt x="10" y="198"/>
                    </a:lnTo>
                    <a:lnTo>
                      <a:pt x="10" y="194"/>
                    </a:lnTo>
                    <a:lnTo>
                      <a:pt x="8" y="192"/>
                    </a:lnTo>
                    <a:lnTo>
                      <a:pt x="8" y="192"/>
                    </a:lnTo>
                    <a:lnTo>
                      <a:pt x="6" y="192"/>
                    </a:lnTo>
                    <a:lnTo>
                      <a:pt x="6" y="192"/>
                    </a:lnTo>
                    <a:lnTo>
                      <a:pt x="8" y="182"/>
                    </a:lnTo>
                    <a:lnTo>
                      <a:pt x="6" y="174"/>
                    </a:lnTo>
                    <a:lnTo>
                      <a:pt x="4" y="168"/>
                    </a:lnTo>
                    <a:lnTo>
                      <a:pt x="2" y="164"/>
                    </a:lnTo>
                    <a:lnTo>
                      <a:pt x="0" y="162"/>
                    </a:lnTo>
                    <a:lnTo>
                      <a:pt x="0" y="160"/>
                    </a:lnTo>
                    <a:lnTo>
                      <a:pt x="2" y="15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1" name="Freeform 299">
                <a:extLst>
                  <a:ext uri="{FF2B5EF4-FFF2-40B4-BE49-F238E27FC236}">
                    <a16:creationId xmlns:a16="http://schemas.microsoft.com/office/drawing/2014/main" id="{242BF259-EB05-46B6-BDA6-2356880CF6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45" y="3424"/>
                <a:ext cx="224" cy="176"/>
              </a:xfrm>
              <a:custGeom>
                <a:avLst/>
                <a:gdLst>
                  <a:gd name="T0" fmla="*/ 170 w 224"/>
                  <a:gd name="T1" fmla="*/ 6 h 176"/>
                  <a:gd name="T2" fmla="*/ 162 w 224"/>
                  <a:gd name="T3" fmla="*/ 10 h 176"/>
                  <a:gd name="T4" fmla="*/ 152 w 224"/>
                  <a:gd name="T5" fmla="*/ 18 h 176"/>
                  <a:gd name="T6" fmla="*/ 144 w 224"/>
                  <a:gd name="T7" fmla="*/ 22 h 176"/>
                  <a:gd name="T8" fmla="*/ 134 w 224"/>
                  <a:gd name="T9" fmla="*/ 34 h 176"/>
                  <a:gd name="T10" fmla="*/ 128 w 224"/>
                  <a:gd name="T11" fmla="*/ 46 h 176"/>
                  <a:gd name="T12" fmla="*/ 122 w 224"/>
                  <a:gd name="T13" fmla="*/ 46 h 176"/>
                  <a:gd name="T14" fmla="*/ 114 w 224"/>
                  <a:gd name="T15" fmla="*/ 40 h 176"/>
                  <a:gd name="T16" fmla="*/ 102 w 224"/>
                  <a:gd name="T17" fmla="*/ 42 h 176"/>
                  <a:gd name="T18" fmla="*/ 98 w 224"/>
                  <a:gd name="T19" fmla="*/ 46 h 176"/>
                  <a:gd name="T20" fmla="*/ 94 w 224"/>
                  <a:gd name="T21" fmla="*/ 54 h 176"/>
                  <a:gd name="T22" fmla="*/ 80 w 224"/>
                  <a:gd name="T23" fmla="*/ 66 h 176"/>
                  <a:gd name="T24" fmla="*/ 66 w 224"/>
                  <a:gd name="T25" fmla="*/ 68 h 176"/>
                  <a:gd name="T26" fmla="*/ 64 w 224"/>
                  <a:gd name="T27" fmla="*/ 62 h 176"/>
                  <a:gd name="T28" fmla="*/ 68 w 224"/>
                  <a:gd name="T29" fmla="*/ 56 h 176"/>
                  <a:gd name="T30" fmla="*/ 64 w 224"/>
                  <a:gd name="T31" fmla="*/ 38 h 176"/>
                  <a:gd name="T32" fmla="*/ 56 w 224"/>
                  <a:gd name="T33" fmla="*/ 32 h 176"/>
                  <a:gd name="T34" fmla="*/ 54 w 224"/>
                  <a:gd name="T35" fmla="*/ 78 h 176"/>
                  <a:gd name="T36" fmla="*/ 50 w 224"/>
                  <a:gd name="T37" fmla="*/ 82 h 176"/>
                  <a:gd name="T38" fmla="*/ 28 w 224"/>
                  <a:gd name="T39" fmla="*/ 82 h 176"/>
                  <a:gd name="T40" fmla="*/ 24 w 224"/>
                  <a:gd name="T41" fmla="*/ 80 h 176"/>
                  <a:gd name="T42" fmla="*/ 22 w 224"/>
                  <a:gd name="T43" fmla="*/ 70 h 176"/>
                  <a:gd name="T44" fmla="*/ 18 w 224"/>
                  <a:gd name="T45" fmla="*/ 68 h 176"/>
                  <a:gd name="T46" fmla="*/ 0 w 224"/>
                  <a:gd name="T47" fmla="*/ 82 h 176"/>
                  <a:gd name="T48" fmla="*/ 20 w 224"/>
                  <a:gd name="T49" fmla="*/ 160 h 176"/>
                  <a:gd name="T50" fmla="*/ 38 w 224"/>
                  <a:gd name="T51" fmla="*/ 172 h 176"/>
                  <a:gd name="T52" fmla="*/ 70 w 224"/>
                  <a:gd name="T53" fmla="*/ 172 h 176"/>
                  <a:gd name="T54" fmla="*/ 100 w 224"/>
                  <a:gd name="T55" fmla="*/ 164 h 176"/>
                  <a:gd name="T56" fmla="*/ 128 w 224"/>
                  <a:gd name="T57" fmla="*/ 160 h 176"/>
                  <a:gd name="T58" fmla="*/ 146 w 224"/>
                  <a:gd name="T59" fmla="*/ 150 h 176"/>
                  <a:gd name="T60" fmla="*/ 154 w 224"/>
                  <a:gd name="T61" fmla="*/ 142 h 176"/>
                  <a:gd name="T62" fmla="*/ 166 w 224"/>
                  <a:gd name="T63" fmla="*/ 126 h 176"/>
                  <a:gd name="T64" fmla="*/ 186 w 224"/>
                  <a:gd name="T65" fmla="*/ 104 h 176"/>
                  <a:gd name="T66" fmla="*/ 190 w 224"/>
                  <a:gd name="T67" fmla="*/ 96 h 176"/>
                  <a:gd name="T68" fmla="*/ 198 w 224"/>
                  <a:gd name="T69" fmla="*/ 88 h 176"/>
                  <a:gd name="T70" fmla="*/ 202 w 224"/>
                  <a:gd name="T71" fmla="*/ 84 h 176"/>
                  <a:gd name="T72" fmla="*/ 212 w 224"/>
                  <a:gd name="T73" fmla="*/ 76 h 176"/>
                  <a:gd name="T74" fmla="*/ 216 w 224"/>
                  <a:gd name="T75" fmla="*/ 70 h 176"/>
                  <a:gd name="T76" fmla="*/ 222 w 224"/>
                  <a:gd name="T77" fmla="*/ 58 h 176"/>
                  <a:gd name="T78" fmla="*/ 216 w 224"/>
                  <a:gd name="T79" fmla="*/ 52 h 176"/>
                  <a:gd name="T80" fmla="*/ 214 w 224"/>
                  <a:gd name="T81" fmla="*/ 44 h 176"/>
                  <a:gd name="T82" fmla="*/ 210 w 224"/>
                  <a:gd name="T83" fmla="*/ 32 h 176"/>
                  <a:gd name="T84" fmla="*/ 210 w 224"/>
                  <a:gd name="T85" fmla="*/ 26 h 176"/>
                  <a:gd name="T86" fmla="*/ 208 w 224"/>
                  <a:gd name="T87" fmla="*/ 8 h 176"/>
                  <a:gd name="T88" fmla="*/ 176 w 224"/>
                  <a:gd name="T89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24" h="176">
                    <a:moveTo>
                      <a:pt x="176" y="0"/>
                    </a:moveTo>
                    <a:lnTo>
                      <a:pt x="174" y="4"/>
                    </a:lnTo>
                    <a:lnTo>
                      <a:pt x="170" y="6"/>
                    </a:lnTo>
                    <a:lnTo>
                      <a:pt x="166" y="8"/>
                    </a:lnTo>
                    <a:lnTo>
                      <a:pt x="164" y="10"/>
                    </a:lnTo>
                    <a:lnTo>
                      <a:pt x="162" y="10"/>
                    </a:lnTo>
                    <a:lnTo>
                      <a:pt x="160" y="14"/>
                    </a:lnTo>
                    <a:lnTo>
                      <a:pt x="158" y="16"/>
                    </a:lnTo>
                    <a:lnTo>
                      <a:pt x="152" y="18"/>
                    </a:lnTo>
                    <a:lnTo>
                      <a:pt x="148" y="20"/>
                    </a:lnTo>
                    <a:lnTo>
                      <a:pt x="146" y="20"/>
                    </a:lnTo>
                    <a:lnTo>
                      <a:pt x="144" y="22"/>
                    </a:lnTo>
                    <a:lnTo>
                      <a:pt x="140" y="24"/>
                    </a:lnTo>
                    <a:lnTo>
                      <a:pt x="136" y="28"/>
                    </a:lnTo>
                    <a:lnTo>
                      <a:pt x="134" y="34"/>
                    </a:lnTo>
                    <a:lnTo>
                      <a:pt x="132" y="38"/>
                    </a:lnTo>
                    <a:lnTo>
                      <a:pt x="130" y="42"/>
                    </a:lnTo>
                    <a:lnTo>
                      <a:pt x="128" y="46"/>
                    </a:lnTo>
                    <a:lnTo>
                      <a:pt x="128" y="48"/>
                    </a:lnTo>
                    <a:lnTo>
                      <a:pt x="124" y="48"/>
                    </a:lnTo>
                    <a:lnTo>
                      <a:pt x="122" y="46"/>
                    </a:lnTo>
                    <a:lnTo>
                      <a:pt x="120" y="44"/>
                    </a:lnTo>
                    <a:lnTo>
                      <a:pt x="118" y="44"/>
                    </a:lnTo>
                    <a:lnTo>
                      <a:pt x="114" y="40"/>
                    </a:lnTo>
                    <a:lnTo>
                      <a:pt x="110" y="40"/>
                    </a:lnTo>
                    <a:lnTo>
                      <a:pt x="106" y="40"/>
                    </a:lnTo>
                    <a:lnTo>
                      <a:pt x="102" y="42"/>
                    </a:lnTo>
                    <a:lnTo>
                      <a:pt x="100" y="42"/>
                    </a:lnTo>
                    <a:lnTo>
                      <a:pt x="98" y="44"/>
                    </a:lnTo>
                    <a:lnTo>
                      <a:pt x="98" y="46"/>
                    </a:lnTo>
                    <a:lnTo>
                      <a:pt x="96" y="50"/>
                    </a:lnTo>
                    <a:lnTo>
                      <a:pt x="94" y="52"/>
                    </a:lnTo>
                    <a:lnTo>
                      <a:pt x="94" y="54"/>
                    </a:lnTo>
                    <a:lnTo>
                      <a:pt x="94" y="56"/>
                    </a:lnTo>
                    <a:lnTo>
                      <a:pt x="88" y="62"/>
                    </a:lnTo>
                    <a:lnTo>
                      <a:pt x="80" y="66"/>
                    </a:lnTo>
                    <a:lnTo>
                      <a:pt x="74" y="68"/>
                    </a:lnTo>
                    <a:lnTo>
                      <a:pt x="70" y="68"/>
                    </a:lnTo>
                    <a:lnTo>
                      <a:pt x="66" y="68"/>
                    </a:lnTo>
                    <a:lnTo>
                      <a:pt x="64" y="68"/>
                    </a:lnTo>
                    <a:lnTo>
                      <a:pt x="62" y="64"/>
                    </a:lnTo>
                    <a:lnTo>
                      <a:pt x="64" y="62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8" y="56"/>
                    </a:lnTo>
                    <a:lnTo>
                      <a:pt x="68" y="50"/>
                    </a:lnTo>
                    <a:lnTo>
                      <a:pt x="66" y="44"/>
                    </a:lnTo>
                    <a:lnTo>
                      <a:pt x="64" y="38"/>
                    </a:lnTo>
                    <a:lnTo>
                      <a:pt x="60" y="36"/>
                    </a:lnTo>
                    <a:lnTo>
                      <a:pt x="58" y="34"/>
                    </a:lnTo>
                    <a:lnTo>
                      <a:pt x="56" y="32"/>
                    </a:lnTo>
                    <a:lnTo>
                      <a:pt x="54" y="32"/>
                    </a:lnTo>
                    <a:lnTo>
                      <a:pt x="54" y="78"/>
                    </a:lnTo>
                    <a:lnTo>
                      <a:pt x="54" y="78"/>
                    </a:lnTo>
                    <a:lnTo>
                      <a:pt x="54" y="80"/>
                    </a:lnTo>
                    <a:lnTo>
                      <a:pt x="52" y="80"/>
                    </a:lnTo>
                    <a:lnTo>
                      <a:pt x="50" y="82"/>
                    </a:lnTo>
                    <a:lnTo>
                      <a:pt x="46" y="82"/>
                    </a:lnTo>
                    <a:lnTo>
                      <a:pt x="38" y="82"/>
                    </a:lnTo>
                    <a:lnTo>
                      <a:pt x="28" y="82"/>
                    </a:lnTo>
                    <a:lnTo>
                      <a:pt x="26" y="82"/>
                    </a:lnTo>
                    <a:lnTo>
                      <a:pt x="26" y="82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2" y="76"/>
                    </a:lnTo>
                    <a:lnTo>
                      <a:pt x="22" y="70"/>
                    </a:lnTo>
                    <a:lnTo>
                      <a:pt x="20" y="70"/>
                    </a:lnTo>
                    <a:lnTo>
                      <a:pt x="20" y="68"/>
                    </a:lnTo>
                    <a:lnTo>
                      <a:pt x="18" y="68"/>
                    </a:lnTo>
                    <a:lnTo>
                      <a:pt x="16" y="68"/>
                    </a:lnTo>
                    <a:lnTo>
                      <a:pt x="12" y="78"/>
                    </a:lnTo>
                    <a:lnTo>
                      <a:pt x="0" y="82"/>
                    </a:lnTo>
                    <a:lnTo>
                      <a:pt x="8" y="110"/>
                    </a:lnTo>
                    <a:lnTo>
                      <a:pt x="20" y="126"/>
                    </a:lnTo>
                    <a:lnTo>
                      <a:pt x="20" y="160"/>
                    </a:lnTo>
                    <a:lnTo>
                      <a:pt x="20" y="162"/>
                    </a:lnTo>
                    <a:lnTo>
                      <a:pt x="28" y="168"/>
                    </a:lnTo>
                    <a:lnTo>
                      <a:pt x="38" y="172"/>
                    </a:lnTo>
                    <a:lnTo>
                      <a:pt x="56" y="176"/>
                    </a:lnTo>
                    <a:lnTo>
                      <a:pt x="60" y="176"/>
                    </a:lnTo>
                    <a:lnTo>
                      <a:pt x="70" y="172"/>
                    </a:lnTo>
                    <a:lnTo>
                      <a:pt x="82" y="166"/>
                    </a:lnTo>
                    <a:lnTo>
                      <a:pt x="92" y="164"/>
                    </a:lnTo>
                    <a:lnTo>
                      <a:pt x="100" y="164"/>
                    </a:lnTo>
                    <a:lnTo>
                      <a:pt x="104" y="164"/>
                    </a:lnTo>
                    <a:lnTo>
                      <a:pt x="116" y="164"/>
                    </a:lnTo>
                    <a:lnTo>
                      <a:pt x="128" y="160"/>
                    </a:lnTo>
                    <a:lnTo>
                      <a:pt x="142" y="154"/>
                    </a:lnTo>
                    <a:lnTo>
                      <a:pt x="144" y="152"/>
                    </a:lnTo>
                    <a:lnTo>
                      <a:pt x="146" y="150"/>
                    </a:lnTo>
                    <a:lnTo>
                      <a:pt x="148" y="148"/>
                    </a:lnTo>
                    <a:lnTo>
                      <a:pt x="152" y="144"/>
                    </a:lnTo>
                    <a:lnTo>
                      <a:pt x="154" y="142"/>
                    </a:lnTo>
                    <a:lnTo>
                      <a:pt x="156" y="138"/>
                    </a:lnTo>
                    <a:lnTo>
                      <a:pt x="158" y="136"/>
                    </a:lnTo>
                    <a:lnTo>
                      <a:pt x="166" y="126"/>
                    </a:lnTo>
                    <a:lnTo>
                      <a:pt x="174" y="116"/>
                    </a:lnTo>
                    <a:lnTo>
                      <a:pt x="182" y="108"/>
                    </a:lnTo>
                    <a:lnTo>
                      <a:pt x="186" y="104"/>
                    </a:lnTo>
                    <a:lnTo>
                      <a:pt x="186" y="102"/>
                    </a:lnTo>
                    <a:lnTo>
                      <a:pt x="188" y="100"/>
                    </a:lnTo>
                    <a:lnTo>
                      <a:pt x="190" y="96"/>
                    </a:lnTo>
                    <a:lnTo>
                      <a:pt x="194" y="94"/>
                    </a:lnTo>
                    <a:lnTo>
                      <a:pt x="196" y="90"/>
                    </a:lnTo>
                    <a:lnTo>
                      <a:pt x="198" y="88"/>
                    </a:lnTo>
                    <a:lnTo>
                      <a:pt x="198" y="86"/>
                    </a:lnTo>
                    <a:lnTo>
                      <a:pt x="200" y="86"/>
                    </a:lnTo>
                    <a:lnTo>
                      <a:pt x="202" y="84"/>
                    </a:lnTo>
                    <a:lnTo>
                      <a:pt x="206" y="82"/>
                    </a:lnTo>
                    <a:lnTo>
                      <a:pt x="208" y="80"/>
                    </a:lnTo>
                    <a:lnTo>
                      <a:pt x="212" y="76"/>
                    </a:lnTo>
                    <a:lnTo>
                      <a:pt x="214" y="74"/>
                    </a:lnTo>
                    <a:lnTo>
                      <a:pt x="216" y="72"/>
                    </a:lnTo>
                    <a:lnTo>
                      <a:pt x="216" y="70"/>
                    </a:lnTo>
                    <a:lnTo>
                      <a:pt x="218" y="68"/>
                    </a:lnTo>
                    <a:lnTo>
                      <a:pt x="220" y="62"/>
                    </a:lnTo>
                    <a:lnTo>
                      <a:pt x="222" y="58"/>
                    </a:lnTo>
                    <a:lnTo>
                      <a:pt x="224" y="54"/>
                    </a:lnTo>
                    <a:lnTo>
                      <a:pt x="224" y="52"/>
                    </a:lnTo>
                    <a:lnTo>
                      <a:pt x="216" y="52"/>
                    </a:lnTo>
                    <a:lnTo>
                      <a:pt x="214" y="52"/>
                    </a:lnTo>
                    <a:lnTo>
                      <a:pt x="214" y="48"/>
                    </a:lnTo>
                    <a:lnTo>
                      <a:pt x="214" y="44"/>
                    </a:lnTo>
                    <a:lnTo>
                      <a:pt x="214" y="40"/>
                    </a:lnTo>
                    <a:lnTo>
                      <a:pt x="212" y="36"/>
                    </a:lnTo>
                    <a:lnTo>
                      <a:pt x="210" y="32"/>
                    </a:lnTo>
                    <a:lnTo>
                      <a:pt x="208" y="30"/>
                    </a:lnTo>
                    <a:lnTo>
                      <a:pt x="208" y="30"/>
                    </a:lnTo>
                    <a:lnTo>
                      <a:pt x="210" y="26"/>
                    </a:lnTo>
                    <a:lnTo>
                      <a:pt x="210" y="20"/>
                    </a:lnTo>
                    <a:lnTo>
                      <a:pt x="208" y="14"/>
                    </a:lnTo>
                    <a:lnTo>
                      <a:pt x="208" y="8"/>
                    </a:lnTo>
                    <a:lnTo>
                      <a:pt x="204" y="4"/>
                    </a:lnTo>
                    <a:lnTo>
                      <a:pt x="202" y="0"/>
                    </a:lnTo>
                    <a:lnTo>
                      <a:pt x="176" y="0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2" name="Freeform 300">
                <a:extLst>
                  <a:ext uri="{FF2B5EF4-FFF2-40B4-BE49-F238E27FC236}">
                    <a16:creationId xmlns:a16="http://schemas.microsoft.com/office/drawing/2014/main" id="{9EF0F87B-DDA4-42D2-A4E7-FAB1E345FB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47" y="3454"/>
                <a:ext cx="14" cy="28"/>
              </a:xfrm>
              <a:custGeom>
                <a:avLst/>
                <a:gdLst>
                  <a:gd name="T0" fmla="*/ 4 w 14"/>
                  <a:gd name="T1" fmla="*/ 2 h 28"/>
                  <a:gd name="T2" fmla="*/ 4 w 14"/>
                  <a:gd name="T3" fmla="*/ 2 h 28"/>
                  <a:gd name="T4" fmla="*/ 6 w 14"/>
                  <a:gd name="T5" fmla="*/ 2 h 28"/>
                  <a:gd name="T6" fmla="*/ 6 w 14"/>
                  <a:gd name="T7" fmla="*/ 0 h 28"/>
                  <a:gd name="T8" fmla="*/ 6 w 14"/>
                  <a:gd name="T9" fmla="*/ 2 h 28"/>
                  <a:gd name="T10" fmla="*/ 8 w 14"/>
                  <a:gd name="T11" fmla="*/ 2 h 28"/>
                  <a:gd name="T12" fmla="*/ 8 w 14"/>
                  <a:gd name="T13" fmla="*/ 4 h 28"/>
                  <a:gd name="T14" fmla="*/ 10 w 14"/>
                  <a:gd name="T15" fmla="*/ 6 h 28"/>
                  <a:gd name="T16" fmla="*/ 12 w 14"/>
                  <a:gd name="T17" fmla="*/ 10 h 28"/>
                  <a:gd name="T18" fmla="*/ 12 w 14"/>
                  <a:gd name="T19" fmla="*/ 14 h 28"/>
                  <a:gd name="T20" fmla="*/ 14 w 14"/>
                  <a:gd name="T21" fmla="*/ 22 h 28"/>
                  <a:gd name="T22" fmla="*/ 12 w 14"/>
                  <a:gd name="T23" fmla="*/ 24 h 28"/>
                  <a:gd name="T24" fmla="*/ 12 w 14"/>
                  <a:gd name="T25" fmla="*/ 24 h 28"/>
                  <a:gd name="T26" fmla="*/ 10 w 14"/>
                  <a:gd name="T27" fmla="*/ 26 h 28"/>
                  <a:gd name="T28" fmla="*/ 6 w 14"/>
                  <a:gd name="T29" fmla="*/ 28 h 28"/>
                  <a:gd name="T30" fmla="*/ 4 w 14"/>
                  <a:gd name="T31" fmla="*/ 26 h 28"/>
                  <a:gd name="T32" fmla="*/ 2 w 14"/>
                  <a:gd name="T33" fmla="*/ 24 h 28"/>
                  <a:gd name="T34" fmla="*/ 2 w 14"/>
                  <a:gd name="T35" fmla="*/ 22 h 28"/>
                  <a:gd name="T36" fmla="*/ 0 w 14"/>
                  <a:gd name="T37" fmla="*/ 18 h 28"/>
                  <a:gd name="T38" fmla="*/ 0 w 14"/>
                  <a:gd name="T39" fmla="*/ 14 h 28"/>
                  <a:gd name="T40" fmla="*/ 0 w 14"/>
                  <a:gd name="T41" fmla="*/ 8 h 28"/>
                  <a:gd name="T42" fmla="*/ 4 w 14"/>
                  <a:gd name="T4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28">
                    <a:moveTo>
                      <a:pt x="4" y="2"/>
                    </a:moveTo>
                    <a:lnTo>
                      <a:pt x="4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10" y="6"/>
                    </a:lnTo>
                    <a:lnTo>
                      <a:pt x="12" y="10"/>
                    </a:lnTo>
                    <a:lnTo>
                      <a:pt x="12" y="14"/>
                    </a:lnTo>
                    <a:lnTo>
                      <a:pt x="14" y="22"/>
                    </a:lnTo>
                    <a:lnTo>
                      <a:pt x="12" y="24"/>
                    </a:lnTo>
                    <a:lnTo>
                      <a:pt x="12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4" y="26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4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3" name="Freeform 301">
                <a:extLst>
                  <a:ext uri="{FF2B5EF4-FFF2-40B4-BE49-F238E27FC236}">
                    <a16:creationId xmlns:a16="http://schemas.microsoft.com/office/drawing/2014/main" id="{5B512392-9B7F-4880-AFD0-B2AA80E2635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89" y="3500"/>
                <a:ext cx="22" cy="26"/>
              </a:xfrm>
              <a:custGeom>
                <a:avLst/>
                <a:gdLst>
                  <a:gd name="T0" fmla="*/ 0 w 22"/>
                  <a:gd name="T1" fmla="*/ 12 h 26"/>
                  <a:gd name="T2" fmla="*/ 4 w 22"/>
                  <a:gd name="T3" fmla="*/ 6 h 26"/>
                  <a:gd name="T4" fmla="*/ 4 w 22"/>
                  <a:gd name="T5" fmla="*/ 6 h 26"/>
                  <a:gd name="T6" fmla="*/ 4 w 22"/>
                  <a:gd name="T7" fmla="*/ 6 h 26"/>
                  <a:gd name="T8" fmla="*/ 4 w 22"/>
                  <a:gd name="T9" fmla="*/ 4 h 26"/>
                  <a:gd name="T10" fmla="*/ 6 w 22"/>
                  <a:gd name="T11" fmla="*/ 2 h 26"/>
                  <a:gd name="T12" fmla="*/ 8 w 22"/>
                  <a:gd name="T13" fmla="*/ 2 h 26"/>
                  <a:gd name="T14" fmla="*/ 12 w 22"/>
                  <a:gd name="T15" fmla="*/ 0 h 26"/>
                  <a:gd name="T16" fmla="*/ 22 w 22"/>
                  <a:gd name="T17" fmla="*/ 8 h 26"/>
                  <a:gd name="T18" fmla="*/ 16 w 22"/>
                  <a:gd name="T19" fmla="*/ 18 h 26"/>
                  <a:gd name="T20" fmla="*/ 14 w 22"/>
                  <a:gd name="T21" fmla="*/ 20 h 26"/>
                  <a:gd name="T22" fmla="*/ 14 w 22"/>
                  <a:gd name="T23" fmla="*/ 22 h 26"/>
                  <a:gd name="T24" fmla="*/ 12 w 22"/>
                  <a:gd name="T25" fmla="*/ 24 h 26"/>
                  <a:gd name="T26" fmla="*/ 12 w 22"/>
                  <a:gd name="T27" fmla="*/ 26 h 26"/>
                  <a:gd name="T28" fmla="*/ 8 w 22"/>
                  <a:gd name="T29" fmla="*/ 26 h 26"/>
                  <a:gd name="T30" fmla="*/ 0 w 22"/>
                  <a:gd name="T31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" h="26">
                    <a:moveTo>
                      <a:pt x="0" y="12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22" y="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8" y="26"/>
                    </a:lnTo>
                    <a:lnTo>
                      <a:pt x="0" y="1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4" name="Freeform 302">
                <a:extLst>
                  <a:ext uri="{FF2B5EF4-FFF2-40B4-BE49-F238E27FC236}">
                    <a16:creationId xmlns:a16="http://schemas.microsoft.com/office/drawing/2014/main" id="{A6F17B1C-104E-4A4E-A66B-AC151ABDC0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77" y="3328"/>
                <a:ext cx="100" cy="96"/>
              </a:xfrm>
              <a:custGeom>
                <a:avLst/>
                <a:gdLst>
                  <a:gd name="T0" fmla="*/ 18 w 100"/>
                  <a:gd name="T1" fmla="*/ 26 h 96"/>
                  <a:gd name="T2" fmla="*/ 34 w 100"/>
                  <a:gd name="T3" fmla="*/ 16 h 96"/>
                  <a:gd name="T4" fmla="*/ 36 w 100"/>
                  <a:gd name="T5" fmla="*/ 10 h 96"/>
                  <a:gd name="T6" fmla="*/ 78 w 100"/>
                  <a:gd name="T7" fmla="*/ 8 h 96"/>
                  <a:gd name="T8" fmla="*/ 100 w 100"/>
                  <a:gd name="T9" fmla="*/ 18 h 96"/>
                  <a:gd name="T10" fmla="*/ 100 w 100"/>
                  <a:gd name="T11" fmla="*/ 48 h 96"/>
                  <a:gd name="T12" fmla="*/ 90 w 100"/>
                  <a:gd name="T13" fmla="*/ 76 h 96"/>
                  <a:gd name="T14" fmla="*/ 72 w 100"/>
                  <a:gd name="T15" fmla="*/ 92 h 96"/>
                  <a:gd name="T16" fmla="*/ 42 w 100"/>
                  <a:gd name="T17" fmla="*/ 96 h 96"/>
                  <a:gd name="T18" fmla="*/ 40 w 100"/>
                  <a:gd name="T19" fmla="*/ 94 h 96"/>
                  <a:gd name="T20" fmla="*/ 34 w 100"/>
                  <a:gd name="T21" fmla="*/ 88 h 96"/>
                  <a:gd name="T22" fmla="*/ 32 w 100"/>
                  <a:gd name="T23" fmla="*/ 88 h 96"/>
                  <a:gd name="T24" fmla="*/ 28 w 100"/>
                  <a:gd name="T25" fmla="*/ 86 h 96"/>
                  <a:gd name="T26" fmla="*/ 26 w 100"/>
                  <a:gd name="T27" fmla="*/ 80 h 96"/>
                  <a:gd name="T28" fmla="*/ 20 w 100"/>
                  <a:gd name="T29" fmla="*/ 74 h 96"/>
                  <a:gd name="T30" fmla="*/ 20 w 100"/>
                  <a:gd name="T31" fmla="*/ 74 h 96"/>
                  <a:gd name="T32" fmla="*/ 18 w 100"/>
                  <a:gd name="T33" fmla="*/ 68 h 96"/>
                  <a:gd name="T34" fmla="*/ 12 w 100"/>
                  <a:gd name="T35" fmla="*/ 58 h 96"/>
                  <a:gd name="T36" fmla="*/ 4 w 100"/>
                  <a:gd name="T37" fmla="*/ 46 h 96"/>
                  <a:gd name="T38" fmla="*/ 0 w 100"/>
                  <a:gd name="T39" fmla="*/ 28 h 96"/>
                  <a:gd name="T40" fmla="*/ 2 w 100"/>
                  <a:gd name="T41" fmla="*/ 38 h 96"/>
                  <a:gd name="T42" fmla="*/ 6 w 100"/>
                  <a:gd name="T43" fmla="*/ 50 h 96"/>
                  <a:gd name="T44" fmla="*/ 10 w 100"/>
                  <a:gd name="T45" fmla="*/ 56 h 96"/>
                  <a:gd name="T46" fmla="*/ 12 w 100"/>
                  <a:gd name="T47" fmla="*/ 58 h 96"/>
                  <a:gd name="T48" fmla="*/ 16 w 100"/>
                  <a:gd name="T49" fmla="*/ 64 h 96"/>
                  <a:gd name="T50" fmla="*/ 20 w 100"/>
                  <a:gd name="T51" fmla="*/ 72 h 96"/>
                  <a:gd name="T52" fmla="*/ 20 w 100"/>
                  <a:gd name="T53" fmla="*/ 74 h 96"/>
                  <a:gd name="T54" fmla="*/ 26 w 100"/>
                  <a:gd name="T55" fmla="*/ 80 h 96"/>
                  <a:gd name="T56" fmla="*/ 28 w 100"/>
                  <a:gd name="T57" fmla="*/ 86 h 96"/>
                  <a:gd name="T58" fmla="*/ 32 w 100"/>
                  <a:gd name="T59" fmla="*/ 88 h 96"/>
                  <a:gd name="T60" fmla="*/ 34 w 100"/>
                  <a:gd name="T61" fmla="*/ 88 h 96"/>
                  <a:gd name="T62" fmla="*/ 40 w 100"/>
                  <a:gd name="T63" fmla="*/ 94 h 96"/>
                  <a:gd name="T64" fmla="*/ 42 w 100"/>
                  <a:gd name="T6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0" h="96">
                    <a:moveTo>
                      <a:pt x="0" y="26"/>
                    </a:moveTo>
                    <a:lnTo>
                      <a:pt x="18" y="26"/>
                    </a:lnTo>
                    <a:lnTo>
                      <a:pt x="30" y="22"/>
                    </a:lnTo>
                    <a:lnTo>
                      <a:pt x="34" y="16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78" y="0"/>
                    </a:lnTo>
                    <a:lnTo>
                      <a:pt x="78" y="8"/>
                    </a:lnTo>
                    <a:lnTo>
                      <a:pt x="88" y="12"/>
                    </a:lnTo>
                    <a:lnTo>
                      <a:pt x="100" y="18"/>
                    </a:lnTo>
                    <a:lnTo>
                      <a:pt x="98" y="32"/>
                    </a:lnTo>
                    <a:lnTo>
                      <a:pt x="100" y="48"/>
                    </a:lnTo>
                    <a:lnTo>
                      <a:pt x="98" y="64"/>
                    </a:lnTo>
                    <a:lnTo>
                      <a:pt x="90" y="76"/>
                    </a:lnTo>
                    <a:lnTo>
                      <a:pt x="78" y="86"/>
                    </a:lnTo>
                    <a:lnTo>
                      <a:pt x="72" y="92"/>
                    </a:lnTo>
                    <a:lnTo>
                      <a:pt x="70" y="96"/>
                    </a:lnTo>
                    <a:lnTo>
                      <a:pt x="42" y="96"/>
                    </a:lnTo>
                    <a:lnTo>
                      <a:pt x="42" y="96"/>
                    </a:lnTo>
                    <a:lnTo>
                      <a:pt x="40" y="94"/>
                    </a:lnTo>
                    <a:lnTo>
                      <a:pt x="38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2" y="88"/>
                    </a:lnTo>
                    <a:lnTo>
                      <a:pt x="30" y="88"/>
                    </a:lnTo>
                    <a:lnTo>
                      <a:pt x="28" y="86"/>
                    </a:lnTo>
                    <a:lnTo>
                      <a:pt x="26" y="84"/>
                    </a:lnTo>
                    <a:lnTo>
                      <a:pt x="26" y="80"/>
                    </a:lnTo>
                    <a:lnTo>
                      <a:pt x="24" y="76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0" y="72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58"/>
                    </a:lnTo>
                    <a:lnTo>
                      <a:pt x="8" y="52"/>
                    </a:lnTo>
                    <a:lnTo>
                      <a:pt x="4" y="46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6" y="50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0" y="56"/>
                    </a:lnTo>
                    <a:lnTo>
                      <a:pt x="12" y="58"/>
                    </a:lnTo>
                    <a:lnTo>
                      <a:pt x="14" y="62"/>
                    </a:lnTo>
                    <a:lnTo>
                      <a:pt x="16" y="64"/>
                    </a:lnTo>
                    <a:lnTo>
                      <a:pt x="18" y="68"/>
                    </a:lnTo>
                    <a:lnTo>
                      <a:pt x="20" y="72"/>
                    </a:lnTo>
                    <a:lnTo>
                      <a:pt x="20" y="74"/>
                    </a:lnTo>
                    <a:lnTo>
                      <a:pt x="20" y="74"/>
                    </a:lnTo>
                    <a:lnTo>
                      <a:pt x="24" y="76"/>
                    </a:lnTo>
                    <a:lnTo>
                      <a:pt x="26" y="80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30" y="88"/>
                    </a:lnTo>
                    <a:lnTo>
                      <a:pt x="32" y="88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8" y="90"/>
                    </a:lnTo>
                    <a:lnTo>
                      <a:pt x="40" y="94"/>
                    </a:lnTo>
                    <a:lnTo>
                      <a:pt x="42" y="96"/>
                    </a:lnTo>
                    <a:lnTo>
                      <a:pt x="42" y="9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5" name="Freeform 303">
                <a:extLst>
                  <a:ext uri="{FF2B5EF4-FFF2-40B4-BE49-F238E27FC236}">
                    <a16:creationId xmlns:a16="http://schemas.microsoft.com/office/drawing/2014/main" id="{52541A30-AA5F-4FA2-A475-62CF7A659AD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1" y="2768"/>
                <a:ext cx="210" cy="200"/>
              </a:xfrm>
              <a:custGeom>
                <a:avLst/>
                <a:gdLst>
                  <a:gd name="T0" fmla="*/ 74 w 210"/>
                  <a:gd name="T1" fmla="*/ 0 h 200"/>
                  <a:gd name="T2" fmla="*/ 74 w 210"/>
                  <a:gd name="T3" fmla="*/ 0 h 200"/>
                  <a:gd name="T4" fmla="*/ 72 w 210"/>
                  <a:gd name="T5" fmla="*/ 2 h 200"/>
                  <a:gd name="T6" fmla="*/ 78 w 210"/>
                  <a:gd name="T7" fmla="*/ 114 h 200"/>
                  <a:gd name="T8" fmla="*/ 80 w 210"/>
                  <a:gd name="T9" fmla="*/ 120 h 200"/>
                  <a:gd name="T10" fmla="*/ 82 w 210"/>
                  <a:gd name="T11" fmla="*/ 128 h 200"/>
                  <a:gd name="T12" fmla="*/ 24 w 210"/>
                  <a:gd name="T13" fmla="*/ 130 h 200"/>
                  <a:gd name="T14" fmla="*/ 22 w 210"/>
                  <a:gd name="T15" fmla="*/ 132 h 200"/>
                  <a:gd name="T16" fmla="*/ 18 w 210"/>
                  <a:gd name="T17" fmla="*/ 134 h 200"/>
                  <a:gd name="T18" fmla="*/ 16 w 210"/>
                  <a:gd name="T19" fmla="*/ 132 h 200"/>
                  <a:gd name="T20" fmla="*/ 14 w 210"/>
                  <a:gd name="T21" fmla="*/ 132 h 200"/>
                  <a:gd name="T22" fmla="*/ 12 w 210"/>
                  <a:gd name="T23" fmla="*/ 136 h 200"/>
                  <a:gd name="T24" fmla="*/ 12 w 210"/>
                  <a:gd name="T25" fmla="*/ 140 h 200"/>
                  <a:gd name="T26" fmla="*/ 10 w 210"/>
                  <a:gd name="T27" fmla="*/ 144 h 200"/>
                  <a:gd name="T28" fmla="*/ 8 w 210"/>
                  <a:gd name="T29" fmla="*/ 146 h 200"/>
                  <a:gd name="T30" fmla="*/ 6 w 210"/>
                  <a:gd name="T31" fmla="*/ 150 h 200"/>
                  <a:gd name="T32" fmla="*/ 2 w 210"/>
                  <a:gd name="T33" fmla="*/ 154 h 200"/>
                  <a:gd name="T34" fmla="*/ 0 w 210"/>
                  <a:gd name="T35" fmla="*/ 156 h 200"/>
                  <a:gd name="T36" fmla="*/ 0 w 210"/>
                  <a:gd name="T37" fmla="*/ 164 h 200"/>
                  <a:gd name="T38" fmla="*/ 2 w 210"/>
                  <a:gd name="T39" fmla="*/ 172 h 200"/>
                  <a:gd name="T40" fmla="*/ 2 w 210"/>
                  <a:gd name="T41" fmla="*/ 174 h 200"/>
                  <a:gd name="T42" fmla="*/ 4 w 210"/>
                  <a:gd name="T43" fmla="*/ 176 h 200"/>
                  <a:gd name="T44" fmla="*/ 10 w 210"/>
                  <a:gd name="T45" fmla="*/ 178 h 200"/>
                  <a:gd name="T46" fmla="*/ 14 w 210"/>
                  <a:gd name="T47" fmla="*/ 180 h 200"/>
                  <a:gd name="T48" fmla="*/ 22 w 210"/>
                  <a:gd name="T49" fmla="*/ 182 h 200"/>
                  <a:gd name="T50" fmla="*/ 24 w 210"/>
                  <a:gd name="T51" fmla="*/ 182 h 200"/>
                  <a:gd name="T52" fmla="*/ 30 w 210"/>
                  <a:gd name="T53" fmla="*/ 182 h 200"/>
                  <a:gd name="T54" fmla="*/ 30 w 210"/>
                  <a:gd name="T55" fmla="*/ 176 h 200"/>
                  <a:gd name="T56" fmla="*/ 32 w 210"/>
                  <a:gd name="T57" fmla="*/ 176 h 200"/>
                  <a:gd name="T58" fmla="*/ 38 w 210"/>
                  <a:gd name="T59" fmla="*/ 174 h 200"/>
                  <a:gd name="T60" fmla="*/ 44 w 210"/>
                  <a:gd name="T61" fmla="*/ 178 h 200"/>
                  <a:gd name="T62" fmla="*/ 44 w 210"/>
                  <a:gd name="T63" fmla="*/ 182 h 200"/>
                  <a:gd name="T64" fmla="*/ 48 w 210"/>
                  <a:gd name="T65" fmla="*/ 190 h 200"/>
                  <a:gd name="T66" fmla="*/ 56 w 210"/>
                  <a:gd name="T67" fmla="*/ 198 h 200"/>
                  <a:gd name="T68" fmla="*/ 60 w 210"/>
                  <a:gd name="T69" fmla="*/ 200 h 200"/>
                  <a:gd name="T70" fmla="*/ 70 w 210"/>
                  <a:gd name="T71" fmla="*/ 198 h 200"/>
                  <a:gd name="T72" fmla="*/ 74 w 210"/>
                  <a:gd name="T73" fmla="*/ 196 h 200"/>
                  <a:gd name="T74" fmla="*/ 78 w 210"/>
                  <a:gd name="T75" fmla="*/ 192 h 200"/>
                  <a:gd name="T76" fmla="*/ 84 w 210"/>
                  <a:gd name="T77" fmla="*/ 196 h 200"/>
                  <a:gd name="T78" fmla="*/ 86 w 210"/>
                  <a:gd name="T79" fmla="*/ 196 h 200"/>
                  <a:gd name="T80" fmla="*/ 90 w 210"/>
                  <a:gd name="T81" fmla="*/ 196 h 200"/>
                  <a:gd name="T82" fmla="*/ 92 w 210"/>
                  <a:gd name="T83" fmla="*/ 194 h 200"/>
                  <a:gd name="T84" fmla="*/ 94 w 210"/>
                  <a:gd name="T85" fmla="*/ 186 h 200"/>
                  <a:gd name="T86" fmla="*/ 98 w 210"/>
                  <a:gd name="T87" fmla="*/ 176 h 200"/>
                  <a:gd name="T88" fmla="*/ 102 w 210"/>
                  <a:gd name="T89" fmla="*/ 170 h 200"/>
                  <a:gd name="T90" fmla="*/ 106 w 210"/>
                  <a:gd name="T91" fmla="*/ 166 h 200"/>
                  <a:gd name="T92" fmla="*/ 114 w 210"/>
                  <a:gd name="T93" fmla="*/ 164 h 200"/>
                  <a:gd name="T94" fmla="*/ 130 w 210"/>
                  <a:gd name="T95" fmla="*/ 162 h 200"/>
                  <a:gd name="T96" fmla="*/ 148 w 210"/>
                  <a:gd name="T97" fmla="*/ 156 h 200"/>
                  <a:gd name="T98" fmla="*/ 154 w 210"/>
                  <a:gd name="T99" fmla="*/ 150 h 200"/>
                  <a:gd name="T100" fmla="*/ 162 w 210"/>
                  <a:gd name="T101" fmla="*/ 150 h 200"/>
                  <a:gd name="T102" fmla="*/ 176 w 210"/>
                  <a:gd name="T103" fmla="*/ 148 h 200"/>
                  <a:gd name="T104" fmla="*/ 180 w 210"/>
                  <a:gd name="T105" fmla="*/ 148 h 200"/>
                  <a:gd name="T106" fmla="*/ 186 w 210"/>
                  <a:gd name="T107" fmla="*/ 142 h 200"/>
                  <a:gd name="T108" fmla="*/ 196 w 210"/>
                  <a:gd name="T109" fmla="*/ 132 h 200"/>
                  <a:gd name="T110" fmla="*/ 202 w 210"/>
                  <a:gd name="T111" fmla="*/ 120 h 200"/>
                  <a:gd name="T112" fmla="*/ 208 w 210"/>
                  <a:gd name="T113" fmla="*/ 92 h 200"/>
                  <a:gd name="T114" fmla="*/ 202 w 210"/>
                  <a:gd name="T115" fmla="*/ 74 h 200"/>
                  <a:gd name="T116" fmla="*/ 170 w 210"/>
                  <a:gd name="T117" fmla="*/ 58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0" h="200">
                    <a:moveTo>
                      <a:pt x="94" y="0"/>
                    </a:moveTo>
                    <a:lnTo>
                      <a:pt x="74" y="0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8" y="114"/>
                    </a:lnTo>
                    <a:lnTo>
                      <a:pt x="78" y="114"/>
                    </a:lnTo>
                    <a:lnTo>
                      <a:pt x="80" y="118"/>
                    </a:lnTo>
                    <a:lnTo>
                      <a:pt x="80" y="120"/>
                    </a:lnTo>
                    <a:lnTo>
                      <a:pt x="82" y="124"/>
                    </a:lnTo>
                    <a:lnTo>
                      <a:pt x="82" y="128"/>
                    </a:lnTo>
                    <a:lnTo>
                      <a:pt x="76" y="136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2" y="132"/>
                    </a:lnTo>
                    <a:lnTo>
                      <a:pt x="20" y="134"/>
                    </a:lnTo>
                    <a:lnTo>
                      <a:pt x="18" y="134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6" y="132"/>
                    </a:lnTo>
                    <a:lnTo>
                      <a:pt x="14" y="132"/>
                    </a:lnTo>
                    <a:lnTo>
                      <a:pt x="12" y="134"/>
                    </a:lnTo>
                    <a:lnTo>
                      <a:pt x="12" y="136"/>
                    </a:lnTo>
                    <a:lnTo>
                      <a:pt x="12" y="138"/>
                    </a:lnTo>
                    <a:lnTo>
                      <a:pt x="12" y="140"/>
                    </a:lnTo>
                    <a:lnTo>
                      <a:pt x="12" y="144"/>
                    </a:lnTo>
                    <a:lnTo>
                      <a:pt x="10" y="144"/>
                    </a:lnTo>
                    <a:lnTo>
                      <a:pt x="8" y="144"/>
                    </a:lnTo>
                    <a:lnTo>
                      <a:pt x="8" y="146"/>
                    </a:lnTo>
                    <a:lnTo>
                      <a:pt x="8" y="148"/>
                    </a:lnTo>
                    <a:lnTo>
                      <a:pt x="6" y="150"/>
                    </a:lnTo>
                    <a:lnTo>
                      <a:pt x="4" y="154"/>
                    </a:lnTo>
                    <a:lnTo>
                      <a:pt x="2" y="154"/>
                    </a:lnTo>
                    <a:lnTo>
                      <a:pt x="0" y="154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72"/>
                    </a:lnTo>
                    <a:lnTo>
                      <a:pt x="2" y="174"/>
                    </a:lnTo>
                    <a:lnTo>
                      <a:pt x="2" y="174"/>
                    </a:lnTo>
                    <a:lnTo>
                      <a:pt x="2" y="176"/>
                    </a:lnTo>
                    <a:lnTo>
                      <a:pt x="4" y="176"/>
                    </a:lnTo>
                    <a:lnTo>
                      <a:pt x="6" y="178"/>
                    </a:lnTo>
                    <a:lnTo>
                      <a:pt x="10" y="178"/>
                    </a:lnTo>
                    <a:lnTo>
                      <a:pt x="10" y="178"/>
                    </a:lnTo>
                    <a:lnTo>
                      <a:pt x="14" y="180"/>
                    </a:lnTo>
                    <a:lnTo>
                      <a:pt x="18" y="182"/>
                    </a:lnTo>
                    <a:lnTo>
                      <a:pt x="22" y="182"/>
                    </a:lnTo>
                    <a:lnTo>
                      <a:pt x="22" y="182"/>
                    </a:lnTo>
                    <a:lnTo>
                      <a:pt x="24" y="182"/>
                    </a:lnTo>
                    <a:lnTo>
                      <a:pt x="28" y="182"/>
                    </a:lnTo>
                    <a:lnTo>
                      <a:pt x="30" y="182"/>
                    </a:lnTo>
                    <a:lnTo>
                      <a:pt x="30" y="180"/>
                    </a:lnTo>
                    <a:lnTo>
                      <a:pt x="30" y="176"/>
                    </a:lnTo>
                    <a:lnTo>
                      <a:pt x="32" y="176"/>
                    </a:lnTo>
                    <a:lnTo>
                      <a:pt x="32" y="176"/>
                    </a:lnTo>
                    <a:lnTo>
                      <a:pt x="36" y="174"/>
                    </a:lnTo>
                    <a:lnTo>
                      <a:pt x="38" y="174"/>
                    </a:lnTo>
                    <a:lnTo>
                      <a:pt x="42" y="176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44" y="182"/>
                    </a:lnTo>
                    <a:lnTo>
                      <a:pt x="46" y="186"/>
                    </a:lnTo>
                    <a:lnTo>
                      <a:pt x="48" y="190"/>
                    </a:lnTo>
                    <a:lnTo>
                      <a:pt x="50" y="194"/>
                    </a:lnTo>
                    <a:lnTo>
                      <a:pt x="56" y="198"/>
                    </a:lnTo>
                    <a:lnTo>
                      <a:pt x="56" y="198"/>
                    </a:lnTo>
                    <a:lnTo>
                      <a:pt x="60" y="200"/>
                    </a:lnTo>
                    <a:lnTo>
                      <a:pt x="64" y="200"/>
                    </a:lnTo>
                    <a:lnTo>
                      <a:pt x="70" y="198"/>
                    </a:lnTo>
                    <a:lnTo>
                      <a:pt x="74" y="196"/>
                    </a:lnTo>
                    <a:lnTo>
                      <a:pt x="74" y="196"/>
                    </a:lnTo>
                    <a:lnTo>
                      <a:pt x="76" y="194"/>
                    </a:lnTo>
                    <a:lnTo>
                      <a:pt x="78" y="192"/>
                    </a:lnTo>
                    <a:lnTo>
                      <a:pt x="82" y="192"/>
                    </a:lnTo>
                    <a:lnTo>
                      <a:pt x="84" y="196"/>
                    </a:lnTo>
                    <a:lnTo>
                      <a:pt x="86" y="196"/>
                    </a:lnTo>
                    <a:lnTo>
                      <a:pt x="86" y="196"/>
                    </a:lnTo>
                    <a:lnTo>
                      <a:pt x="88" y="198"/>
                    </a:lnTo>
                    <a:lnTo>
                      <a:pt x="90" y="196"/>
                    </a:lnTo>
                    <a:lnTo>
                      <a:pt x="92" y="194"/>
                    </a:lnTo>
                    <a:lnTo>
                      <a:pt x="92" y="194"/>
                    </a:lnTo>
                    <a:lnTo>
                      <a:pt x="92" y="190"/>
                    </a:lnTo>
                    <a:lnTo>
                      <a:pt x="94" y="186"/>
                    </a:lnTo>
                    <a:lnTo>
                      <a:pt x="96" y="180"/>
                    </a:lnTo>
                    <a:lnTo>
                      <a:pt x="98" y="176"/>
                    </a:lnTo>
                    <a:lnTo>
                      <a:pt x="100" y="172"/>
                    </a:lnTo>
                    <a:lnTo>
                      <a:pt x="102" y="170"/>
                    </a:lnTo>
                    <a:lnTo>
                      <a:pt x="102" y="168"/>
                    </a:lnTo>
                    <a:lnTo>
                      <a:pt x="106" y="166"/>
                    </a:lnTo>
                    <a:lnTo>
                      <a:pt x="108" y="164"/>
                    </a:lnTo>
                    <a:lnTo>
                      <a:pt x="114" y="164"/>
                    </a:lnTo>
                    <a:lnTo>
                      <a:pt x="120" y="164"/>
                    </a:lnTo>
                    <a:lnTo>
                      <a:pt x="130" y="162"/>
                    </a:lnTo>
                    <a:lnTo>
                      <a:pt x="140" y="160"/>
                    </a:lnTo>
                    <a:lnTo>
                      <a:pt x="148" y="156"/>
                    </a:lnTo>
                    <a:lnTo>
                      <a:pt x="152" y="150"/>
                    </a:lnTo>
                    <a:lnTo>
                      <a:pt x="154" y="150"/>
                    </a:lnTo>
                    <a:lnTo>
                      <a:pt x="158" y="150"/>
                    </a:lnTo>
                    <a:lnTo>
                      <a:pt x="162" y="150"/>
                    </a:lnTo>
                    <a:lnTo>
                      <a:pt x="168" y="150"/>
                    </a:lnTo>
                    <a:lnTo>
                      <a:pt x="176" y="148"/>
                    </a:lnTo>
                    <a:lnTo>
                      <a:pt x="176" y="148"/>
                    </a:lnTo>
                    <a:lnTo>
                      <a:pt x="180" y="148"/>
                    </a:lnTo>
                    <a:lnTo>
                      <a:pt x="182" y="146"/>
                    </a:lnTo>
                    <a:lnTo>
                      <a:pt x="186" y="142"/>
                    </a:lnTo>
                    <a:lnTo>
                      <a:pt x="192" y="138"/>
                    </a:lnTo>
                    <a:lnTo>
                      <a:pt x="196" y="132"/>
                    </a:lnTo>
                    <a:lnTo>
                      <a:pt x="200" y="124"/>
                    </a:lnTo>
                    <a:lnTo>
                      <a:pt x="202" y="120"/>
                    </a:lnTo>
                    <a:lnTo>
                      <a:pt x="204" y="108"/>
                    </a:lnTo>
                    <a:lnTo>
                      <a:pt x="208" y="92"/>
                    </a:lnTo>
                    <a:lnTo>
                      <a:pt x="210" y="72"/>
                    </a:lnTo>
                    <a:lnTo>
                      <a:pt x="202" y="74"/>
                    </a:lnTo>
                    <a:lnTo>
                      <a:pt x="198" y="58"/>
                    </a:lnTo>
                    <a:lnTo>
                      <a:pt x="170" y="58"/>
                    </a:lnTo>
                    <a:lnTo>
                      <a:pt x="9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6" name="Freeform 304">
                <a:extLst>
                  <a:ext uri="{FF2B5EF4-FFF2-40B4-BE49-F238E27FC236}">
                    <a16:creationId xmlns:a16="http://schemas.microsoft.com/office/drawing/2014/main" id="{4EB2C2C0-7080-4375-BFCA-CDCA3B627A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169" y="2688"/>
                <a:ext cx="138" cy="150"/>
              </a:xfrm>
              <a:custGeom>
                <a:avLst/>
                <a:gdLst>
                  <a:gd name="T0" fmla="*/ 0 w 138"/>
                  <a:gd name="T1" fmla="*/ 150 h 150"/>
                  <a:gd name="T2" fmla="*/ 0 w 138"/>
                  <a:gd name="T3" fmla="*/ 0 h 150"/>
                  <a:gd name="T4" fmla="*/ 2 w 138"/>
                  <a:gd name="T5" fmla="*/ 0 h 150"/>
                  <a:gd name="T6" fmla="*/ 6 w 138"/>
                  <a:gd name="T7" fmla="*/ 2 h 150"/>
                  <a:gd name="T8" fmla="*/ 12 w 138"/>
                  <a:gd name="T9" fmla="*/ 2 h 150"/>
                  <a:gd name="T10" fmla="*/ 18 w 138"/>
                  <a:gd name="T11" fmla="*/ 2 h 150"/>
                  <a:gd name="T12" fmla="*/ 22 w 138"/>
                  <a:gd name="T13" fmla="*/ 2 h 150"/>
                  <a:gd name="T14" fmla="*/ 26 w 138"/>
                  <a:gd name="T15" fmla="*/ 4 h 150"/>
                  <a:gd name="T16" fmla="*/ 28 w 138"/>
                  <a:gd name="T17" fmla="*/ 4 h 150"/>
                  <a:gd name="T18" fmla="*/ 30 w 138"/>
                  <a:gd name="T19" fmla="*/ 6 h 150"/>
                  <a:gd name="T20" fmla="*/ 34 w 138"/>
                  <a:gd name="T21" fmla="*/ 8 h 150"/>
                  <a:gd name="T22" fmla="*/ 38 w 138"/>
                  <a:gd name="T23" fmla="*/ 10 h 150"/>
                  <a:gd name="T24" fmla="*/ 44 w 138"/>
                  <a:gd name="T25" fmla="*/ 10 h 150"/>
                  <a:gd name="T26" fmla="*/ 68 w 138"/>
                  <a:gd name="T27" fmla="*/ 4 h 150"/>
                  <a:gd name="T28" fmla="*/ 68 w 138"/>
                  <a:gd name="T29" fmla="*/ 4 h 150"/>
                  <a:gd name="T30" fmla="*/ 70 w 138"/>
                  <a:gd name="T31" fmla="*/ 4 h 150"/>
                  <a:gd name="T32" fmla="*/ 72 w 138"/>
                  <a:gd name="T33" fmla="*/ 2 h 150"/>
                  <a:gd name="T34" fmla="*/ 76 w 138"/>
                  <a:gd name="T35" fmla="*/ 2 h 150"/>
                  <a:gd name="T36" fmla="*/ 80 w 138"/>
                  <a:gd name="T37" fmla="*/ 4 h 150"/>
                  <a:gd name="T38" fmla="*/ 86 w 138"/>
                  <a:gd name="T39" fmla="*/ 6 h 150"/>
                  <a:gd name="T40" fmla="*/ 86 w 138"/>
                  <a:gd name="T41" fmla="*/ 6 h 150"/>
                  <a:gd name="T42" fmla="*/ 86 w 138"/>
                  <a:gd name="T43" fmla="*/ 10 h 150"/>
                  <a:gd name="T44" fmla="*/ 86 w 138"/>
                  <a:gd name="T45" fmla="*/ 14 h 150"/>
                  <a:gd name="T46" fmla="*/ 88 w 138"/>
                  <a:gd name="T47" fmla="*/ 20 h 150"/>
                  <a:gd name="T48" fmla="*/ 92 w 138"/>
                  <a:gd name="T49" fmla="*/ 26 h 150"/>
                  <a:gd name="T50" fmla="*/ 92 w 138"/>
                  <a:gd name="T51" fmla="*/ 30 h 150"/>
                  <a:gd name="T52" fmla="*/ 98 w 138"/>
                  <a:gd name="T53" fmla="*/ 40 h 150"/>
                  <a:gd name="T54" fmla="*/ 106 w 138"/>
                  <a:gd name="T55" fmla="*/ 56 h 150"/>
                  <a:gd name="T56" fmla="*/ 114 w 138"/>
                  <a:gd name="T57" fmla="*/ 74 h 150"/>
                  <a:gd name="T58" fmla="*/ 122 w 138"/>
                  <a:gd name="T59" fmla="*/ 92 h 150"/>
                  <a:gd name="T60" fmla="*/ 130 w 138"/>
                  <a:gd name="T61" fmla="*/ 108 h 150"/>
                  <a:gd name="T62" fmla="*/ 136 w 138"/>
                  <a:gd name="T63" fmla="*/ 122 h 150"/>
                  <a:gd name="T64" fmla="*/ 138 w 138"/>
                  <a:gd name="T65" fmla="*/ 128 h 150"/>
                  <a:gd name="T66" fmla="*/ 138 w 138"/>
                  <a:gd name="T67" fmla="*/ 130 h 150"/>
                  <a:gd name="T68" fmla="*/ 136 w 138"/>
                  <a:gd name="T69" fmla="*/ 132 h 150"/>
                  <a:gd name="T70" fmla="*/ 132 w 138"/>
                  <a:gd name="T71" fmla="*/ 138 h 150"/>
                  <a:gd name="T72" fmla="*/ 126 w 138"/>
                  <a:gd name="T73" fmla="*/ 142 h 150"/>
                  <a:gd name="T74" fmla="*/ 120 w 138"/>
                  <a:gd name="T75" fmla="*/ 146 h 150"/>
                  <a:gd name="T76" fmla="*/ 110 w 138"/>
                  <a:gd name="T77" fmla="*/ 150 h 150"/>
                  <a:gd name="T78" fmla="*/ 0 w 138"/>
                  <a:gd name="T7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8" h="150">
                    <a:moveTo>
                      <a:pt x="0" y="15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6" y="2"/>
                    </a:lnTo>
                    <a:lnTo>
                      <a:pt x="12" y="2"/>
                    </a:lnTo>
                    <a:lnTo>
                      <a:pt x="18" y="2"/>
                    </a:lnTo>
                    <a:lnTo>
                      <a:pt x="22" y="2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38" y="10"/>
                    </a:lnTo>
                    <a:lnTo>
                      <a:pt x="44" y="10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70" y="4"/>
                    </a:lnTo>
                    <a:lnTo>
                      <a:pt x="72" y="2"/>
                    </a:lnTo>
                    <a:lnTo>
                      <a:pt x="76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6" y="10"/>
                    </a:lnTo>
                    <a:lnTo>
                      <a:pt x="86" y="14"/>
                    </a:lnTo>
                    <a:lnTo>
                      <a:pt x="88" y="20"/>
                    </a:lnTo>
                    <a:lnTo>
                      <a:pt x="92" y="26"/>
                    </a:lnTo>
                    <a:lnTo>
                      <a:pt x="92" y="30"/>
                    </a:lnTo>
                    <a:lnTo>
                      <a:pt x="98" y="40"/>
                    </a:lnTo>
                    <a:lnTo>
                      <a:pt x="106" y="56"/>
                    </a:lnTo>
                    <a:lnTo>
                      <a:pt x="114" y="74"/>
                    </a:lnTo>
                    <a:lnTo>
                      <a:pt x="122" y="92"/>
                    </a:lnTo>
                    <a:lnTo>
                      <a:pt x="130" y="108"/>
                    </a:lnTo>
                    <a:lnTo>
                      <a:pt x="136" y="122"/>
                    </a:lnTo>
                    <a:lnTo>
                      <a:pt x="138" y="128"/>
                    </a:lnTo>
                    <a:lnTo>
                      <a:pt x="138" y="130"/>
                    </a:lnTo>
                    <a:lnTo>
                      <a:pt x="136" y="132"/>
                    </a:lnTo>
                    <a:lnTo>
                      <a:pt x="132" y="138"/>
                    </a:lnTo>
                    <a:lnTo>
                      <a:pt x="126" y="142"/>
                    </a:lnTo>
                    <a:lnTo>
                      <a:pt x="120" y="146"/>
                    </a:lnTo>
                    <a:lnTo>
                      <a:pt x="110" y="150"/>
                    </a:lnTo>
                    <a:lnTo>
                      <a:pt x="0" y="15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7" name="Freeform 305">
                <a:extLst>
                  <a:ext uri="{FF2B5EF4-FFF2-40B4-BE49-F238E27FC236}">
                    <a16:creationId xmlns:a16="http://schemas.microsoft.com/office/drawing/2014/main" id="{73B74433-0CB0-4471-BA43-5906A2E3AF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255" y="2692"/>
                <a:ext cx="40" cy="50"/>
              </a:xfrm>
              <a:custGeom>
                <a:avLst/>
                <a:gdLst>
                  <a:gd name="T0" fmla="*/ 0 w 40"/>
                  <a:gd name="T1" fmla="*/ 0 h 50"/>
                  <a:gd name="T2" fmla="*/ 0 w 40"/>
                  <a:gd name="T3" fmla="*/ 8 h 50"/>
                  <a:gd name="T4" fmla="*/ 0 w 40"/>
                  <a:gd name="T5" fmla="*/ 10 h 50"/>
                  <a:gd name="T6" fmla="*/ 2 w 40"/>
                  <a:gd name="T7" fmla="*/ 12 h 50"/>
                  <a:gd name="T8" fmla="*/ 2 w 40"/>
                  <a:gd name="T9" fmla="*/ 16 h 50"/>
                  <a:gd name="T10" fmla="*/ 4 w 40"/>
                  <a:gd name="T11" fmla="*/ 20 h 50"/>
                  <a:gd name="T12" fmla="*/ 6 w 40"/>
                  <a:gd name="T13" fmla="*/ 24 h 50"/>
                  <a:gd name="T14" fmla="*/ 8 w 40"/>
                  <a:gd name="T15" fmla="*/ 28 h 50"/>
                  <a:gd name="T16" fmla="*/ 10 w 40"/>
                  <a:gd name="T17" fmla="*/ 30 h 50"/>
                  <a:gd name="T18" fmla="*/ 14 w 40"/>
                  <a:gd name="T19" fmla="*/ 34 h 50"/>
                  <a:gd name="T20" fmla="*/ 16 w 40"/>
                  <a:gd name="T21" fmla="*/ 38 h 50"/>
                  <a:gd name="T22" fmla="*/ 22 w 40"/>
                  <a:gd name="T23" fmla="*/ 42 h 50"/>
                  <a:gd name="T24" fmla="*/ 26 w 40"/>
                  <a:gd name="T25" fmla="*/ 44 h 50"/>
                  <a:gd name="T26" fmla="*/ 30 w 40"/>
                  <a:gd name="T27" fmla="*/ 48 h 50"/>
                  <a:gd name="T28" fmla="*/ 32 w 40"/>
                  <a:gd name="T29" fmla="*/ 50 h 50"/>
                  <a:gd name="T30" fmla="*/ 32 w 40"/>
                  <a:gd name="T31" fmla="*/ 50 h 50"/>
                  <a:gd name="T32" fmla="*/ 34 w 40"/>
                  <a:gd name="T33" fmla="*/ 50 h 50"/>
                  <a:gd name="T34" fmla="*/ 36 w 40"/>
                  <a:gd name="T35" fmla="*/ 48 h 50"/>
                  <a:gd name="T36" fmla="*/ 38 w 40"/>
                  <a:gd name="T37" fmla="*/ 44 h 50"/>
                  <a:gd name="T38" fmla="*/ 40 w 40"/>
                  <a:gd name="T39" fmla="*/ 32 h 50"/>
                  <a:gd name="T40" fmla="*/ 38 w 40"/>
                  <a:gd name="T41" fmla="*/ 28 h 50"/>
                  <a:gd name="T42" fmla="*/ 32 w 40"/>
                  <a:gd name="T43" fmla="*/ 18 h 50"/>
                  <a:gd name="T44" fmla="*/ 26 w 40"/>
                  <a:gd name="T45" fmla="*/ 8 h 50"/>
                  <a:gd name="T46" fmla="*/ 22 w 40"/>
                  <a:gd name="T47" fmla="*/ 0 h 50"/>
                  <a:gd name="T48" fmla="*/ 22 w 40"/>
                  <a:gd name="T49" fmla="*/ 0 h 50"/>
                  <a:gd name="T50" fmla="*/ 18 w 40"/>
                  <a:gd name="T51" fmla="*/ 0 h 50"/>
                  <a:gd name="T52" fmla="*/ 12 w 40"/>
                  <a:gd name="T53" fmla="*/ 0 h 50"/>
                  <a:gd name="T54" fmla="*/ 8 w 40"/>
                  <a:gd name="T55" fmla="*/ 0 h 50"/>
                  <a:gd name="T56" fmla="*/ 2 w 40"/>
                  <a:gd name="T57" fmla="*/ 0 h 50"/>
                  <a:gd name="T58" fmla="*/ 0 w 40"/>
                  <a:gd name="T5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0" h="50">
                    <a:moveTo>
                      <a:pt x="0" y="0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6" y="24"/>
                    </a:lnTo>
                    <a:lnTo>
                      <a:pt x="8" y="28"/>
                    </a:lnTo>
                    <a:lnTo>
                      <a:pt x="10" y="30"/>
                    </a:lnTo>
                    <a:lnTo>
                      <a:pt x="14" y="34"/>
                    </a:lnTo>
                    <a:lnTo>
                      <a:pt x="16" y="38"/>
                    </a:lnTo>
                    <a:lnTo>
                      <a:pt x="22" y="42"/>
                    </a:lnTo>
                    <a:lnTo>
                      <a:pt x="26" y="44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4" y="50"/>
                    </a:lnTo>
                    <a:lnTo>
                      <a:pt x="36" y="48"/>
                    </a:lnTo>
                    <a:lnTo>
                      <a:pt x="38" y="44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2" y="18"/>
                    </a:lnTo>
                    <a:lnTo>
                      <a:pt x="26" y="8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8" name="Freeform 306">
                <a:extLst>
                  <a:ext uri="{FF2B5EF4-FFF2-40B4-BE49-F238E27FC236}">
                    <a16:creationId xmlns:a16="http://schemas.microsoft.com/office/drawing/2014/main" id="{46CFD13B-820A-4127-A1EE-E521738CD7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393" y="3266"/>
                <a:ext cx="86" cy="182"/>
              </a:xfrm>
              <a:custGeom>
                <a:avLst/>
                <a:gdLst>
                  <a:gd name="T0" fmla="*/ 78 w 86"/>
                  <a:gd name="T1" fmla="*/ 0 h 182"/>
                  <a:gd name="T2" fmla="*/ 72 w 86"/>
                  <a:gd name="T3" fmla="*/ 4 h 182"/>
                  <a:gd name="T4" fmla="*/ 64 w 86"/>
                  <a:gd name="T5" fmla="*/ 12 h 182"/>
                  <a:gd name="T6" fmla="*/ 60 w 86"/>
                  <a:gd name="T7" fmla="*/ 20 h 182"/>
                  <a:gd name="T8" fmla="*/ 56 w 86"/>
                  <a:gd name="T9" fmla="*/ 24 h 182"/>
                  <a:gd name="T10" fmla="*/ 48 w 86"/>
                  <a:gd name="T11" fmla="*/ 32 h 182"/>
                  <a:gd name="T12" fmla="*/ 40 w 86"/>
                  <a:gd name="T13" fmla="*/ 42 h 182"/>
                  <a:gd name="T14" fmla="*/ 34 w 86"/>
                  <a:gd name="T15" fmla="*/ 50 h 182"/>
                  <a:gd name="T16" fmla="*/ 28 w 86"/>
                  <a:gd name="T17" fmla="*/ 54 h 182"/>
                  <a:gd name="T18" fmla="*/ 24 w 86"/>
                  <a:gd name="T19" fmla="*/ 54 h 182"/>
                  <a:gd name="T20" fmla="*/ 22 w 86"/>
                  <a:gd name="T21" fmla="*/ 54 h 182"/>
                  <a:gd name="T22" fmla="*/ 16 w 86"/>
                  <a:gd name="T23" fmla="*/ 54 h 182"/>
                  <a:gd name="T24" fmla="*/ 10 w 86"/>
                  <a:gd name="T25" fmla="*/ 60 h 182"/>
                  <a:gd name="T26" fmla="*/ 6 w 86"/>
                  <a:gd name="T27" fmla="*/ 68 h 182"/>
                  <a:gd name="T28" fmla="*/ 6 w 86"/>
                  <a:gd name="T29" fmla="*/ 82 h 182"/>
                  <a:gd name="T30" fmla="*/ 4 w 86"/>
                  <a:gd name="T31" fmla="*/ 90 h 182"/>
                  <a:gd name="T32" fmla="*/ 6 w 86"/>
                  <a:gd name="T33" fmla="*/ 92 h 182"/>
                  <a:gd name="T34" fmla="*/ 8 w 86"/>
                  <a:gd name="T35" fmla="*/ 92 h 182"/>
                  <a:gd name="T36" fmla="*/ 14 w 86"/>
                  <a:gd name="T37" fmla="*/ 100 h 182"/>
                  <a:gd name="T38" fmla="*/ 14 w 86"/>
                  <a:gd name="T39" fmla="*/ 106 h 182"/>
                  <a:gd name="T40" fmla="*/ 10 w 86"/>
                  <a:gd name="T41" fmla="*/ 110 h 182"/>
                  <a:gd name="T42" fmla="*/ 6 w 86"/>
                  <a:gd name="T43" fmla="*/ 116 h 182"/>
                  <a:gd name="T44" fmla="*/ 0 w 86"/>
                  <a:gd name="T45" fmla="*/ 138 h 182"/>
                  <a:gd name="T46" fmla="*/ 6 w 86"/>
                  <a:gd name="T47" fmla="*/ 172 h 182"/>
                  <a:gd name="T48" fmla="*/ 8 w 86"/>
                  <a:gd name="T49" fmla="*/ 172 h 182"/>
                  <a:gd name="T50" fmla="*/ 16 w 86"/>
                  <a:gd name="T51" fmla="*/ 172 h 182"/>
                  <a:gd name="T52" fmla="*/ 22 w 86"/>
                  <a:gd name="T53" fmla="*/ 172 h 182"/>
                  <a:gd name="T54" fmla="*/ 20 w 86"/>
                  <a:gd name="T55" fmla="*/ 174 h 182"/>
                  <a:gd name="T56" fmla="*/ 24 w 86"/>
                  <a:gd name="T57" fmla="*/ 178 h 182"/>
                  <a:gd name="T58" fmla="*/ 28 w 86"/>
                  <a:gd name="T59" fmla="*/ 182 h 182"/>
                  <a:gd name="T60" fmla="*/ 36 w 86"/>
                  <a:gd name="T61" fmla="*/ 182 h 182"/>
                  <a:gd name="T62" fmla="*/ 44 w 86"/>
                  <a:gd name="T63" fmla="*/ 178 h 182"/>
                  <a:gd name="T64" fmla="*/ 50 w 86"/>
                  <a:gd name="T65" fmla="*/ 164 h 182"/>
                  <a:gd name="T66" fmla="*/ 58 w 86"/>
                  <a:gd name="T67" fmla="*/ 134 h 182"/>
                  <a:gd name="T68" fmla="*/ 58 w 86"/>
                  <a:gd name="T69" fmla="*/ 126 h 182"/>
                  <a:gd name="T70" fmla="*/ 60 w 86"/>
                  <a:gd name="T71" fmla="*/ 120 h 182"/>
                  <a:gd name="T72" fmla="*/ 66 w 86"/>
                  <a:gd name="T73" fmla="*/ 108 h 182"/>
                  <a:gd name="T74" fmla="*/ 72 w 86"/>
                  <a:gd name="T75" fmla="*/ 82 h 182"/>
                  <a:gd name="T76" fmla="*/ 78 w 86"/>
                  <a:gd name="T77" fmla="*/ 54 h 182"/>
                  <a:gd name="T78" fmla="*/ 78 w 86"/>
                  <a:gd name="T79" fmla="*/ 50 h 182"/>
                  <a:gd name="T80" fmla="*/ 82 w 86"/>
                  <a:gd name="T81" fmla="*/ 40 h 182"/>
                  <a:gd name="T82" fmla="*/ 84 w 86"/>
                  <a:gd name="T83" fmla="*/ 28 h 182"/>
                  <a:gd name="T84" fmla="*/ 84 w 86"/>
                  <a:gd name="T85" fmla="*/ 20 h 182"/>
                  <a:gd name="T86" fmla="*/ 86 w 86"/>
                  <a:gd name="T87" fmla="*/ 12 h 182"/>
                  <a:gd name="T88" fmla="*/ 86 w 86"/>
                  <a:gd name="T89" fmla="*/ 4 h 182"/>
                  <a:gd name="T90" fmla="*/ 78 w 86"/>
                  <a:gd name="T91" fmla="*/ 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6" h="182">
                    <a:moveTo>
                      <a:pt x="78" y="0"/>
                    </a:moveTo>
                    <a:lnTo>
                      <a:pt x="78" y="0"/>
                    </a:lnTo>
                    <a:lnTo>
                      <a:pt x="76" y="2"/>
                    </a:lnTo>
                    <a:lnTo>
                      <a:pt x="72" y="4"/>
                    </a:lnTo>
                    <a:lnTo>
                      <a:pt x="68" y="6"/>
                    </a:lnTo>
                    <a:lnTo>
                      <a:pt x="64" y="12"/>
                    </a:lnTo>
                    <a:lnTo>
                      <a:pt x="62" y="20"/>
                    </a:lnTo>
                    <a:lnTo>
                      <a:pt x="60" y="20"/>
                    </a:lnTo>
                    <a:lnTo>
                      <a:pt x="58" y="22"/>
                    </a:lnTo>
                    <a:lnTo>
                      <a:pt x="56" y="24"/>
                    </a:lnTo>
                    <a:lnTo>
                      <a:pt x="52" y="28"/>
                    </a:lnTo>
                    <a:lnTo>
                      <a:pt x="48" y="32"/>
                    </a:lnTo>
                    <a:lnTo>
                      <a:pt x="44" y="36"/>
                    </a:lnTo>
                    <a:lnTo>
                      <a:pt x="40" y="42"/>
                    </a:lnTo>
                    <a:lnTo>
                      <a:pt x="38" y="46"/>
                    </a:lnTo>
                    <a:lnTo>
                      <a:pt x="34" y="50"/>
                    </a:lnTo>
                    <a:lnTo>
                      <a:pt x="30" y="52"/>
                    </a:lnTo>
                    <a:lnTo>
                      <a:pt x="28" y="54"/>
                    </a:lnTo>
                    <a:lnTo>
                      <a:pt x="26" y="54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2" y="54"/>
                    </a:lnTo>
                    <a:lnTo>
                      <a:pt x="20" y="54"/>
                    </a:lnTo>
                    <a:lnTo>
                      <a:pt x="16" y="54"/>
                    </a:lnTo>
                    <a:lnTo>
                      <a:pt x="14" y="56"/>
                    </a:lnTo>
                    <a:lnTo>
                      <a:pt x="10" y="60"/>
                    </a:lnTo>
                    <a:lnTo>
                      <a:pt x="8" y="64"/>
                    </a:lnTo>
                    <a:lnTo>
                      <a:pt x="6" y="68"/>
                    </a:lnTo>
                    <a:lnTo>
                      <a:pt x="6" y="76"/>
                    </a:lnTo>
                    <a:lnTo>
                      <a:pt x="6" y="82"/>
                    </a:lnTo>
                    <a:lnTo>
                      <a:pt x="6" y="88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4" y="100"/>
                    </a:lnTo>
                    <a:lnTo>
                      <a:pt x="14" y="102"/>
                    </a:lnTo>
                    <a:lnTo>
                      <a:pt x="14" y="106"/>
                    </a:lnTo>
                    <a:lnTo>
                      <a:pt x="12" y="108"/>
                    </a:lnTo>
                    <a:lnTo>
                      <a:pt x="10" y="110"/>
                    </a:lnTo>
                    <a:lnTo>
                      <a:pt x="8" y="112"/>
                    </a:lnTo>
                    <a:lnTo>
                      <a:pt x="6" y="116"/>
                    </a:lnTo>
                    <a:lnTo>
                      <a:pt x="2" y="124"/>
                    </a:lnTo>
                    <a:lnTo>
                      <a:pt x="0" y="138"/>
                    </a:lnTo>
                    <a:lnTo>
                      <a:pt x="0" y="154"/>
                    </a:lnTo>
                    <a:lnTo>
                      <a:pt x="6" y="172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6" y="172"/>
                    </a:lnTo>
                    <a:lnTo>
                      <a:pt x="20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0" y="174"/>
                    </a:lnTo>
                    <a:lnTo>
                      <a:pt x="22" y="176"/>
                    </a:lnTo>
                    <a:lnTo>
                      <a:pt x="24" y="178"/>
                    </a:lnTo>
                    <a:lnTo>
                      <a:pt x="26" y="180"/>
                    </a:lnTo>
                    <a:lnTo>
                      <a:pt x="28" y="182"/>
                    </a:lnTo>
                    <a:lnTo>
                      <a:pt x="32" y="182"/>
                    </a:lnTo>
                    <a:lnTo>
                      <a:pt x="36" y="182"/>
                    </a:lnTo>
                    <a:lnTo>
                      <a:pt x="40" y="182"/>
                    </a:lnTo>
                    <a:lnTo>
                      <a:pt x="44" y="178"/>
                    </a:lnTo>
                    <a:lnTo>
                      <a:pt x="46" y="172"/>
                    </a:lnTo>
                    <a:lnTo>
                      <a:pt x="50" y="164"/>
                    </a:lnTo>
                    <a:lnTo>
                      <a:pt x="56" y="146"/>
                    </a:lnTo>
                    <a:lnTo>
                      <a:pt x="58" y="134"/>
                    </a:lnTo>
                    <a:lnTo>
                      <a:pt x="60" y="128"/>
                    </a:lnTo>
                    <a:lnTo>
                      <a:pt x="58" y="126"/>
                    </a:lnTo>
                    <a:lnTo>
                      <a:pt x="58" y="124"/>
                    </a:lnTo>
                    <a:lnTo>
                      <a:pt x="60" y="120"/>
                    </a:lnTo>
                    <a:lnTo>
                      <a:pt x="62" y="114"/>
                    </a:lnTo>
                    <a:lnTo>
                      <a:pt x="66" y="108"/>
                    </a:lnTo>
                    <a:lnTo>
                      <a:pt x="70" y="98"/>
                    </a:lnTo>
                    <a:lnTo>
                      <a:pt x="72" y="82"/>
                    </a:lnTo>
                    <a:lnTo>
                      <a:pt x="76" y="66"/>
                    </a:lnTo>
                    <a:lnTo>
                      <a:pt x="78" y="54"/>
                    </a:lnTo>
                    <a:lnTo>
                      <a:pt x="78" y="52"/>
                    </a:lnTo>
                    <a:lnTo>
                      <a:pt x="78" y="50"/>
                    </a:lnTo>
                    <a:lnTo>
                      <a:pt x="80" y="44"/>
                    </a:lnTo>
                    <a:lnTo>
                      <a:pt x="82" y="40"/>
                    </a:lnTo>
                    <a:lnTo>
                      <a:pt x="82" y="34"/>
                    </a:lnTo>
                    <a:lnTo>
                      <a:pt x="84" y="28"/>
                    </a:lnTo>
                    <a:lnTo>
                      <a:pt x="84" y="24"/>
                    </a:lnTo>
                    <a:lnTo>
                      <a:pt x="84" y="20"/>
                    </a:lnTo>
                    <a:lnTo>
                      <a:pt x="86" y="16"/>
                    </a:lnTo>
                    <a:lnTo>
                      <a:pt x="86" y="12"/>
                    </a:lnTo>
                    <a:lnTo>
                      <a:pt x="86" y="8"/>
                    </a:lnTo>
                    <a:lnTo>
                      <a:pt x="86" y="4"/>
                    </a:lnTo>
                    <a:lnTo>
                      <a:pt x="84" y="2"/>
                    </a:lnTo>
                    <a:lnTo>
                      <a:pt x="78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49" name="Freeform 307">
                <a:extLst>
                  <a:ext uri="{FF2B5EF4-FFF2-40B4-BE49-F238E27FC236}">
                    <a16:creationId xmlns:a16="http://schemas.microsoft.com/office/drawing/2014/main" id="{6F8146D5-D501-4AE7-9DB0-5EF65C9072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77" y="3726"/>
                <a:ext cx="58" cy="56"/>
              </a:xfrm>
              <a:custGeom>
                <a:avLst/>
                <a:gdLst>
                  <a:gd name="T0" fmla="*/ 10 w 58"/>
                  <a:gd name="T1" fmla="*/ 2 h 56"/>
                  <a:gd name="T2" fmla="*/ 10 w 58"/>
                  <a:gd name="T3" fmla="*/ 2 h 56"/>
                  <a:gd name="T4" fmla="*/ 8 w 58"/>
                  <a:gd name="T5" fmla="*/ 2 h 56"/>
                  <a:gd name="T6" fmla="*/ 6 w 58"/>
                  <a:gd name="T7" fmla="*/ 2 h 56"/>
                  <a:gd name="T8" fmla="*/ 4 w 58"/>
                  <a:gd name="T9" fmla="*/ 4 h 56"/>
                  <a:gd name="T10" fmla="*/ 2 w 58"/>
                  <a:gd name="T11" fmla="*/ 6 h 56"/>
                  <a:gd name="T12" fmla="*/ 0 w 58"/>
                  <a:gd name="T13" fmla="*/ 8 h 56"/>
                  <a:gd name="T14" fmla="*/ 0 w 58"/>
                  <a:gd name="T15" fmla="*/ 14 h 56"/>
                  <a:gd name="T16" fmla="*/ 6 w 58"/>
                  <a:gd name="T17" fmla="*/ 30 h 56"/>
                  <a:gd name="T18" fmla="*/ 6 w 58"/>
                  <a:gd name="T19" fmla="*/ 30 h 56"/>
                  <a:gd name="T20" fmla="*/ 8 w 58"/>
                  <a:gd name="T21" fmla="*/ 32 h 56"/>
                  <a:gd name="T22" fmla="*/ 10 w 58"/>
                  <a:gd name="T23" fmla="*/ 36 h 56"/>
                  <a:gd name="T24" fmla="*/ 14 w 58"/>
                  <a:gd name="T25" fmla="*/ 40 h 56"/>
                  <a:gd name="T26" fmla="*/ 14 w 58"/>
                  <a:gd name="T27" fmla="*/ 44 h 56"/>
                  <a:gd name="T28" fmla="*/ 18 w 58"/>
                  <a:gd name="T29" fmla="*/ 46 h 56"/>
                  <a:gd name="T30" fmla="*/ 22 w 58"/>
                  <a:gd name="T31" fmla="*/ 50 h 56"/>
                  <a:gd name="T32" fmla="*/ 26 w 58"/>
                  <a:gd name="T33" fmla="*/ 52 h 56"/>
                  <a:gd name="T34" fmla="*/ 32 w 58"/>
                  <a:gd name="T35" fmla="*/ 54 h 56"/>
                  <a:gd name="T36" fmla="*/ 36 w 58"/>
                  <a:gd name="T37" fmla="*/ 56 h 56"/>
                  <a:gd name="T38" fmla="*/ 40 w 58"/>
                  <a:gd name="T39" fmla="*/ 54 h 56"/>
                  <a:gd name="T40" fmla="*/ 42 w 58"/>
                  <a:gd name="T41" fmla="*/ 52 h 56"/>
                  <a:gd name="T42" fmla="*/ 46 w 58"/>
                  <a:gd name="T43" fmla="*/ 50 h 56"/>
                  <a:gd name="T44" fmla="*/ 50 w 58"/>
                  <a:gd name="T45" fmla="*/ 44 h 56"/>
                  <a:gd name="T46" fmla="*/ 54 w 58"/>
                  <a:gd name="T47" fmla="*/ 40 h 56"/>
                  <a:gd name="T48" fmla="*/ 56 w 58"/>
                  <a:gd name="T49" fmla="*/ 34 h 56"/>
                  <a:gd name="T50" fmla="*/ 58 w 58"/>
                  <a:gd name="T51" fmla="*/ 30 h 56"/>
                  <a:gd name="T52" fmla="*/ 56 w 58"/>
                  <a:gd name="T53" fmla="*/ 24 h 56"/>
                  <a:gd name="T54" fmla="*/ 56 w 58"/>
                  <a:gd name="T55" fmla="*/ 18 h 56"/>
                  <a:gd name="T56" fmla="*/ 56 w 58"/>
                  <a:gd name="T57" fmla="*/ 12 h 56"/>
                  <a:gd name="T58" fmla="*/ 56 w 58"/>
                  <a:gd name="T59" fmla="*/ 8 h 56"/>
                  <a:gd name="T60" fmla="*/ 56 w 58"/>
                  <a:gd name="T61" fmla="*/ 6 h 56"/>
                  <a:gd name="T62" fmla="*/ 54 w 58"/>
                  <a:gd name="T63" fmla="*/ 6 h 56"/>
                  <a:gd name="T64" fmla="*/ 52 w 58"/>
                  <a:gd name="T65" fmla="*/ 4 h 56"/>
                  <a:gd name="T66" fmla="*/ 50 w 58"/>
                  <a:gd name="T67" fmla="*/ 2 h 56"/>
                  <a:gd name="T68" fmla="*/ 46 w 58"/>
                  <a:gd name="T69" fmla="*/ 0 h 56"/>
                  <a:gd name="T70" fmla="*/ 42 w 58"/>
                  <a:gd name="T71" fmla="*/ 0 h 56"/>
                  <a:gd name="T72" fmla="*/ 40 w 58"/>
                  <a:gd name="T73" fmla="*/ 0 h 56"/>
                  <a:gd name="T74" fmla="*/ 38 w 58"/>
                  <a:gd name="T75" fmla="*/ 2 h 56"/>
                  <a:gd name="T76" fmla="*/ 36 w 58"/>
                  <a:gd name="T77" fmla="*/ 4 h 56"/>
                  <a:gd name="T78" fmla="*/ 34 w 58"/>
                  <a:gd name="T79" fmla="*/ 8 h 56"/>
                  <a:gd name="T80" fmla="*/ 32 w 58"/>
                  <a:gd name="T81" fmla="*/ 10 h 56"/>
                  <a:gd name="T82" fmla="*/ 32 w 58"/>
                  <a:gd name="T83" fmla="*/ 10 h 56"/>
                  <a:gd name="T84" fmla="*/ 16 w 58"/>
                  <a:gd name="T85" fmla="*/ 2 h 56"/>
                  <a:gd name="T86" fmla="*/ 10 w 58"/>
                  <a:gd name="T87" fmla="*/ 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8" h="56">
                    <a:moveTo>
                      <a:pt x="10" y="2"/>
                    </a:moveTo>
                    <a:lnTo>
                      <a:pt x="10" y="2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0" y="36"/>
                    </a:lnTo>
                    <a:lnTo>
                      <a:pt x="14" y="40"/>
                    </a:lnTo>
                    <a:lnTo>
                      <a:pt x="14" y="44"/>
                    </a:lnTo>
                    <a:lnTo>
                      <a:pt x="18" y="46"/>
                    </a:lnTo>
                    <a:lnTo>
                      <a:pt x="22" y="50"/>
                    </a:lnTo>
                    <a:lnTo>
                      <a:pt x="26" y="52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4"/>
                    </a:lnTo>
                    <a:lnTo>
                      <a:pt x="42" y="52"/>
                    </a:lnTo>
                    <a:lnTo>
                      <a:pt x="46" y="50"/>
                    </a:lnTo>
                    <a:lnTo>
                      <a:pt x="50" y="44"/>
                    </a:lnTo>
                    <a:lnTo>
                      <a:pt x="54" y="40"/>
                    </a:lnTo>
                    <a:lnTo>
                      <a:pt x="56" y="34"/>
                    </a:lnTo>
                    <a:lnTo>
                      <a:pt x="58" y="30"/>
                    </a:lnTo>
                    <a:lnTo>
                      <a:pt x="56" y="24"/>
                    </a:lnTo>
                    <a:lnTo>
                      <a:pt x="56" y="18"/>
                    </a:lnTo>
                    <a:lnTo>
                      <a:pt x="56" y="12"/>
                    </a:lnTo>
                    <a:lnTo>
                      <a:pt x="56" y="8"/>
                    </a:lnTo>
                    <a:lnTo>
                      <a:pt x="56" y="6"/>
                    </a:lnTo>
                    <a:lnTo>
                      <a:pt x="54" y="6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6" y="4"/>
                    </a:lnTo>
                    <a:lnTo>
                      <a:pt x="34" y="8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16" y="2"/>
                    </a:lnTo>
                    <a:lnTo>
                      <a:pt x="10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0" name="Freeform 308">
                <a:extLst>
                  <a:ext uri="{FF2B5EF4-FFF2-40B4-BE49-F238E27FC236}">
                    <a16:creationId xmlns:a16="http://schemas.microsoft.com/office/drawing/2014/main" id="{3DEBEA2E-74D6-4091-85AD-847A836935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31" y="3138"/>
                <a:ext cx="70" cy="54"/>
              </a:xfrm>
              <a:custGeom>
                <a:avLst/>
                <a:gdLst>
                  <a:gd name="T0" fmla="*/ 2 w 70"/>
                  <a:gd name="T1" fmla="*/ 44 h 54"/>
                  <a:gd name="T2" fmla="*/ 34 w 70"/>
                  <a:gd name="T3" fmla="*/ 28 h 54"/>
                  <a:gd name="T4" fmla="*/ 34 w 70"/>
                  <a:gd name="T5" fmla="*/ 28 h 54"/>
                  <a:gd name="T6" fmla="*/ 38 w 70"/>
                  <a:gd name="T7" fmla="*/ 26 h 54"/>
                  <a:gd name="T8" fmla="*/ 40 w 70"/>
                  <a:gd name="T9" fmla="*/ 22 h 54"/>
                  <a:gd name="T10" fmla="*/ 44 w 70"/>
                  <a:gd name="T11" fmla="*/ 18 h 54"/>
                  <a:gd name="T12" fmla="*/ 48 w 70"/>
                  <a:gd name="T13" fmla="*/ 14 h 54"/>
                  <a:gd name="T14" fmla="*/ 52 w 70"/>
                  <a:gd name="T15" fmla="*/ 10 h 54"/>
                  <a:gd name="T16" fmla="*/ 54 w 70"/>
                  <a:gd name="T17" fmla="*/ 4 h 54"/>
                  <a:gd name="T18" fmla="*/ 54 w 70"/>
                  <a:gd name="T19" fmla="*/ 0 h 54"/>
                  <a:gd name="T20" fmla="*/ 64 w 70"/>
                  <a:gd name="T21" fmla="*/ 0 h 54"/>
                  <a:gd name="T22" fmla="*/ 70 w 70"/>
                  <a:gd name="T23" fmla="*/ 8 h 54"/>
                  <a:gd name="T24" fmla="*/ 68 w 70"/>
                  <a:gd name="T25" fmla="*/ 12 h 54"/>
                  <a:gd name="T26" fmla="*/ 64 w 70"/>
                  <a:gd name="T27" fmla="*/ 22 h 54"/>
                  <a:gd name="T28" fmla="*/ 56 w 70"/>
                  <a:gd name="T29" fmla="*/ 32 h 54"/>
                  <a:gd name="T30" fmla="*/ 46 w 70"/>
                  <a:gd name="T31" fmla="*/ 42 h 54"/>
                  <a:gd name="T32" fmla="*/ 28 w 70"/>
                  <a:gd name="T33" fmla="*/ 50 h 54"/>
                  <a:gd name="T34" fmla="*/ 16 w 70"/>
                  <a:gd name="T35" fmla="*/ 54 h 54"/>
                  <a:gd name="T36" fmla="*/ 10 w 70"/>
                  <a:gd name="T37" fmla="*/ 54 h 54"/>
                  <a:gd name="T38" fmla="*/ 10 w 70"/>
                  <a:gd name="T39" fmla="*/ 54 h 54"/>
                  <a:gd name="T40" fmla="*/ 8 w 70"/>
                  <a:gd name="T41" fmla="*/ 54 h 54"/>
                  <a:gd name="T42" fmla="*/ 6 w 70"/>
                  <a:gd name="T43" fmla="*/ 54 h 54"/>
                  <a:gd name="T44" fmla="*/ 4 w 70"/>
                  <a:gd name="T45" fmla="*/ 52 h 54"/>
                  <a:gd name="T46" fmla="*/ 2 w 70"/>
                  <a:gd name="T47" fmla="*/ 52 h 54"/>
                  <a:gd name="T48" fmla="*/ 0 w 70"/>
                  <a:gd name="T49" fmla="*/ 50 h 54"/>
                  <a:gd name="T50" fmla="*/ 0 w 70"/>
                  <a:gd name="T51" fmla="*/ 48 h 54"/>
                  <a:gd name="T52" fmla="*/ 2 w 70"/>
                  <a:gd name="T53" fmla="*/ 4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54">
                    <a:moveTo>
                      <a:pt x="2" y="44"/>
                    </a:moveTo>
                    <a:lnTo>
                      <a:pt x="34" y="28"/>
                    </a:lnTo>
                    <a:lnTo>
                      <a:pt x="34" y="28"/>
                    </a:lnTo>
                    <a:lnTo>
                      <a:pt x="38" y="26"/>
                    </a:lnTo>
                    <a:lnTo>
                      <a:pt x="40" y="22"/>
                    </a:lnTo>
                    <a:lnTo>
                      <a:pt x="44" y="18"/>
                    </a:lnTo>
                    <a:lnTo>
                      <a:pt x="48" y="14"/>
                    </a:lnTo>
                    <a:lnTo>
                      <a:pt x="52" y="10"/>
                    </a:lnTo>
                    <a:lnTo>
                      <a:pt x="54" y="4"/>
                    </a:lnTo>
                    <a:lnTo>
                      <a:pt x="54" y="0"/>
                    </a:lnTo>
                    <a:lnTo>
                      <a:pt x="64" y="0"/>
                    </a:lnTo>
                    <a:lnTo>
                      <a:pt x="70" y="8"/>
                    </a:lnTo>
                    <a:lnTo>
                      <a:pt x="68" y="12"/>
                    </a:lnTo>
                    <a:lnTo>
                      <a:pt x="64" y="22"/>
                    </a:lnTo>
                    <a:lnTo>
                      <a:pt x="56" y="32"/>
                    </a:lnTo>
                    <a:lnTo>
                      <a:pt x="46" y="42"/>
                    </a:lnTo>
                    <a:lnTo>
                      <a:pt x="28" y="50"/>
                    </a:lnTo>
                    <a:lnTo>
                      <a:pt x="16" y="54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8" y="54"/>
                    </a:lnTo>
                    <a:lnTo>
                      <a:pt x="6" y="54"/>
                    </a:lnTo>
                    <a:lnTo>
                      <a:pt x="4" y="52"/>
                    </a:lnTo>
                    <a:lnTo>
                      <a:pt x="2" y="52"/>
                    </a:lnTo>
                    <a:lnTo>
                      <a:pt x="0" y="50"/>
                    </a:lnTo>
                    <a:lnTo>
                      <a:pt x="0" y="48"/>
                    </a:lnTo>
                    <a:lnTo>
                      <a:pt x="2" y="4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1" name="Freeform 309">
                <a:extLst>
                  <a:ext uri="{FF2B5EF4-FFF2-40B4-BE49-F238E27FC236}">
                    <a16:creationId xmlns:a16="http://schemas.microsoft.com/office/drawing/2014/main" id="{A5BA6685-D120-45AB-BF16-66B55A385F1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57" y="3706"/>
                <a:ext cx="74" cy="110"/>
              </a:xfrm>
              <a:custGeom>
                <a:avLst/>
                <a:gdLst>
                  <a:gd name="T0" fmla="*/ 8 w 74"/>
                  <a:gd name="T1" fmla="*/ 0 h 110"/>
                  <a:gd name="T2" fmla="*/ 4 w 74"/>
                  <a:gd name="T3" fmla="*/ 2 h 110"/>
                  <a:gd name="T4" fmla="*/ 2 w 74"/>
                  <a:gd name="T5" fmla="*/ 4 h 110"/>
                  <a:gd name="T6" fmla="*/ 2 w 74"/>
                  <a:gd name="T7" fmla="*/ 12 h 110"/>
                  <a:gd name="T8" fmla="*/ 8 w 74"/>
                  <a:gd name="T9" fmla="*/ 20 h 110"/>
                  <a:gd name="T10" fmla="*/ 14 w 74"/>
                  <a:gd name="T11" fmla="*/ 30 h 110"/>
                  <a:gd name="T12" fmla="*/ 20 w 74"/>
                  <a:gd name="T13" fmla="*/ 38 h 110"/>
                  <a:gd name="T14" fmla="*/ 22 w 74"/>
                  <a:gd name="T15" fmla="*/ 40 h 110"/>
                  <a:gd name="T16" fmla="*/ 22 w 74"/>
                  <a:gd name="T17" fmla="*/ 54 h 110"/>
                  <a:gd name="T18" fmla="*/ 18 w 74"/>
                  <a:gd name="T19" fmla="*/ 74 h 110"/>
                  <a:gd name="T20" fmla="*/ 18 w 74"/>
                  <a:gd name="T21" fmla="*/ 78 h 110"/>
                  <a:gd name="T22" fmla="*/ 22 w 74"/>
                  <a:gd name="T23" fmla="*/ 84 h 110"/>
                  <a:gd name="T24" fmla="*/ 28 w 74"/>
                  <a:gd name="T25" fmla="*/ 92 h 110"/>
                  <a:gd name="T26" fmla="*/ 32 w 74"/>
                  <a:gd name="T27" fmla="*/ 102 h 110"/>
                  <a:gd name="T28" fmla="*/ 36 w 74"/>
                  <a:gd name="T29" fmla="*/ 110 h 110"/>
                  <a:gd name="T30" fmla="*/ 38 w 74"/>
                  <a:gd name="T31" fmla="*/ 110 h 110"/>
                  <a:gd name="T32" fmla="*/ 40 w 74"/>
                  <a:gd name="T33" fmla="*/ 102 h 110"/>
                  <a:gd name="T34" fmla="*/ 46 w 74"/>
                  <a:gd name="T35" fmla="*/ 90 h 110"/>
                  <a:gd name="T36" fmla="*/ 54 w 74"/>
                  <a:gd name="T37" fmla="*/ 82 h 110"/>
                  <a:gd name="T38" fmla="*/ 60 w 74"/>
                  <a:gd name="T39" fmla="*/ 78 h 110"/>
                  <a:gd name="T40" fmla="*/ 66 w 74"/>
                  <a:gd name="T41" fmla="*/ 68 h 110"/>
                  <a:gd name="T42" fmla="*/ 70 w 74"/>
                  <a:gd name="T43" fmla="*/ 58 h 110"/>
                  <a:gd name="T44" fmla="*/ 72 w 74"/>
                  <a:gd name="T45" fmla="*/ 50 h 110"/>
                  <a:gd name="T46" fmla="*/ 72 w 74"/>
                  <a:gd name="T47" fmla="*/ 50 h 110"/>
                  <a:gd name="T48" fmla="*/ 64 w 74"/>
                  <a:gd name="T49" fmla="*/ 52 h 110"/>
                  <a:gd name="T50" fmla="*/ 54 w 74"/>
                  <a:gd name="T51" fmla="*/ 52 h 110"/>
                  <a:gd name="T52" fmla="*/ 46 w 74"/>
                  <a:gd name="T53" fmla="*/ 48 h 110"/>
                  <a:gd name="T54" fmla="*/ 38 w 74"/>
                  <a:gd name="T55" fmla="*/ 40 h 110"/>
                  <a:gd name="T56" fmla="*/ 34 w 74"/>
                  <a:gd name="T57" fmla="*/ 32 h 110"/>
                  <a:gd name="T58" fmla="*/ 32 w 74"/>
                  <a:gd name="T59" fmla="*/ 28 h 110"/>
                  <a:gd name="T60" fmla="*/ 18 w 74"/>
                  <a:gd name="T61" fmla="*/ 10 h 110"/>
                  <a:gd name="T62" fmla="*/ 18 w 74"/>
                  <a:gd name="T63" fmla="*/ 6 h 110"/>
                  <a:gd name="T64" fmla="*/ 12 w 74"/>
                  <a:gd name="T65" fmla="*/ 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4" h="110">
                    <a:moveTo>
                      <a:pt x="10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4" y="16"/>
                    </a:lnTo>
                    <a:lnTo>
                      <a:pt x="8" y="20"/>
                    </a:lnTo>
                    <a:lnTo>
                      <a:pt x="10" y="26"/>
                    </a:lnTo>
                    <a:lnTo>
                      <a:pt x="14" y="30"/>
                    </a:lnTo>
                    <a:lnTo>
                      <a:pt x="16" y="34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22" y="44"/>
                    </a:lnTo>
                    <a:lnTo>
                      <a:pt x="22" y="54"/>
                    </a:lnTo>
                    <a:lnTo>
                      <a:pt x="20" y="64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8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24" y="88"/>
                    </a:lnTo>
                    <a:lnTo>
                      <a:pt x="28" y="92"/>
                    </a:lnTo>
                    <a:lnTo>
                      <a:pt x="30" y="96"/>
                    </a:lnTo>
                    <a:lnTo>
                      <a:pt x="32" y="102"/>
                    </a:lnTo>
                    <a:lnTo>
                      <a:pt x="34" y="106"/>
                    </a:lnTo>
                    <a:lnTo>
                      <a:pt x="36" y="110"/>
                    </a:lnTo>
                    <a:lnTo>
                      <a:pt x="36" y="110"/>
                    </a:lnTo>
                    <a:lnTo>
                      <a:pt x="38" y="110"/>
                    </a:lnTo>
                    <a:lnTo>
                      <a:pt x="38" y="106"/>
                    </a:lnTo>
                    <a:lnTo>
                      <a:pt x="40" y="102"/>
                    </a:lnTo>
                    <a:lnTo>
                      <a:pt x="44" y="96"/>
                    </a:lnTo>
                    <a:lnTo>
                      <a:pt x="46" y="90"/>
                    </a:lnTo>
                    <a:lnTo>
                      <a:pt x="50" y="86"/>
                    </a:lnTo>
                    <a:lnTo>
                      <a:pt x="54" y="82"/>
                    </a:lnTo>
                    <a:lnTo>
                      <a:pt x="56" y="80"/>
                    </a:lnTo>
                    <a:lnTo>
                      <a:pt x="60" y="78"/>
                    </a:lnTo>
                    <a:lnTo>
                      <a:pt x="64" y="74"/>
                    </a:lnTo>
                    <a:lnTo>
                      <a:pt x="66" y="68"/>
                    </a:lnTo>
                    <a:lnTo>
                      <a:pt x="68" y="64"/>
                    </a:lnTo>
                    <a:lnTo>
                      <a:pt x="70" y="58"/>
                    </a:lnTo>
                    <a:lnTo>
                      <a:pt x="72" y="54"/>
                    </a:lnTo>
                    <a:lnTo>
                      <a:pt x="72" y="50"/>
                    </a:lnTo>
                    <a:lnTo>
                      <a:pt x="74" y="50"/>
                    </a:lnTo>
                    <a:lnTo>
                      <a:pt x="72" y="50"/>
                    </a:lnTo>
                    <a:lnTo>
                      <a:pt x="68" y="50"/>
                    </a:lnTo>
                    <a:lnTo>
                      <a:pt x="64" y="52"/>
                    </a:lnTo>
                    <a:lnTo>
                      <a:pt x="58" y="52"/>
                    </a:lnTo>
                    <a:lnTo>
                      <a:pt x="54" y="52"/>
                    </a:lnTo>
                    <a:lnTo>
                      <a:pt x="48" y="50"/>
                    </a:lnTo>
                    <a:lnTo>
                      <a:pt x="46" y="48"/>
                    </a:lnTo>
                    <a:lnTo>
                      <a:pt x="42" y="44"/>
                    </a:lnTo>
                    <a:lnTo>
                      <a:pt x="38" y="40"/>
                    </a:lnTo>
                    <a:lnTo>
                      <a:pt x="36" y="36"/>
                    </a:lnTo>
                    <a:lnTo>
                      <a:pt x="34" y="32"/>
                    </a:lnTo>
                    <a:lnTo>
                      <a:pt x="32" y="30"/>
                    </a:lnTo>
                    <a:lnTo>
                      <a:pt x="32" y="2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1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2" name="Freeform 310">
                <a:extLst>
                  <a:ext uri="{FF2B5EF4-FFF2-40B4-BE49-F238E27FC236}">
                    <a16:creationId xmlns:a16="http://schemas.microsoft.com/office/drawing/2014/main" id="{4A057C98-3081-426E-9CE5-5880BE5678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87" y="3810"/>
                <a:ext cx="92" cy="104"/>
              </a:xfrm>
              <a:custGeom>
                <a:avLst/>
                <a:gdLst>
                  <a:gd name="T0" fmla="*/ 4 w 92"/>
                  <a:gd name="T1" fmla="*/ 80 h 104"/>
                  <a:gd name="T2" fmla="*/ 4 w 92"/>
                  <a:gd name="T3" fmla="*/ 80 h 104"/>
                  <a:gd name="T4" fmla="*/ 2 w 92"/>
                  <a:gd name="T5" fmla="*/ 82 h 104"/>
                  <a:gd name="T6" fmla="*/ 0 w 92"/>
                  <a:gd name="T7" fmla="*/ 84 h 104"/>
                  <a:gd name="T8" fmla="*/ 0 w 92"/>
                  <a:gd name="T9" fmla="*/ 88 h 104"/>
                  <a:gd name="T10" fmla="*/ 0 w 92"/>
                  <a:gd name="T11" fmla="*/ 90 h 104"/>
                  <a:gd name="T12" fmla="*/ 0 w 92"/>
                  <a:gd name="T13" fmla="*/ 94 h 104"/>
                  <a:gd name="T14" fmla="*/ 4 w 92"/>
                  <a:gd name="T15" fmla="*/ 96 h 104"/>
                  <a:gd name="T16" fmla="*/ 10 w 92"/>
                  <a:gd name="T17" fmla="*/ 98 h 104"/>
                  <a:gd name="T18" fmla="*/ 16 w 92"/>
                  <a:gd name="T19" fmla="*/ 100 h 104"/>
                  <a:gd name="T20" fmla="*/ 22 w 92"/>
                  <a:gd name="T21" fmla="*/ 102 h 104"/>
                  <a:gd name="T22" fmla="*/ 28 w 92"/>
                  <a:gd name="T23" fmla="*/ 104 h 104"/>
                  <a:gd name="T24" fmla="*/ 34 w 92"/>
                  <a:gd name="T25" fmla="*/ 104 h 104"/>
                  <a:gd name="T26" fmla="*/ 36 w 92"/>
                  <a:gd name="T27" fmla="*/ 104 h 104"/>
                  <a:gd name="T28" fmla="*/ 40 w 92"/>
                  <a:gd name="T29" fmla="*/ 102 h 104"/>
                  <a:gd name="T30" fmla="*/ 44 w 92"/>
                  <a:gd name="T31" fmla="*/ 98 h 104"/>
                  <a:gd name="T32" fmla="*/ 48 w 92"/>
                  <a:gd name="T33" fmla="*/ 94 h 104"/>
                  <a:gd name="T34" fmla="*/ 50 w 92"/>
                  <a:gd name="T35" fmla="*/ 90 h 104"/>
                  <a:gd name="T36" fmla="*/ 52 w 92"/>
                  <a:gd name="T37" fmla="*/ 86 h 104"/>
                  <a:gd name="T38" fmla="*/ 52 w 92"/>
                  <a:gd name="T39" fmla="*/ 82 h 104"/>
                  <a:gd name="T40" fmla="*/ 52 w 92"/>
                  <a:gd name="T41" fmla="*/ 78 h 104"/>
                  <a:gd name="T42" fmla="*/ 50 w 92"/>
                  <a:gd name="T43" fmla="*/ 74 h 104"/>
                  <a:gd name="T44" fmla="*/ 52 w 92"/>
                  <a:gd name="T45" fmla="*/ 70 h 104"/>
                  <a:gd name="T46" fmla="*/ 54 w 92"/>
                  <a:gd name="T47" fmla="*/ 66 h 104"/>
                  <a:gd name="T48" fmla="*/ 58 w 92"/>
                  <a:gd name="T49" fmla="*/ 64 h 104"/>
                  <a:gd name="T50" fmla="*/ 62 w 92"/>
                  <a:gd name="T51" fmla="*/ 60 h 104"/>
                  <a:gd name="T52" fmla="*/ 66 w 92"/>
                  <a:gd name="T53" fmla="*/ 54 h 104"/>
                  <a:gd name="T54" fmla="*/ 70 w 92"/>
                  <a:gd name="T55" fmla="*/ 50 h 104"/>
                  <a:gd name="T56" fmla="*/ 72 w 92"/>
                  <a:gd name="T57" fmla="*/ 46 h 104"/>
                  <a:gd name="T58" fmla="*/ 74 w 92"/>
                  <a:gd name="T59" fmla="*/ 44 h 104"/>
                  <a:gd name="T60" fmla="*/ 74 w 92"/>
                  <a:gd name="T61" fmla="*/ 42 h 104"/>
                  <a:gd name="T62" fmla="*/ 80 w 92"/>
                  <a:gd name="T63" fmla="*/ 30 h 104"/>
                  <a:gd name="T64" fmla="*/ 82 w 92"/>
                  <a:gd name="T65" fmla="*/ 28 h 104"/>
                  <a:gd name="T66" fmla="*/ 84 w 92"/>
                  <a:gd name="T67" fmla="*/ 26 h 104"/>
                  <a:gd name="T68" fmla="*/ 86 w 92"/>
                  <a:gd name="T69" fmla="*/ 24 h 104"/>
                  <a:gd name="T70" fmla="*/ 88 w 92"/>
                  <a:gd name="T71" fmla="*/ 20 h 104"/>
                  <a:gd name="T72" fmla="*/ 90 w 92"/>
                  <a:gd name="T73" fmla="*/ 16 h 104"/>
                  <a:gd name="T74" fmla="*/ 92 w 92"/>
                  <a:gd name="T75" fmla="*/ 12 h 104"/>
                  <a:gd name="T76" fmla="*/ 92 w 92"/>
                  <a:gd name="T77" fmla="*/ 8 h 104"/>
                  <a:gd name="T78" fmla="*/ 90 w 92"/>
                  <a:gd name="T79" fmla="*/ 6 h 104"/>
                  <a:gd name="T80" fmla="*/ 86 w 92"/>
                  <a:gd name="T81" fmla="*/ 4 h 104"/>
                  <a:gd name="T82" fmla="*/ 82 w 92"/>
                  <a:gd name="T83" fmla="*/ 2 h 104"/>
                  <a:gd name="T84" fmla="*/ 78 w 92"/>
                  <a:gd name="T85" fmla="*/ 0 h 104"/>
                  <a:gd name="T86" fmla="*/ 74 w 92"/>
                  <a:gd name="T87" fmla="*/ 0 h 104"/>
                  <a:gd name="T88" fmla="*/ 70 w 92"/>
                  <a:gd name="T89" fmla="*/ 0 h 104"/>
                  <a:gd name="T90" fmla="*/ 68 w 92"/>
                  <a:gd name="T91" fmla="*/ 2 h 104"/>
                  <a:gd name="T92" fmla="*/ 66 w 92"/>
                  <a:gd name="T93" fmla="*/ 4 h 104"/>
                  <a:gd name="T94" fmla="*/ 64 w 92"/>
                  <a:gd name="T95" fmla="*/ 8 h 104"/>
                  <a:gd name="T96" fmla="*/ 62 w 92"/>
                  <a:gd name="T97" fmla="*/ 10 h 104"/>
                  <a:gd name="T98" fmla="*/ 60 w 92"/>
                  <a:gd name="T99" fmla="*/ 12 h 104"/>
                  <a:gd name="T100" fmla="*/ 60 w 92"/>
                  <a:gd name="T101" fmla="*/ 12 h 104"/>
                  <a:gd name="T102" fmla="*/ 58 w 92"/>
                  <a:gd name="T103" fmla="*/ 26 h 104"/>
                  <a:gd name="T104" fmla="*/ 42 w 92"/>
                  <a:gd name="T105" fmla="*/ 36 h 104"/>
                  <a:gd name="T106" fmla="*/ 32 w 92"/>
                  <a:gd name="T107" fmla="*/ 44 h 104"/>
                  <a:gd name="T108" fmla="*/ 20 w 92"/>
                  <a:gd name="T109" fmla="*/ 62 h 104"/>
                  <a:gd name="T110" fmla="*/ 14 w 92"/>
                  <a:gd name="T111" fmla="*/ 72 h 104"/>
                  <a:gd name="T112" fmla="*/ 14 w 92"/>
                  <a:gd name="T113" fmla="*/ 72 h 104"/>
                  <a:gd name="T114" fmla="*/ 12 w 92"/>
                  <a:gd name="T115" fmla="*/ 72 h 104"/>
                  <a:gd name="T116" fmla="*/ 8 w 92"/>
                  <a:gd name="T117" fmla="*/ 72 h 104"/>
                  <a:gd name="T118" fmla="*/ 6 w 92"/>
                  <a:gd name="T119" fmla="*/ 76 h 104"/>
                  <a:gd name="T120" fmla="*/ 4 w 92"/>
                  <a:gd name="T121" fmla="*/ 8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104">
                    <a:moveTo>
                      <a:pt x="4" y="80"/>
                    </a:moveTo>
                    <a:lnTo>
                      <a:pt x="4" y="80"/>
                    </a:lnTo>
                    <a:lnTo>
                      <a:pt x="2" y="82"/>
                    </a:lnTo>
                    <a:lnTo>
                      <a:pt x="0" y="84"/>
                    </a:lnTo>
                    <a:lnTo>
                      <a:pt x="0" y="88"/>
                    </a:lnTo>
                    <a:lnTo>
                      <a:pt x="0" y="90"/>
                    </a:lnTo>
                    <a:lnTo>
                      <a:pt x="0" y="94"/>
                    </a:lnTo>
                    <a:lnTo>
                      <a:pt x="4" y="96"/>
                    </a:lnTo>
                    <a:lnTo>
                      <a:pt x="10" y="98"/>
                    </a:lnTo>
                    <a:lnTo>
                      <a:pt x="16" y="100"/>
                    </a:lnTo>
                    <a:lnTo>
                      <a:pt x="22" y="102"/>
                    </a:lnTo>
                    <a:lnTo>
                      <a:pt x="28" y="104"/>
                    </a:lnTo>
                    <a:lnTo>
                      <a:pt x="34" y="104"/>
                    </a:lnTo>
                    <a:lnTo>
                      <a:pt x="36" y="104"/>
                    </a:lnTo>
                    <a:lnTo>
                      <a:pt x="40" y="102"/>
                    </a:lnTo>
                    <a:lnTo>
                      <a:pt x="44" y="98"/>
                    </a:lnTo>
                    <a:lnTo>
                      <a:pt x="48" y="94"/>
                    </a:lnTo>
                    <a:lnTo>
                      <a:pt x="50" y="90"/>
                    </a:lnTo>
                    <a:lnTo>
                      <a:pt x="52" y="86"/>
                    </a:lnTo>
                    <a:lnTo>
                      <a:pt x="52" y="82"/>
                    </a:lnTo>
                    <a:lnTo>
                      <a:pt x="52" y="78"/>
                    </a:lnTo>
                    <a:lnTo>
                      <a:pt x="50" y="74"/>
                    </a:lnTo>
                    <a:lnTo>
                      <a:pt x="52" y="70"/>
                    </a:lnTo>
                    <a:lnTo>
                      <a:pt x="54" y="66"/>
                    </a:lnTo>
                    <a:lnTo>
                      <a:pt x="58" y="64"/>
                    </a:lnTo>
                    <a:lnTo>
                      <a:pt x="62" y="60"/>
                    </a:lnTo>
                    <a:lnTo>
                      <a:pt x="66" y="54"/>
                    </a:lnTo>
                    <a:lnTo>
                      <a:pt x="70" y="50"/>
                    </a:lnTo>
                    <a:lnTo>
                      <a:pt x="72" y="46"/>
                    </a:lnTo>
                    <a:lnTo>
                      <a:pt x="74" y="44"/>
                    </a:lnTo>
                    <a:lnTo>
                      <a:pt x="74" y="42"/>
                    </a:lnTo>
                    <a:lnTo>
                      <a:pt x="80" y="30"/>
                    </a:lnTo>
                    <a:lnTo>
                      <a:pt x="82" y="28"/>
                    </a:lnTo>
                    <a:lnTo>
                      <a:pt x="84" y="26"/>
                    </a:lnTo>
                    <a:lnTo>
                      <a:pt x="86" y="24"/>
                    </a:lnTo>
                    <a:lnTo>
                      <a:pt x="88" y="20"/>
                    </a:lnTo>
                    <a:lnTo>
                      <a:pt x="90" y="16"/>
                    </a:lnTo>
                    <a:lnTo>
                      <a:pt x="92" y="12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86" y="4"/>
                    </a:lnTo>
                    <a:lnTo>
                      <a:pt x="82" y="2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8" y="2"/>
                    </a:lnTo>
                    <a:lnTo>
                      <a:pt x="66" y="4"/>
                    </a:lnTo>
                    <a:lnTo>
                      <a:pt x="64" y="8"/>
                    </a:lnTo>
                    <a:lnTo>
                      <a:pt x="62" y="10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58" y="26"/>
                    </a:lnTo>
                    <a:lnTo>
                      <a:pt x="42" y="36"/>
                    </a:lnTo>
                    <a:lnTo>
                      <a:pt x="32" y="44"/>
                    </a:lnTo>
                    <a:lnTo>
                      <a:pt x="20" y="62"/>
                    </a:lnTo>
                    <a:lnTo>
                      <a:pt x="14" y="72"/>
                    </a:lnTo>
                    <a:lnTo>
                      <a:pt x="14" y="72"/>
                    </a:lnTo>
                    <a:lnTo>
                      <a:pt x="12" y="72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4" y="8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3" name="Freeform 311">
                <a:extLst>
                  <a:ext uri="{FF2B5EF4-FFF2-40B4-BE49-F238E27FC236}">
                    <a16:creationId xmlns:a16="http://schemas.microsoft.com/office/drawing/2014/main" id="{4C8C97A0-017E-47C6-AC8B-8B05AF572F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63" y="2868"/>
                <a:ext cx="36" cy="96"/>
              </a:xfrm>
              <a:custGeom>
                <a:avLst/>
                <a:gdLst>
                  <a:gd name="T0" fmla="*/ 20 w 36"/>
                  <a:gd name="T1" fmla="*/ 0 h 96"/>
                  <a:gd name="T2" fmla="*/ 20 w 36"/>
                  <a:gd name="T3" fmla="*/ 0 h 96"/>
                  <a:gd name="T4" fmla="*/ 16 w 36"/>
                  <a:gd name="T5" fmla="*/ 0 h 96"/>
                  <a:gd name="T6" fmla="*/ 12 w 36"/>
                  <a:gd name="T7" fmla="*/ 0 h 96"/>
                  <a:gd name="T8" fmla="*/ 8 w 36"/>
                  <a:gd name="T9" fmla="*/ 2 h 96"/>
                  <a:gd name="T10" fmla="*/ 4 w 36"/>
                  <a:gd name="T11" fmla="*/ 4 h 96"/>
                  <a:gd name="T12" fmla="*/ 2 w 36"/>
                  <a:gd name="T13" fmla="*/ 8 h 96"/>
                  <a:gd name="T14" fmla="*/ 2 w 36"/>
                  <a:gd name="T15" fmla="*/ 12 h 96"/>
                  <a:gd name="T16" fmla="*/ 0 w 36"/>
                  <a:gd name="T17" fmla="*/ 26 h 96"/>
                  <a:gd name="T18" fmla="*/ 0 w 36"/>
                  <a:gd name="T19" fmla="*/ 40 h 96"/>
                  <a:gd name="T20" fmla="*/ 2 w 36"/>
                  <a:gd name="T21" fmla="*/ 48 h 96"/>
                  <a:gd name="T22" fmla="*/ 2 w 36"/>
                  <a:gd name="T23" fmla="*/ 52 h 96"/>
                  <a:gd name="T24" fmla="*/ 4 w 36"/>
                  <a:gd name="T25" fmla="*/ 54 h 96"/>
                  <a:gd name="T26" fmla="*/ 4 w 36"/>
                  <a:gd name="T27" fmla="*/ 54 h 96"/>
                  <a:gd name="T28" fmla="*/ 4 w 36"/>
                  <a:gd name="T29" fmla="*/ 54 h 96"/>
                  <a:gd name="T30" fmla="*/ 4 w 36"/>
                  <a:gd name="T31" fmla="*/ 56 h 96"/>
                  <a:gd name="T32" fmla="*/ 2 w 36"/>
                  <a:gd name="T33" fmla="*/ 58 h 96"/>
                  <a:gd name="T34" fmla="*/ 2 w 36"/>
                  <a:gd name="T35" fmla="*/ 60 h 96"/>
                  <a:gd name="T36" fmla="*/ 0 w 36"/>
                  <a:gd name="T37" fmla="*/ 64 h 96"/>
                  <a:gd name="T38" fmla="*/ 0 w 36"/>
                  <a:gd name="T39" fmla="*/ 66 h 96"/>
                  <a:gd name="T40" fmla="*/ 2 w 36"/>
                  <a:gd name="T41" fmla="*/ 70 h 96"/>
                  <a:gd name="T42" fmla="*/ 4 w 36"/>
                  <a:gd name="T43" fmla="*/ 76 h 96"/>
                  <a:gd name="T44" fmla="*/ 6 w 36"/>
                  <a:gd name="T45" fmla="*/ 82 h 96"/>
                  <a:gd name="T46" fmla="*/ 10 w 36"/>
                  <a:gd name="T47" fmla="*/ 88 h 96"/>
                  <a:gd name="T48" fmla="*/ 12 w 36"/>
                  <a:gd name="T49" fmla="*/ 92 h 96"/>
                  <a:gd name="T50" fmla="*/ 14 w 36"/>
                  <a:gd name="T51" fmla="*/ 94 h 96"/>
                  <a:gd name="T52" fmla="*/ 16 w 36"/>
                  <a:gd name="T53" fmla="*/ 96 h 96"/>
                  <a:gd name="T54" fmla="*/ 18 w 36"/>
                  <a:gd name="T55" fmla="*/ 94 h 96"/>
                  <a:gd name="T56" fmla="*/ 22 w 36"/>
                  <a:gd name="T57" fmla="*/ 90 h 96"/>
                  <a:gd name="T58" fmla="*/ 24 w 36"/>
                  <a:gd name="T59" fmla="*/ 88 h 96"/>
                  <a:gd name="T60" fmla="*/ 24 w 36"/>
                  <a:gd name="T61" fmla="*/ 84 h 96"/>
                  <a:gd name="T62" fmla="*/ 24 w 36"/>
                  <a:gd name="T63" fmla="*/ 78 h 96"/>
                  <a:gd name="T64" fmla="*/ 24 w 36"/>
                  <a:gd name="T65" fmla="*/ 72 h 96"/>
                  <a:gd name="T66" fmla="*/ 24 w 36"/>
                  <a:gd name="T67" fmla="*/ 66 h 96"/>
                  <a:gd name="T68" fmla="*/ 24 w 36"/>
                  <a:gd name="T69" fmla="*/ 60 h 96"/>
                  <a:gd name="T70" fmla="*/ 24 w 36"/>
                  <a:gd name="T71" fmla="*/ 56 h 96"/>
                  <a:gd name="T72" fmla="*/ 24 w 36"/>
                  <a:gd name="T73" fmla="*/ 56 h 96"/>
                  <a:gd name="T74" fmla="*/ 30 w 36"/>
                  <a:gd name="T75" fmla="*/ 42 h 96"/>
                  <a:gd name="T76" fmla="*/ 30 w 36"/>
                  <a:gd name="T77" fmla="*/ 40 h 96"/>
                  <a:gd name="T78" fmla="*/ 30 w 36"/>
                  <a:gd name="T79" fmla="*/ 36 h 96"/>
                  <a:gd name="T80" fmla="*/ 30 w 36"/>
                  <a:gd name="T81" fmla="*/ 32 h 96"/>
                  <a:gd name="T82" fmla="*/ 30 w 36"/>
                  <a:gd name="T83" fmla="*/ 28 h 96"/>
                  <a:gd name="T84" fmla="*/ 32 w 36"/>
                  <a:gd name="T85" fmla="*/ 24 h 96"/>
                  <a:gd name="T86" fmla="*/ 32 w 36"/>
                  <a:gd name="T87" fmla="*/ 24 h 96"/>
                  <a:gd name="T88" fmla="*/ 34 w 36"/>
                  <a:gd name="T89" fmla="*/ 22 h 96"/>
                  <a:gd name="T90" fmla="*/ 34 w 36"/>
                  <a:gd name="T91" fmla="*/ 20 h 96"/>
                  <a:gd name="T92" fmla="*/ 34 w 36"/>
                  <a:gd name="T93" fmla="*/ 16 h 96"/>
                  <a:gd name="T94" fmla="*/ 34 w 36"/>
                  <a:gd name="T95" fmla="*/ 10 h 96"/>
                  <a:gd name="T96" fmla="*/ 34 w 36"/>
                  <a:gd name="T97" fmla="*/ 6 h 96"/>
                  <a:gd name="T98" fmla="*/ 34 w 36"/>
                  <a:gd name="T99" fmla="*/ 2 h 96"/>
                  <a:gd name="T100" fmla="*/ 36 w 36"/>
                  <a:gd name="T101" fmla="*/ 0 h 96"/>
                  <a:gd name="T102" fmla="*/ 34 w 36"/>
                  <a:gd name="T103" fmla="*/ 0 h 96"/>
                  <a:gd name="T104" fmla="*/ 32 w 36"/>
                  <a:gd name="T105" fmla="*/ 0 h 96"/>
                  <a:gd name="T106" fmla="*/ 28 w 36"/>
                  <a:gd name="T107" fmla="*/ 2 h 96"/>
                  <a:gd name="T108" fmla="*/ 24 w 36"/>
                  <a:gd name="T109" fmla="*/ 2 h 96"/>
                  <a:gd name="T110" fmla="*/ 20 w 36"/>
                  <a:gd name="T11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6" h="96">
                    <a:moveTo>
                      <a:pt x="20" y="0"/>
                    </a:move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2" y="1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2" y="48"/>
                    </a:lnTo>
                    <a:lnTo>
                      <a:pt x="2" y="52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4" y="54"/>
                    </a:lnTo>
                    <a:lnTo>
                      <a:pt x="4" y="56"/>
                    </a:lnTo>
                    <a:lnTo>
                      <a:pt x="2" y="58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66"/>
                    </a:lnTo>
                    <a:lnTo>
                      <a:pt x="2" y="70"/>
                    </a:lnTo>
                    <a:lnTo>
                      <a:pt x="4" y="76"/>
                    </a:lnTo>
                    <a:lnTo>
                      <a:pt x="6" y="82"/>
                    </a:lnTo>
                    <a:lnTo>
                      <a:pt x="10" y="88"/>
                    </a:lnTo>
                    <a:lnTo>
                      <a:pt x="12" y="92"/>
                    </a:lnTo>
                    <a:lnTo>
                      <a:pt x="14" y="94"/>
                    </a:lnTo>
                    <a:lnTo>
                      <a:pt x="16" y="96"/>
                    </a:lnTo>
                    <a:lnTo>
                      <a:pt x="18" y="94"/>
                    </a:lnTo>
                    <a:lnTo>
                      <a:pt x="22" y="90"/>
                    </a:lnTo>
                    <a:lnTo>
                      <a:pt x="24" y="88"/>
                    </a:lnTo>
                    <a:lnTo>
                      <a:pt x="24" y="84"/>
                    </a:lnTo>
                    <a:lnTo>
                      <a:pt x="24" y="78"/>
                    </a:lnTo>
                    <a:lnTo>
                      <a:pt x="24" y="72"/>
                    </a:lnTo>
                    <a:lnTo>
                      <a:pt x="24" y="66"/>
                    </a:lnTo>
                    <a:lnTo>
                      <a:pt x="24" y="60"/>
                    </a:lnTo>
                    <a:lnTo>
                      <a:pt x="24" y="56"/>
                    </a:lnTo>
                    <a:lnTo>
                      <a:pt x="24" y="56"/>
                    </a:lnTo>
                    <a:lnTo>
                      <a:pt x="30" y="42"/>
                    </a:lnTo>
                    <a:lnTo>
                      <a:pt x="30" y="40"/>
                    </a:lnTo>
                    <a:lnTo>
                      <a:pt x="30" y="36"/>
                    </a:lnTo>
                    <a:lnTo>
                      <a:pt x="30" y="32"/>
                    </a:lnTo>
                    <a:lnTo>
                      <a:pt x="30" y="28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4" y="16"/>
                    </a:lnTo>
                    <a:lnTo>
                      <a:pt x="34" y="10"/>
                    </a:lnTo>
                    <a:lnTo>
                      <a:pt x="34" y="6"/>
                    </a:lnTo>
                    <a:lnTo>
                      <a:pt x="34" y="2"/>
                    </a:lnTo>
                    <a:lnTo>
                      <a:pt x="36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4" name="Freeform 312">
                <a:extLst>
                  <a:ext uri="{FF2B5EF4-FFF2-40B4-BE49-F238E27FC236}">
                    <a16:creationId xmlns:a16="http://schemas.microsoft.com/office/drawing/2014/main" id="{3EB8D082-9615-4484-B561-3D4AB060C2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31" y="2968"/>
                <a:ext cx="32" cy="34"/>
              </a:xfrm>
              <a:custGeom>
                <a:avLst/>
                <a:gdLst>
                  <a:gd name="T0" fmla="*/ 2 w 32"/>
                  <a:gd name="T1" fmla="*/ 28 h 34"/>
                  <a:gd name="T2" fmla="*/ 2 w 32"/>
                  <a:gd name="T3" fmla="*/ 28 h 34"/>
                  <a:gd name="T4" fmla="*/ 0 w 32"/>
                  <a:gd name="T5" fmla="*/ 30 h 34"/>
                  <a:gd name="T6" fmla="*/ 0 w 32"/>
                  <a:gd name="T7" fmla="*/ 30 h 34"/>
                  <a:gd name="T8" fmla="*/ 2 w 32"/>
                  <a:gd name="T9" fmla="*/ 32 h 34"/>
                  <a:gd name="T10" fmla="*/ 4 w 32"/>
                  <a:gd name="T11" fmla="*/ 34 h 34"/>
                  <a:gd name="T12" fmla="*/ 6 w 32"/>
                  <a:gd name="T13" fmla="*/ 32 h 34"/>
                  <a:gd name="T14" fmla="*/ 10 w 32"/>
                  <a:gd name="T15" fmla="*/ 32 h 34"/>
                  <a:gd name="T16" fmla="*/ 12 w 32"/>
                  <a:gd name="T17" fmla="*/ 30 h 34"/>
                  <a:gd name="T18" fmla="*/ 16 w 32"/>
                  <a:gd name="T19" fmla="*/ 26 h 34"/>
                  <a:gd name="T20" fmla="*/ 20 w 32"/>
                  <a:gd name="T21" fmla="*/ 24 h 34"/>
                  <a:gd name="T22" fmla="*/ 22 w 32"/>
                  <a:gd name="T23" fmla="*/ 22 h 34"/>
                  <a:gd name="T24" fmla="*/ 22 w 32"/>
                  <a:gd name="T25" fmla="*/ 22 h 34"/>
                  <a:gd name="T26" fmla="*/ 22 w 32"/>
                  <a:gd name="T27" fmla="*/ 22 h 34"/>
                  <a:gd name="T28" fmla="*/ 24 w 32"/>
                  <a:gd name="T29" fmla="*/ 20 h 34"/>
                  <a:gd name="T30" fmla="*/ 26 w 32"/>
                  <a:gd name="T31" fmla="*/ 16 h 34"/>
                  <a:gd name="T32" fmla="*/ 28 w 32"/>
                  <a:gd name="T33" fmla="*/ 12 h 34"/>
                  <a:gd name="T34" fmla="*/ 30 w 32"/>
                  <a:gd name="T35" fmla="*/ 10 h 34"/>
                  <a:gd name="T36" fmla="*/ 32 w 32"/>
                  <a:gd name="T37" fmla="*/ 6 h 34"/>
                  <a:gd name="T38" fmla="*/ 32 w 32"/>
                  <a:gd name="T39" fmla="*/ 4 h 34"/>
                  <a:gd name="T40" fmla="*/ 32 w 32"/>
                  <a:gd name="T41" fmla="*/ 4 h 34"/>
                  <a:gd name="T42" fmla="*/ 32 w 32"/>
                  <a:gd name="T43" fmla="*/ 2 h 34"/>
                  <a:gd name="T44" fmla="*/ 30 w 32"/>
                  <a:gd name="T45" fmla="*/ 0 h 34"/>
                  <a:gd name="T46" fmla="*/ 28 w 32"/>
                  <a:gd name="T47" fmla="*/ 0 h 34"/>
                  <a:gd name="T48" fmla="*/ 26 w 32"/>
                  <a:gd name="T49" fmla="*/ 0 h 34"/>
                  <a:gd name="T50" fmla="*/ 22 w 32"/>
                  <a:gd name="T51" fmla="*/ 2 h 34"/>
                  <a:gd name="T52" fmla="*/ 20 w 32"/>
                  <a:gd name="T53" fmla="*/ 6 h 34"/>
                  <a:gd name="T54" fmla="*/ 16 w 32"/>
                  <a:gd name="T55" fmla="*/ 10 h 34"/>
                  <a:gd name="T56" fmla="*/ 12 w 32"/>
                  <a:gd name="T57" fmla="*/ 14 h 34"/>
                  <a:gd name="T58" fmla="*/ 8 w 32"/>
                  <a:gd name="T59" fmla="*/ 20 h 34"/>
                  <a:gd name="T60" fmla="*/ 4 w 32"/>
                  <a:gd name="T61" fmla="*/ 24 h 34"/>
                  <a:gd name="T62" fmla="*/ 2 w 32"/>
                  <a:gd name="T63" fmla="*/ 26 h 34"/>
                  <a:gd name="T64" fmla="*/ 2 w 32"/>
                  <a:gd name="T65" fmla="*/ 2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34">
                    <a:moveTo>
                      <a:pt x="2" y="28"/>
                    </a:moveTo>
                    <a:lnTo>
                      <a:pt x="2" y="2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4"/>
                    </a:lnTo>
                    <a:lnTo>
                      <a:pt x="6" y="32"/>
                    </a:lnTo>
                    <a:lnTo>
                      <a:pt x="10" y="32"/>
                    </a:lnTo>
                    <a:lnTo>
                      <a:pt x="12" y="30"/>
                    </a:lnTo>
                    <a:lnTo>
                      <a:pt x="16" y="26"/>
                    </a:lnTo>
                    <a:lnTo>
                      <a:pt x="20" y="24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4" y="20"/>
                    </a:lnTo>
                    <a:lnTo>
                      <a:pt x="26" y="16"/>
                    </a:lnTo>
                    <a:lnTo>
                      <a:pt x="28" y="12"/>
                    </a:lnTo>
                    <a:lnTo>
                      <a:pt x="30" y="10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0" y="6"/>
                    </a:lnTo>
                    <a:lnTo>
                      <a:pt x="16" y="10"/>
                    </a:lnTo>
                    <a:lnTo>
                      <a:pt x="12" y="14"/>
                    </a:lnTo>
                    <a:lnTo>
                      <a:pt x="8" y="20"/>
                    </a:lnTo>
                    <a:lnTo>
                      <a:pt x="4" y="24"/>
                    </a:lnTo>
                    <a:lnTo>
                      <a:pt x="2" y="26"/>
                    </a:lnTo>
                    <a:lnTo>
                      <a:pt x="2" y="2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5" name="Freeform 313">
                <a:extLst>
                  <a:ext uri="{FF2B5EF4-FFF2-40B4-BE49-F238E27FC236}">
                    <a16:creationId xmlns:a16="http://schemas.microsoft.com/office/drawing/2014/main" id="{F30894EE-C6FF-430E-A52F-D386B1B61A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91" y="2992"/>
                <a:ext cx="60" cy="46"/>
              </a:xfrm>
              <a:custGeom>
                <a:avLst/>
                <a:gdLst>
                  <a:gd name="T0" fmla="*/ 42 w 60"/>
                  <a:gd name="T1" fmla="*/ 2 h 46"/>
                  <a:gd name="T2" fmla="*/ 30 w 60"/>
                  <a:gd name="T3" fmla="*/ 8 h 46"/>
                  <a:gd name="T4" fmla="*/ 20 w 60"/>
                  <a:gd name="T5" fmla="*/ 10 h 46"/>
                  <a:gd name="T6" fmla="*/ 6 w 60"/>
                  <a:gd name="T7" fmla="*/ 16 h 46"/>
                  <a:gd name="T8" fmla="*/ 6 w 60"/>
                  <a:gd name="T9" fmla="*/ 18 h 46"/>
                  <a:gd name="T10" fmla="*/ 4 w 60"/>
                  <a:gd name="T11" fmla="*/ 20 h 46"/>
                  <a:gd name="T12" fmla="*/ 2 w 60"/>
                  <a:gd name="T13" fmla="*/ 22 h 46"/>
                  <a:gd name="T14" fmla="*/ 2 w 60"/>
                  <a:gd name="T15" fmla="*/ 26 h 46"/>
                  <a:gd name="T16" fmla="*/ 0 w 60"/>
                  <a:gd name="T17" fmla="*/ 30 h 46"/>
                  <a:gd name="T18" fmla="*/ 0 w 60"/>
                  <a:gd name="T19" fmla="*/ 32 h 46"/>
                  <a:gd name="T20" fmla="*/ 0 w 60"/>
                  <a:gd name="T21" fmla="*/ 34 h 46"/>
                  <a:gd name="T22" fmla="*/ 2 w 60"/>
                  <a:gd name="T23" fmla="*/ 36 h 46"/>
                  <a:gd name="T24" fmla="*/ 8 w 60"/>
                  <a:gd name="T25" fmla="*/ 34 h 46"/>
                  <a:gd name="T26" fmla="*/ 12 w 60"/>
                  <a:gd name="T27" fmla="*/ 34 h 46"/>
                  <a:gd name="T28" fmla="*/ 16 w 60"/>
                  <a:gd name="T29" fmla="*/ 32 h 46"/>
                  <a:gd name="T30" fmla="*/ 20 w 60"/>
                  <a:gd name="T31" fmla="*/ 32 h 46"/>
                  <a:gd name="T32" fmla="*/ 20 w 60"/>
                  <a:gd name="T33" fmla="*/ 32 h 46"/>
                  <a:gd name="T34" fmla="*/ 20 w 60"/>
                  <a:gd name="T35" fmla="*/ 32 h 46"/>
                  <a:gd name="T36" fmla="*/ 20 w 60"/>
                  <a:gd name="T37" fmla="*/ 34 h 46"/>
                  <a:gd name="T38" fmla="*/ 20 w 60"/>
                  <a:gd name="T39" fmla="*/ 38 h 46"/>
                  <a:gd name="T40" fmla="*/ 22 w 60"/>
                  <a:gd name="T41" fmla="*/ 40 h 46"/>
                  <a:gd name="T42" fmla="*/ 24 w 60"/>
                  <a:gd name="T43" fmla="*/ 42 h 46"/>
                  <a:gd name="T44" fmla="*/ 26 w 60"/>
                  <a:gd name="T45" fmla="*/ 44 h 46"/>
                  <a:gd name="T46" fmla="*/ 30 w 60"/>
                  <a:gd name="T47" fmla="*/ 44 h 46"/>
                  <a:gd name="T48" fmla="*/ 32 w 60"/>
                  <a:gd name="T49" fmla="*/ 46 h 46"/>
                  <a:gd name="T50" fmla="*/ 36 w 60"/>
                  <a:gd name="T51" fmla="*/ 46 h 46"/>
                  <a:gd name="T52" fmla="*/ 40 w 60"/>
                  <a:gd name="T53" fmla="*/ 46 h 46"/>
                  <a:gd name="T54" fmla="*/ 42 w 60"/>
                  <a:gd name="T55" fmla="*/ 46 h 46"/>
                  <a:gd name="T56" fmla="*/ 44 w 60"/>
                  <a:gd name="T57" fmla="*/ 42 h 46"/>
                  <a:gd name="T58" fmla="*/ 44 w 60"/>
                  <a:gd name="T59" fmla="*/ 38 h 46"/>
                  <a:gd name="T60" fmla="*/ 44 w 60"/>
                  <a:gd name="T61" fmla="*/ 34 h 46"/>
                  <a:gd name="T62" fmla="*/ 42 w 60"/>
                  <a:gd name="T63" fmla="*/ 32 h 46"/>
                  <a:gd name="T64" fmla="*/ 42 w 60"/>
                  <a:gd name="T65" fmla="*/ 30 h 46"/>
                  <a:gd name="T66" fmla="*/ 44 w 60"/>
                  <a:gd name="T67" fmla="*/ 28 h 46"/>
                  <a:gd name="T68" fmla="*/ 46 w 60"/>
                  <a:gd name="T69" fmla="*/ 28 h 46"/>
                  <a:gd name="T70" fmla="*/ 48 w 60"/>
                  <a:gd name="T71" fmla="*/ 30 h 46"/>
                  <a:gd name="T72" fmla="*/ 50 w 60"/>
                  <a:gd name="T73" fmla="*/ 32 h 46"/>
                  <a:gd name="T74" fmla="*/ 52 w 60"/>
                  <a:gd name="T75" fmla="*/ 34 h 46"/>
                  <a:gd name="T76" fmla="*/ 54 w 60"/>
                  <a:gd name="T77" fmla="*/ 36 h 46"/>
                  <a:gd name="T78" fmla="*/ 56 w 60"/>
                  <a:gd name="T79" fmla="*/ 34 h 46"/>
                  <a:gd name="T80" fmla="*/ 58 w 60"/>
                  <a:gd name="T81" fmla="*/ 30 h 46"/>
                  <a:gd name="T82" fmla="*/ 60 w 60"/>
                  <a:gd name="T83" fmla="*/ 24 h 46"/>
                  <a:gd name="T84" fmla="*/ 60 w 60"/>
                  <a:gd name="T85" fmla="*/ 20 h 46"/>
                  <a:gd name="T86" fmla="*/ 60 w 60"/>
                  <a:gd name="T87" fmla="*/ 16 h 46"/>
                  <a:gd name="T88" fmla="*/ 58 w 60"/>
                  <a:gd name="T89" fmla="*/ 12 h 46"/>
                  <a:gd name="T90" fmla="*/ 56 w 60"/>
                  <a:gd name="T91" fmla="*/ 8 h 46"/>
                  <a:gd name="T92" fmla="*/ 52 w 60"/>
                  <a:gd name="T93" fmla="*/ 4 h 46"/>
                  <a:gd name="T94" fmla="*/ 48 w 60"/>
                  <a:gd name="T95" fmla="*/ 2 h 46"/>
                  <a:gd name="T96" fmla="*/ 46 w 60"/>
                  <a:gd name="T97" fmla="*/ 0 h 46"/>
                  <a:gd name="T98" fmla="*/ 42 w 60"/>
                  <a:gd name="T9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0" h="46">
                    <a:moveTo>
                      <a:pt x="42" y="2"/>
                    </a:moveTo>
                    <a:lnTo>
                      <a:pt x="30" y="8"/>
                    </a:lnTo>
                    <a:lnTo>
                      <a:pt x="20" y="10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4" y="20"/>
                    </a:lnTo>
                    <a:lnTo>
                      <a:pt x="2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2" y="36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6" y="44"/>
                    </a:lnTo>
                    <a:lnTo>
                      <a:pt x="30" y="44"/>
                    </a:lnTo>
                    <a:lnTo>
                      <a:pt x="32" y="46"/>
                    </a:lnTo>
                    <a:lnTo>
                      <a:pt x="36" y="46"/>
                    </a:lnTo>
                    <a:lnTo>
                      <a:pt x="40" y="46"/>
                    </a:lnTo>
                    <a:lnTo>
                      <a:pt x="42" y="46"/>
                    </a:lnTo>
                    <a:lnTo>
                      <a:pt x="44" y="42"/>
                    </a:lnTo>
                    <a:lnTo>
                      <a:pt x="44" y="38"/>
                    </a:lnTo>
                    <a:lnTo>
                      <a:pt x="44" y="34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48" y="30"/>
                    </a:lnTo>
                    <a:lnTo>
                      <a:pt x="50" y="32"/>
                    </a:lnTo>
                    <a:lnTo>
                      <a:pt x="52" y="34"/>
                    </a:lnTo>
                    <a:lnTo>
                      <a:pt x="54" y="36"/>
                    </a:lnTo>
                    <a:lnTo>
                      <a:pt x="56" y="34"/>
                    </a:lnTo>
                    <a:lnTo>
                      <a:pt x="58" y="30"/>
                    </a:lnTo>
                    <a:lnTo>
                      <a:pt x="60" y="24"/>
                    </a:lnTo>
                    <a:lnTo>
                      <a:pt x="60" y="20"/>
                    </a:lnTo>
                    <a:lnTo>
                      <a:pt x="60" y="16"/>
                    </a:lnTo>
                    <a:lnTo>
                      <a:pt x="58" y="12"/>
                    </a:lnTo>
                    <a:lnTo>
                      <a:pt x="56" y="8"/>
                    </a:lnTo>
                    <a:lnTo>
                      <a:pt x="52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2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6" name="Freeform 314">
                <a:extLst>
                  <a:ext uri="{FF2B5EF4-FFF2-40B4-BE49-F238E27FC236}">
                    <a16:creationId xmlns:a16="http://schemas.microsoft.com/office/drawing/2014/main" id="{1A00093F-8A33-4336-8BA8-559A851109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249" y="3020"/>
                <a:ext cx="108" cy="96"/>
              </a:xfrm>
              <a:custGeom>
                <a:avLst/>
                <a:gdLst>
                  <a:gd name="T0" fmla="*/ 70 w 108"/>
                  <a:gd name="T1" fmla="*/ 46 h 96"/>
                  <a:gd name="T2" fmla="*/ 90 w 108"/>
                  <a:gd name="T3" fmla="*/ 46 h 96"/>
                  <a:gd name="T4" fmla="*/ 100 w 108"/>
                  <a:gd name="T5" fmla="*/ 44 h 96"/>
                  <a:gd name="T6" fmla="*/ 86 w 108"/>
                  <a:gd name="T7" fmla="*/ 38 h 96"/>
                  <a:gd name="T8" fmla="*/ 108 w 108"/>
                  <a:gd name="T9" fmla="*/ 30 h 96"/>
                  <a:gd name="T10" fmla="*/ 108 w 108"/>
                  <a:gd name="T11" fmla="*/ 26 h 96"/>
                  <a:gd name="T12" fmla="*/ 104 w 108"/>
                  <a:gd name="T13" fmla="*/ 22 h 96"/>
                  <a:gd name="T14" fmla="*/ 98 w 108"/>
                  <a:gd name="T15" fmla="*/ 16 h 96"/>
                  <a:gd name="T16" fmla="*/ 92 w 108"/>
                  <a:gd name="T17" fmla="*/ 10 h 96"/>
                  <a:gd name="T18" fmla="*/ 90 w 108"/>
                  <a:gd name="T19" fmla="*/ 6 h 96"/>
                  <a:gd name="T20" fmla="*/ 88 w 108"/>
                  <a:gd name="T21" fmla="*/ 4 h 96"/>
                  <a:gd name="T22" fmla="*/ 84 w 108"/>
                  <a:gd name="T23" fmla="*/ 0 h 96"/>
                  <a:gd name="T24" fmla="*/ 78 w 108"/>
                  <a:gd name="T25" fmla="*/ 2 h 96"/>
                  <a:gd name="T26" fmla="*/ 72 w 108"/>
                  <a:gd name="T27" fmla="*/ 4 h 96"/>
                  <a:gd name="T28" fmla="*/ 66 w 108"/>
                  <a:gd name="T29" fmla="*/ 10 h 96"/>
                  <a:gd name="T30" fmla="*/ 58 w 108"/>
                  <a:gd name="T31" fmla="*/ 14 h 96"/>
                  <a:gd name="T32" fmla="*/ 48 w 108"/>
                  <a:gd name="T33" fmla="*/ 38 h 96"/>
                  <a:gd name="T34" fmla="*/ 42 w 108"/>
                  <a:gd name="T35" fmla="*/ 40 h 96"/>
                  <a:gd name="T36" fmla="*/ 36 w 108"/>
                  <a:gd name="T37" fmla="*/ 46 h 96"/>
                  <a:gd name="T38" fmla="*/ 30 w 108"/>
                  <a:gd name="T39" fmla="*/ 48 h 96"/>
                  <a:gd name="T40" fmla="*/ 24 w 108"/>
                  <a:gd name="T41" fmla="*/ 54 h 96"/>
                  <a:gd name="T42" fmla="*/ 18 w 108"/>
                  <a:gd name="T43" fmla="*/ 60 h 96"/>
                  <a:gd name="T44" fmla="*/ 16 w 108"/>
                  <a:gd name="T45" fmla="*/ 64 h 96"/>
                  <a:gd name="T46" fmla="*/ 0 w 108"/>
                  <a:gd name="T47" fmla="*/ 88 h 96"/>
                  <a:gd name="T48" fmla="*/ 2 w 108"/>
                  <a:gd name="T49" fmla="*/ 90 h 96"/>
                  <a:gd name="T50" fmla="*/ 10 w 108"/>
                  <a:gd name="T51" fmla="*/ 94 h 96"/>
                  <a:gd name="T52" fmla="*/ 16 w 108"/>
                  <a:gd name="T53" fmla="*/ 96 h 96"/>
                  <a:gd name="T54" fmla="*/ 22 w 108"/>
                  <a:gd name="T55" fmla="*/ 90 h 96"/>
                  <a:gd name="T56" fmla="*/ 24 w 108"/>
                  <a:gd name="T57" fmla="*/ 86 h 96"/>
                  <a:gd name="T58" fmla="*/ 28 w 108"/>
                  <a:gd name="T59" fmla="*/ 82 h 96"/>
                  <a:gd name="T60" fmla="*/ 32 w 108"/>
                  <a:gd name="T61" fmla="*/ 80 h 96"/>
                  <a:gd name="T62" fmla="*/ 46 w 108"/>
                  <a:gd name="T63" fmla="*/ 74 h 96"/>
                  <a:gd name="T64" fmla="*/ 62 w 108"/>
                  <a:gd name="T65" fmla="*/ 5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8" h="96">
                    <a:moveTo>
                      <a:pt x="62" y="56"/>
                    </a:moveTo>
                    <a:lnTo>
                      <a:pt x="70" y="46"/>
                    </a:lnTo>
                    <a:lnTo>
                      <a:pt x="84" y="46"/>
                    </a:lnTo>
                    <a:lnTo>
                      <a:pt x="90" y="46"/>
                    </a:lnTo>
                    <a:lnTo>
                      <a:pt x="96" y="44"/>
                    </a:lnTo>
                    <a:lnTo>
                      <a:pt x="100" y="44"/>
                    </a:lnTo>
                    <a:lnTo>
                      <a:pt x="102" y="42"/>
                    </a:lnTo>
                    <a:lnTo>
                      <a:pt x="86" y="38"/>
                    </a:lnTo>
                    <a:lnTo>
                      <a:pt x="108" y="32"/>
                    </a:lnTo>
                    <a:lnTo>
                      <a:pt x="108" y="30"/>
                    </a:lnTo>
                    <a:lnTo>
                      <a:pt x="108" y="28"/>
                    </a:lnTo>
                    <a:lnTo>
                      <a:pt x="108" y="26"/>
                    </a:lnTo>
                    <a:lnTo>
                      <a:pt x="104" y="24"/>
                    </a:lnTo>
                    <a:lnTo>
                      <a:pt x="104" y="22"/>
                    </a:lnTo>
                    <a:lnTo>
                      <a:pt x="102" y="20"/>
                    </a:lnTo>
                    <a:lnTo>
                      <a:pt x="98" y="16"/>
                    </a:lnTo>
                    <a:lnTo>
                      <a:pt x="96" y="14"/>
                    </a:lnTo>
                    <a:lnTo>
                      <a:pt x="92" y="10"/>
                    </a:lnTo>
                    <a:lnTo>
                      <a:pt x="90" y="8"/>
                    </a:lnTo>
                    <a:lnTo>
                      <a:pt x="90" y="6"/>
                    </a:lnTo>
                    <a:lnTo>
                      <a:pt x="88" y="6"/>
                    </a:lnTo>
                    <a:lnTo>
                      <a:pt x="88" y="4"/>
                    </a:lnTo>
                    <a:lnTo>
                      <a:pt x="86" y="2"/>
                    </a:lnTo>
                    <a:lnTo>
                      <a:pt x="84" y="0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4" y="4"/>
                    </a:lnTo>
                    <a:lnTo>
                      <a:pt x="72" y="4"/>
                    </a:lnTo>
                    <a:lnTo>
                      <a:pt x="70" y="6"/>
                    </a:lnTo>
                    <a:lnTo>
                      <a:pt x="66" y="10"/>
                    </a:lnTo>
                    <a:lnTo>
                      <a:pt x="62" y="12"/>
                    </a:lnTo>
                    <a:lnTo>
                      <a:pt x="58" y="14"/>
                    </a:lnTo>
                    <a:lnTo>
                      <a:pt x="48" y="36"/>
                    </a:lnTo>
                    <a:lnTo>
                      <a:pt x="48" y="38"/>
                    </a:lnTo>
                    <a:lnTo>
                      <a:pt x="46" y="38"/>
                    </a:lnTo>
                    <a:lnTo>
                      <a:pt x="42" y="40"/>
                    </a:lnTo>
                    <a:lnTo>
                      <a:pt x="38" y="44"/>
                    </a:lnTo>
                    <a:lnTo>
                      <a:pt x="36" y="46"/>
                    </a:lnTo>
                    <a:lnTo>
                      <a:pt x="32" y="48"/>
                    </a:lnTo>
                    <a:lnTo>
                      <a:pt x="30" y="48"/>
                    </a:lnTo>
                    <a:lnTo>
                      <a:pt x="26" y="52"/>
                    </a:lnTo>
                    <a:lnTo>
                      <a:pt x="24" y="54"/>
                    </a:lnTo>
                    <a:lnTo>
                      <a:pt x="20" y="58"/>
                    </a:lnTo>
                    <a:lnTo>
                      <a:pt x="18" y="60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8" y="84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90"/>
                    </a:lnTo>
                    <a:lnTo>
                      <a:pt x="6" y="92"/>
                    </a:lnTo>
                    <a:lnTo>
                      <a:pt x="10" y="94"/>
                    </a:lnTo>
                    <a:lnTo>
                      <a:pt x="14" y="96"/>
                    </a:lnTo>
                    <a:lnTo>
                      <a:pt x="16" y="96"/>
                    </a:lnTo>
                    <a:lnTo>
                      <a:pt x="18" y="94"/>
                    </a:lnTo>
                    <a:lnTo>
                      <a:pt x="22" y="90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26" y="84"/>
                    </a:lnTo>
                    <a:lnTo>
                      <a:pt x="28" y="82"/>
                    </a:lnTo>
                    <a:lnTo>
                      <a:pt x="28" y="82"/>
                    </a:lnTo>
                    <a:lnTo>
                      <a:pt x="32" y="80"/>
                    </a:lnTo>
                    <a:lnTo>
                      <a:pt x="38" y="78"/>
                    </a:lnTo>
                    <a:lnTo>
                      <a:pt x="46" y="74"/>
                    </a:lnTo>
                    <a:lnTo>
                      <a:pt x="54" y="70"/>
                    </a:lnTo>
                    <a:lnTo>
                      <a:pt x="62" y="5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7" name="Freeform 315">
                <a:extLst>
                  <a:ext uri="{FF2B5EF4-FFF2-40B4-BE49-F238E27FC236}">
                    <a16:creationId xmlns:a16="http://schemas.microsoft.com/office/drawing/2014/main" id="{FE263321-27F5-4C9A-B986-C438A946253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229" y="3062"/>
                <a:ext cx="120" cy="110"/>
              </a:xfrm>
              <a:custGeom>
                <a:avLst/>
                <a:gdLst>
                  <a:gd name="T0" fmla="*/ 102 w 120"/>
                  <a:gd name="T1" fmla="*/ 32 h 110"/>
                  <a:gd name="T2" fmla="*/ 104 w 120"/>
                  <a:gd name="T3" fmla="*/ 34 h 110"/>
                  <a:gd name="T4" fmla="*/ 112 w 120"/>
                  <a:gd name="T5" fmla="*/ 36 h 110"/>
                  <a:gd name="T6" fmla="*/ 120 w 120"/>
                  <a:gd name="T7" fmla="*/ 42 h 110"/>
                  <a:gd name="T8" fmla="*/ 116 w 120"/>
                  <a:gd name="T9" fmla="*/ 46 h 110"/>
                  <a:gd name="T10" fmla="*/ 114 w 120"/>
                  <a:gd name="T11" fmla="*/ 48 h 110"/>
                  <a:gd name="T12" fmla="*/ 106 w 120"/>
                  <a:gd name="T13" fmla="*/ 50 h 110"/>
                  <a:gd name="T14" fmla="*/ 102 w 120"/>
                  <a:gd name="T15" fmla="*/ 54 h 110"/>
                  <a:gd name="T16" fmla="*/ 100 w 120"/>
                  <a:gd name="T17" fmla="*/ 56 h 110"/>
                  <a:gd name="T18" fmla="*/ 94 w 120"/>
                  <a:gd name="T19" fmla="*/ 70 h 110"/>
                  <a:gd name="T20" fmla="*/ 88 w 120"/>
                  <a:gd name="T21" fmla="*/ 76 h 110"/>
                  <a:gd name="T22" fmla="*/ 86 w 120"/>
                  <a:gd name="T23" fmla="*/ 80 h 110"/>
                  <a:gd name="T24" fmla="*/ 84 w 120"/>
                  <a:gd name="T25" fmla="*/ 84 h 110"/>
                  <a:gd name="T26" fmla="*/ 82 w 120"/>
                  <a:gd name="T27" fmla="*/ 94 h 110"/>
                  <a:gd name="T28" fmla="*/ 78 w 120"/>
                  <a:gd name="T29" fmla="*/ 102 h 110"/>
                  <a:gd name="T30" fmla="*/ 74 w 120"/>
                  <a:gd name="T31" fmla="*/ 106 h 110"/>
                  <a:gd name="T32" fmla="*/ 66 w 120"/>
                  <a:gd name="T33" fmla="*/ 108 h 110"/>
                  <a:gd name="T34" fmla="*/ 60 w 120"/>
                  <a:gd name="T35" fmla="*/ 100 h 110"/>
                  <a:gd name="T36" fmla="*/ 50 w 120"/>
                  <a:gd name="T37" fmla="*/ 98 h 110"/>
                  <a:gd name="T38" fmla="*/ 46 w 120"/>
                  <a:gd name="T39" fmla="*/ 96 h 110"/>
                  <a:gd name="T40" fmla="*/ 40 w 120"/>
                  <a:gd name="T41" fmla="*/ 96 h 110"/>
                  <a:gd name="T42" fmla="*/ 34 w 120"/>
                  <a:gd name="T43" fmla="*/ 96 h 110"/>
                  <a:gd name="T44" fmla="*/ 26 w 120"/>
                  <a:gd name="T45" fmla="*/ 94 h 110"/>
                  <a:gd name="T46" fmla="*/ 22 w 120"/>
                  <a:gd name="T47" fmla="*/ 90 h 110"/>
                  <a:gd name="T48" fmla="*/ 16 w 120"/>
                  <a:gd name="T49" fmla="*/ 86 h 110"/>
                  <a:gd name="T50" fmla="*/ 6 w 120"/>
                  <a:gd name="T51" fmla="*/ 82 h 110"/>
                  <a:gd name="T52" fmla="*/ 0 w 120"/>
                  <a:gd name="T53" fmla="*/ 78 h 110"/>
                  <a:gd name="T54" fmla="*/ 0 w 120"/>
                  <a:gd name="T55" fmla="*/ 74 h 110"/>
                  <a:gd name="T56" fmla="*/ 4 w 120"/>
                  <a:gd name="T57" fmla="*/ 72 h 110"/>
                  <a:gd name="T58" fmla="*/ 2 w 120"/>
                  <a:gd name="T59" fmla="*/ 60 h 110"/>
                  <a:gd name="T60" fmla="*/ 2 w 120"/>
                  <a:gd name="T61" fmla="*/ 52 h 110"/>
                  <a:gd name="T62" fmla="*/ 6 w 120"/>
                  <a:gd name="T63" fmla="*/ 44 h 110"/>
                  <a:gd name="T64" fmla="*/ 8 w 120"/>
                  <a:gd name="T65" fmla="*/ 42 h 110"/>
                  <a:gd name="T66" fmla="*/ 20 w 120"/>
                  <a:gd name="T67" fmla="*/ 46 h 110"/>
                  <a:gd name="T68" fmla="*/ 22 w 120"/>
                  <a:gd name="T69" fmla="*/ 48 h 110"/>
                  <a:gd name="T70" fmla="*/ 28 w 120"/>
                  <a:gd name="T71" fmla="*/ 52 h 110"/>
                  <a:gd name="T72" fmla="*/ 36 w 120"/>
                  <a:gd name="T73" fmla="*/ 52 h 110"/>
                  <a:gd name="T74" fmla="*/ 44 w 120"/>
                  <a:gd name="T75" fmla="*/ 44 h 110"/>
                  <a:gd name="T76" fmla="*/ 48 w 120"/>
                  <a:gd name="T77" fmla="*/ 42 h 110"/>
                  <a:gd name="T78" fmla="*/ 56 w 120"/>
                  <a:gd name="T79" fmla="*/ 38 h 110"/>
                  <a:gd name="T80" fmla="*/ 62 w 120"/>
                  <a:gd name="T81" fmla="*/ 34 h 110"/>
                  <a:gd name="T82" fmla="*/ 70 w 120"/>
                  <a:gd name="T83" fmla="*/ 30 h 110"/>
                  <a:gd name="T84" fmla="*/ 74 w 120"/>
                  <a:gd name="T85" fmla="*/ 28 h 110"/>
                  <a:gd name="T86" fmla="*/ 90 w 120"/>
                  <a:gd name="T87" fmla="*/ 4 h 110"/>
                  <a:gd name="T88" fmla="*/ 94 w 120"/>
                  <a:gd name="T89" fmla="*/ 4 h 110"/>
                  <a:gd name="T90" fmla="*/ 106 w 120"/>
                  <a:gd name="T91" fmla="*/ 4 h 110"/>
                  <a:gd name="T92" fmla="*/ 116 w 120"/>
                  <a:gd name="T93" fmla="*/ 2 h 110"/>
                  <a:gd name="T94" fmla="*/ 120 w 120"/>
                  <a:gd name="T95" fmla="*/ 2 h 110"/>
                  <a:gd name="T96" fmla="*/ 116 w 120"/>
                  <a:gd name="T97" fmla="*/ 6 h 110"/>
                  <a:gd name="T98" fmla="*/ 108 w 120"/>
                  <a:gd name="T99" fmla="*/ 12 h 110"/>
                  <a:gd name="T100" fmla="*/ 102 w 120"/>
                  <a:gd name="T101" fmla="*/ 2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0" h="110">
                    <a:moveTo>
                      <a:pt x="102" y="28"/>
                    </a:moveTo>
                    <a:lnTo>
                      <a:pt x="102" y="32"/>
                    </a:lnTo>
                    <a:lnTo>
                      <a:pt x="102" y="34"/>
                    </a:lnTo>
                    <a:lnTo>
                      <a:pt x="104" y="34"/>
                    </a:lnTo>
                    <a:lnTo>
                      <a:pt x="106" y="34"/>
                    </a:lnTo>
                    <a:lnTo>
                      <a:pt x="112" y="36"/>
                    </a:lnTo>
                    <a:lnTo>
                      <a:pt x="116" y="38"/>
                    </a:lnTo>
                    <a:lnTo>
                      <a:pt x="120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4" y="48"/>
                    </a:lnTo>
                    <a:lnTo>
                      <a:pt x="114" y="48"/>
                    </a:lnTo>
                    <a:lnTo>
                      <a:pt x="108" y="48"/>
                    </a:lnTo>
                    <a:lnTo>
                      <a:pt x="106" y="50"/>
                    </a:lnTo>
                    <a:lnTo>
                      <a:pt x="102" y="52"/>
                    </a:lnTo>
                    <a:lnTo>
                      <a:pt x="102" y="54"/>
                    </a:lnTo>
                    <a:lnTo>
                      <a:pt x="100" y="56"/>
                    </a:lnTo>
                    <a:lnTo>
                      <a:pt x="100" y="56"/>
                    </a:lnTo>
                    <a:lnTo>
                      <a:pt x="98" y="70"/>
                    </a:lnTo>
                    <a:lnTo>
                      <a:pt x="94" y="70"/>
                    </a:lnTo>
                    <a:lnTo>
                      <a:pt x="90" y="74"/>
                    </a:lnTo>
                    <a:lnTo>
                      <a:pt x="88" y="76"/>
                    </a:lnTo>
                    <a:lnTo>
                      <a:pt x="86" y="78"/>
                    </a:lnTo>
                    <a:lnTo>
                      <a:pt x="86" y="80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2" y="90"/>
                    </a:lnTo>
                    <a:lnTo>
                      <a:pt x="82" y="94"/>
                    </a:lnTo>
                    <a:lnTo>
                      <a:pt x="80" y="98"/>
                    </a:lnTo>
                    <a:lnTo>
                      <a:pt x="78" y="102"/>
                    </a:lnTo>
                    <a:lnTo>
                      <a:pt x="76" y="104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4" y="110"/>
                    </a:lnTo>
                    <a:lnTo>
                      <a:pt x="60" y="100"/>
                    </a:lnTo>
                    <a:lnTo>
                      <a:pt x="50" y="100"/>
                    </a:lnTo>
                    <a:lnTo>
                      <a:pt x="50" y="98"/>
                    </a:lnTo>
                    <a:lnTo>
                      <a:pt x="50" y="96"/>
                    </a:lnTo>
                    <a:lnTo>
                      <a:pt x="46" y="96"/>
                    </a:lnTo>
                    <a:lnTo>
                      <a:pt x="42" y="96"/>
                    </a:lnTo>
                    <a:lnTo>
                      <a:pt x="40" y="96"/>
                    </a:lnTo>
                    <a:lnTo>
                      <a:pt x="38" y="96"/>
                    </a:lnTo>
                    <a:lnTo>
                      <a:pt x="34" y="96"/>
                    </a:lnTo>
                    <a:lnTo>
                      <a:pt x="30" y="96"/>
                    </a:lnTo>
                    <a:lnTo>
                      <a:pt x="26" y="94"/>
                    </a:lnTo>
                    <a:lnTo>
                      <a:pt x="24" y="92"/>
                    </a:lnTo>
                    <a:lnTo>
                      <a:pt x="22" y="90"/>
                    </a:lnTo>
                    <a:lnTo>
                      <a:pt x="20" y="88"/>
                    </a:lnTo>
                    <a:lnTo>
                      <a:pt x="16" y="86"/>
                    </a:lnTo>
                    <a:lnTo>
                      <a:pt x="12" y="84"/>
                    </a:lnTo>
                    <a:lnTo>
                      <a:pt x="6" y="82"/>
                    </a:lnTo>
                    <a:lnTo>
                      <a:pt x="2" y="80"/>
                    </a:lnTo>
                    <a:lnTo>
                      <a:pt x="0" y="78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2" y="74"/>
                    </a:lnTo>
                    <a:lnTo>
                      <a:pt x="4" y="72"/>
                    </a:lnTo>
                    <a:lnTo>
                      <a:pt x="4" y="72"/>
                    </a:lnTo>
                    <a:lnTo>
                      <a:pt x="2" y="60"/>
                    </a:lnTo>
                    <a:lnTo>
                      <a:pt x="2" y="56"/>
                    </a:lnTo>
                    <a:lnTo>
                      <a:pt x="2" y="52"/>
                    </a:lnTo>
                    <a:lnTo>
                      <a:pt x="4" y="48"/>
                    </a:lnTo>
                    <a:lnTo>
                      <a:pt x="6" y="44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28" y="42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2" y="48"/>
                    </a:lnTo>
                    <a:lnTo>
                      <a:pt x="26" y="50"/>
                    </a:lnTo>
                    <a:lnTo>
                      <a:pt x="28" y="52"/>
                    </a:lnTo>
                    <a:lnTo>
                      <a:pt x="32" y="54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4" y="44"/>
                    </a:lnTo>
                    <a:lnTo>
                      <a:pt x="44" y="44"/>
                    </a:lnTo>
                    <a:lnTo>
                      <a:pt x="48" y="42"/>
                    </a:lnTo>
                    <a:lnTo>
                      <a:pt x="50" y="38"/>
                    </a:lnTo>
                    <a:lnTo>
                      <a:pt x="56" y="38"/>
                    </a:lnTo>
                    <a:lnTo>
                      <a:pt x="58" y="36"/>
                    </a:lnTo>
                    <a:lnTo>
                      <a:pt x="62" y="34"/>
                    </a:lnTo>
                    <a:lnTo>
                      <a:pt x="66" y="32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8"/>
                    </a:lnTo>
                    <a:lnTo>
                      <a:pt x="82" y="14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4" y="4"/>
                    </a:lnTo>
                    <a:lnTo>
                      <a:pt x="100" y="4"/>
                    </a:lnTo>
                    <a:lnTo>
                      <a:pt x="106" y="4"/>
                    </a:lnTo>
                    <a:lnTo>
                      <a:pt x="112" y="4"/>
                    </a:lnTo>
                    <a:lnTo>
                      <a:pt x="116" y="2"/>
                    </a:lnTo>
                    <a:lnTo>
                      <a:pt x="120" y="0"/>
                    </a:lnTo>
                    <a:lnTo>
                      <a:pt x="120" y="2"/>
                    </a:lnTo>
                    <a:lnTo>
                      <a:pt x="118" y="4"/>
                    </a:lnTo>
                    <a:lnTo>
                      <a:pt x="116" y="6"/>
                    </a:lnTo>
                    <a:lnTo>
                      <a:pt x="112" y="8"/>
                    </a:lnTo>
                    <a:lnTo>
                      <a:pt x="108" y="12"/>
                    </a:lnTo>
                    <a:lnTo>
                      <a:pt x="102" y="14"/>
                    </a:lnTo>
                    <a:lnTo>
                      <a:pt x="102" y="28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8" name="Freeform 316">
                <a:extLst>
                  <a:ext uri="{FF2B5EF4-FFF2-40B4-BE49-F238E27FC236}">
                    <a16:creationId xmlns:a16="http://schemas.microsoft.com/office/drawing/2014/main" id="{8373C74A-8DF9-46E3-A93D-E5AC577BC34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33" y="3146"/>
                <a:ext cx="128" cy="108"/>
              </a:xfrm>
              <a:custGeom>
                <a:avLst/>
                <a:gdLst>
                  <a:gd name="T0" fmla="*/ 78 w 128"/>
                  <a:gd name="T1" fmla="*/ 40 h 108"/>
                  <a:gd name="T2" fmla="*/ 78 w 128"/>
                  <a:gd name="T3" fmla="*/ 38 h 108"/>
                  <a:gd name="T4" fmla="*/ 76 w 128"/>
                  <a:gd name="T5" fmla="*/ 36 h 108"/>
                  <a:gd name="T6" fmla="*/ 72 w 128"/>
                  <a:gd name="T7" fmla="*/ 36 h 108"/>
                  <a:gd name="T8" fmla="*/ 70 w 128"/>
                  <a:gd name="T9" fmla="*/ 34 h 108"/>
                  <a:gd name="T10" fmla="*/ 68 w 128"/>
                  <a:gd name="T11" fmla="*/ 32 h 108"/>
                  <a:gd name="T12" fmla="*/ 62 w 128"/>
                  <a:gd name="T13" fmla="*/ 28 h 108"/>
                  <a:gd name="T14" fmla="*/ 58 w 128"/>
                  <a:gd name="T15" fmla="*/ 24 h 108"/>
                  <a:gd name="T16" fmla="*/ 52 w 128"/>
                  <a:gd name="T17" fmla="*/ 20 h 108"/>
                  <a:gd name="T18" fmla="*/ 46 w 128"/>
                  <a:gd name="T19" fmla="*/ 16 h 108"/>
                  <a:gd name="T20" fmla="*/ 42 w 128"/>
                  <a:gd name="T21" fmla="*/ 12 h 108"/>
                  <a:gd name="T22" fmla="*/ 40 w 128"/>
                  <a:gd name="T23" fmla="*/ 10 h 108"/>
                  <a:gd name="T24" fmla="*/ 38 w 128"/>
                  <a:gd name="T25" fmla="*/ 10 h 108"/>
                  <a:gd name="T26" fmla="*/ 34 w 128"/>
                  <a:gd name="T27" fmla="*/ 10 h 108"/>
                  <a:gd name="T28" fmla="*/ 26 w 128"/>
                  <a:gd name="T29" fmla="*/ 8 h 108"/>
                  <a:gd name="T30" fmla="*/ 14 w 128"/>
                  <a:gd name="T31" fmla="*/ 4 h 108"/>
                  <a:gd name="T32" fmla="*/ 4 w 128"/>
                  <a:gd name="T33" fmla="*/ 0 h 108"/>
                  <a:gd name="T34" fmla="*/ 0 w 128"/>
                  <a:gd name="T35" fmla="*/ 80 h 108"/>
                  <a:gd name="T36" fmla="*/ 12 w 128"/>
                  <a:gd name="T37" fmla="*/ 86 h 108"/>
                  <a:gd name="T38" fmla="*/ 28 w 128"/>
                  <a:gd name="T39" fmla="*/ 80 h 108"/>
                  <a:gd name="T40" fmla="*/ 28 w 128"/>
                  <a:gd name="T41" fmla="*/ 78 h 108"/>
                  <a:gd name="T42" fmla="*/ 28 w 128"/>
                  <a:gd name="T43" fmla="*/ 76 h 108"/>
                  <a:gd name="T44" fmla="*/ 30 w 128"/>
                  <a:gd name="T45" fmla="*/ 74 h 108"/>
                  <a:gd name="T46" fmla="*/ 34 w 128"/>
                  <a:gd name="T47" fmla="*/ 72 h 108"/>
                  <a:gd name="T48" fmla="*/ 38 w 128"/>
                  <a:gd name="T49" fmla="*/ 68 h 108"/>
                  <a:gd name="T50" fmla="*/ 42 w 128"/>
                  <a:gd name="T51" fmla="*/ 68 h 108"/>
                  <a:gd name="T52" fmla="*/ 46 w 128"/>
                  <a:gd name="T53" fmla="*/ 66 h 108"/>
                  <a:gd name="T54" fmla="*/ 52 w 128"/>
                  <a:gd name="T55" fmla="*/ 68 h 108"/>
                  <a:gd name="T56" fmla="*/ 76 w 128"/>
                  <a:gd name="T57" fmla="*/ 82 h 108"/>
                  <a:gd name="T58" fmla="*/ 86 w 128"/>
                  <a:gd name="T59" fmla="*/ 94 h 108"/>
                  <a:gd name="T60" fmla="*/ 104 w 128"/>
                  <a:gd name="T61" fmla="*/ 102 h 108"/>
                  <a:gd name="T62" fmla="*/ 126 w 128"/>
                  <a:gd name="T63" fmla="*/ 108 h 108"/>
                  <a:gd name="T64" fmla="*/ 128 w 128"/>
                  <a:gd name="T65" fmla="*/ 108 h 108"/>
                  <a:gd name="T66" fmla="*/ 128 w 128"/>
                  <a:gd name="T67" fmla="*/ 106 h 108"/>
                  <a:gd name="T68" fmla="*/ 128 w 128"/>
                  <a:gd name="T69" fmla="*/ 104 h 108"/>
                  <a:gd name="T70" fmla="*/ 128 w 128"/>
                  <a:gd name="T71" fmla="*/ 100 h 108"/>
                  <a:gd name="T72" fmla="*/ 126 w 128"/>
                  <a:gd name="T73" fmla="*/ 98 h 108"/>
                  <a:gd name="T74" fmla="*/ 124 w 128"/>
                  <a:gd name="T75" fmla="*/ 94 h 108"/>
                  <a:gd name="T76" fmla="*/ 120 w 128"/>
                  <a:gd name="T77" fmla="*/ 92 h 108"/>
                  <a:gd name="T78" fmla="*/ 116 w 128"/>
                  <a:gd name="T79" fmla="*/ 88 h 108"/>
                  <a:gd name="T80" fmla="*/ 110 w 128"/>
                  <a:gd name="T81" fmla="*/ 84 h 108"/>
                  <a:gd name="T82" fmla="*/ 106 w 128"/>
                  <a:gd name="T83" fmla="*/ 80 h 108"/>
                  <a:gd name="T84" fmla="*/ 102 w 128"/>
                  <a:gd name="T85" fmla="*/ 76 h 108"/>
                  <a:gd name="T86" fmla="*/ 98 w 128"/>
                  <a:gd name="T87" fmla="*/ 72 h 108"/>
                  <a:gd name="T88" fmla="*/ 96 w 128"/>
                  <a:gd name="T89" fmla="*/ 70 h 108"/>
                  <a:gd name="T90" fmla="*/ 96 w 128"/>
                  <a:gd name="T91" fmla="*/ 70 h 108"/>
                  <a:gd name="T92" fmla="*/ 80 w 128"/>
                  <a:gd name="T93" fmla="*/ 60 h 108"/>
                  <a:gd name="T94" fmla="*/ 96 w 128"/>
                  <a:gd name="T95" fmla="*/ 54 h 108"/>
                  <a:gd name="T96" fmla="*/ 92 w 128"/>
                  <a:gd name="T97" fmla="*/ 46 h 108"/>
                  <a:gd name="T98" fmla="*/ 90 w 128"/>
                  <a:gd name="T99" fmla="*/ 46 h 108"/>
                  <a:gd name="T100" fmla="*/ 88 w 128"/>
                  <a:gd name="T101" fmla="*/ 44 h 108"/>
                  <a:gd name="T102" fmla="*/ 84 w 128"/>
                  <a:gd name="T103" fmla="*/ 44 h 108"/>
                  <a:gd name="T104" fmla="*/ 80 w 128"/>
                  <a:gd name="T105" fmla="*/ 42 h 108"/>
                  <a:gd name="T106" fmla="*/ 78 w 128"/>
                  <a:gd name="T107" fmla="*/ 42 h 108"/>
                  <a:gd name="T108" fmla="*/ 78 w 128"/>
                  <a:gd name="T109" fmla="*/ 4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8" h="108">
                    <a:moveTo>
                      <a:pt x="78" y="40"/>
                    </a:moveTo>
                    <a:lnTo>
                      <a:pt x="78" y="38"/>
                    </a:lnTo>
                    <a:lnTo>
                      <a:pt x="76" y="36"/>
                    </a:lnTo>
                    <a:lnTo>
                      <a:pt x="72" y="36"/>
                    </a:lnTo>
                    <a:lnTo>
                      <a:pt x="70" y="34"/>
                    </a:lnTo>
                    <a:lnTo>
                      <a:pt x="68" y="32"/>
                    </a:lnTo>
                    <a:lnTo>
                      <a:pt x="62" y="28"/>
                    </a:lnTo>
                    <a:lnTo>
                      <a:pt x="58" y="24"/>
                    </a:lnTo>
                    <a:lnTo>
                      <a:pt x="52" y="20"/>
                    </a:lnTo>
                    <a:lnTo>
                      <a:pt x="46" y="16"/>
                    </a:lnTo>
                    <a:lnTo>
                      <a:pt x="42" y="12"/>
                    </a:lnTo>
                    <a:lnTo>
                      <a:pt x="40" y="10"/>
                    </a:lnTo>
                    <a:lnTo>
                      <a:pt x="38" y="10"/>
                    </a:lnTo>
                    <a:lnTo>
                      <a:pt x="34" y="10"/>
                    </a:lnTo>
                    <a:lnTo>
                      <a:pt x="26" y="8"/>
                    </a:lnTo>
                    <a:lnTo>
                      <a:pt x="14" y="4"/>
                    </a:lnTo>
                    <a:lnTo>
                      <a:pt x="4" y="0"/>
                    </a:lnTo>
                    <a:lnTo>
                      <a:pt x="0" y="80"/>
                    </a:lnTo>
                    <a:lnTo>
                      <a:pt x="12" y="86"/>
                    </a:lnTo>
                    <a:lnTo>
                      <a:pt x="28" y="80"/>
                    </a:lnTo>
                    <a:lnTo>
                      <a:pt x="28" y="78"/>
                    </a:lnTo>
                    <a:lnTo>
                      <a:pt x="28" y="76"/>
                    </a:lnTo>
                    <a:lnTo>
                      <a:pt x="30" y="74"/>
                    </a:lnTo>
                    <a:lnTo>
                      <a:pt x="34" y="72"/>
                    </a:lnTo>
                    <a:lnTo>
                      <a:pt x="38" y="68"/>
                    </a:lnTo>
                    <a:lnTo>
                      <a:pt x="42" y="68"/>
                    </a:lnTo>
                    <a:lnTo>
                      <a:pt x="46" y="66"/>
                    </a:lnTo>
                    <a:lnTo>
                      <a:pt x="52" y="68"/>
                    </a:lnTo>
                    <a:lnTo>
                      <a:pt x="76" y="82"/>
                    </a:lnTo>
                    <a:lnTo>
                      <a:pt x="86" y="94"/>
                    </a:lnTo>
                    <a:lnTo>
                      <a:pt x="104" y="102"/>
                    </a:lnTo>
                    <a:lnTo>
                      <a:pt x="126" y="108"/>
                    </a:lnTo>
                    <a:lnTo>
                      <a:pt x="128" y="108"/>
                    </a:lnTo>
                    <a:lnTo>
                      <a:pt x="128" y="106"/>
                    </a:lnTo>
                    <a:lnTo>
                      <a:pt x="128" y="104"/>
                    </a:lnTo>
                    <a:lnTo>
                      <a:pt x="128" y="100"/>
                    </a:lnTo>
                    <a:lnTo>
                      <a:pt x="126" y="98"/>
                    </a:lnTo>
                    <a:lnTo>
                      <a:pt x="124" y="94"/>
                    </a:lnTo>
                    <a:lnTo>
                      <a:pt x="120" y="92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6" y="80"/>
                    </a:lnTo>
                    <a:lnTo>
                      <a:pt x="102" y="76"/>
                    </a:lnTo>
                    <a:lnTo>
                      <a:pt x="98" y="72"/>
                    </a:lnTo>
                    <a:lnTo>
                      <a:pt x="96" y="70"/>
                    </a:lnTo>
                    <a:lnTo>
                      <a:pt x="96" y="70"/>
                    </a:lnTo>
                    <a:lnTo>
                      <a:pt x="80" y="60"/>
                    </a:lnTo>
                    <a:lnTo>
                      <a:pt x="96" y="54"/>
                    </a:lnTo>
                    <a:lnTo>
                      <a:pt x="92" y="46"/>
                    </a:lnTo>
                    <a:lnTo>
                      <a:pt x="90" y="46"/>
                    </a:lnTo>
                    <a:lnTo>
                      <a:pt x="88" y="44"/>
                    </a:lnTo>
                    <a:lnTo>
                      <a:pt x="84" y="44"/>
                    </a:lnTo>
                    <a:lnTo>
                      <a:pt x="80" y="42"/>
                    </a:lnTo>
                    <a:lnTo>
                      <a:pt x="78" y="42"/>
                    </a:lnTo>
                    <a:lnTo>
                      <a:pt x="78" y="4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59" name="Freeform 317">
                <a:extLst>
                  <a:ext uri="{FF2B5EF4-FFF2-40B4-BE49-F238E27FC236}">
                    <a16:creationId xmlns:a16="http://schemas.microsoft.com/office/drawing/2014/main" id="{45142FA9-C9F3-47A1-B41A-EFC5083A18C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13" y="3118"/>
                <a:ext cx="122" cy="108"/>
              </a:xfrm>
              <a:custGeom>
                <a:avLst/>
                <a:gdLst>
                  <a:gd name="T0" fmla="*/ 122 w 122"/>
                  <a:gd name="T1" fmla="*/ 28 h 108"/>
                  <a:gd name="T2" fmla="*/ 114 w 122"/>
                  <a:gd name="T3" fmla="*/ 24 h 108"/>
                  <a:gd name="T4" fmla="*/ 102 w 122"/>
                  <a:gd name="T5" fmla="*/ 18 h 108"/>
                  <a:gd name="T6" fmla="*/ 92 w 122"/>
                  <a:gd name="T7" fmla="*/ 14 h 108"/>
                  <a:gd name="T8" fmla="*/ 80 w 122"/>
                  <a:gd name="T9" fmla="*/ 14 h 108"/>
                  <a:gd name="T10" fmla="*/ 72 w 122"/>
                  <a:gd name="T11" fmla="*/ 20 h 108"/>
                  <a:gd name="T12" fmla="*/ 72 w 122"/>
                  <a:gd name="T13" fmla="*/ 20 h 108"/>
                  <a:gd name="T14" fmla="*/ 72 w 122"/>
                  <a:gd name="T15" fmla="*/ 24 h 108"/>
                  <a:gd name="T16" fmla="*/ 72 w 122"/>
                  <a:gd name="T17" fmla="*/ 28 h 108"/>
                  <a:gd name="T18" fmla="*/ 70 w 122"/>
                  <a:gd name="T19" fmla="*/ 32 h 108"/>
                  <a:gd name="T20" fmla="*/ 70 w 122"/>
                  <a:gd name="T21" fmla="*/ 36 h 108"/>
                  <a:gd name="T22" fmla="*/ 66 w 122"/>
                  <a:gd name="T23" fmla="*/ 40 h 108"/>
                  <a:gd name="T24" fmla="*/ 64 w 122"/>
                  <a:gd name="T25" fmla="*/ 42 h 108"/>
                  <a:gd name="T26" fmla="*/ 58 w 122"/>
                  <a:gd name="T27" fmla="*/ 42 h 108"/>
                  <a:gd name="T28" fmla="*/ 52 w 122"/>
                  <a:gd name="T29" fmla="*/ 42 h 108"/>
                  <a:gd name="T30" fmla="*/ 48 w 122"/>
                  <a:gd name="T31" fmla="*/ 40 h 108"/>
                  <a:gd name="T32" fmla="*/ 42 w 122"/>
                  <a:gd name="T33" fmla="*/ 38 h 108"/>
                  <a:gd name="T34" fmla="*/ 40 w 122"/>
                  <a:gd name="T35" fmla="*/ 32 h 108"/>
                  <a:gd name="T36" fmla="*/ 38 w 122"/>
                  <a:gd name="T37" fmla="*/ 28 h 108"/>
                  <a:gd name="T38" fmla="*/ 34 w 122"/>
                  <a:gd name="T39" fmla="*/ 22 h 108"/>
                  <a:gd name="T40" fmla="*/ 34 w 122"/>
                  <a:gd name="T41" fmla="*/ 18 h 108"/>
                  <a:gd name="T42" fmla="*/ 32 w 122"/>
                  <a:gd name="T43" fmla="*/ 14 h 108"/>
                  <a:gd name="T44" fmla="*/ 32 w 122"/>
                  <a:gd name="T45" fmla="*/ 12 h 108"/>
                  <a:gd name="T46" fmla="*/ 30 w 122"/>
                  <a:gd name="T47" fmla="*/ 12 h 108"/>
                  <a:gd name="T48" fmla="*/ 28 w 122"/>
                  <a:gd name="T49" fmla="*/ 10 h 108"/>
                  <a:gd name="T50" fmla="*/ 26 w 122"/>
                  <a:gd name="T51" fmla="*/ 6 h 108"/>
                  <a:gd name="T52" fmla="*/ 22 w 122"/>
                  <a:gd name="T53" fmla="*/ 4 h 108"/>
                  <a:gd name="T54" fmla="*/ 18 w 122"/>
                  <a:gd name="T55" fmla="*/ 2 h 108"/>
                  <a:gd name="T56" fmla="*/ 12 w 122"/>
                  <a:gd name="T57" fmla="*/ 0 h 108"/>
                  <a:gd name="T58" fmla="*/ 8 w 122"/>
                  <a:gd name="T59" fmla="*/ 2 h 108"/>
                  <a:gd name="T60" fmla="*/ 2 w 122"/>
                  <a:gd name="T61" fmla="*/ 4 h 108"/>
                  <a:gd name="T62" fmla="*/ 2 w 122"/>
                  <a:gd name="T63" fmla="*/ 6 h 108"/>
                  <a:gd name="T64" fmla="*/ 0 w 122"/>
                  <a:gd name="T65" fmla="*/ 8 h 108"/>
                  <a:gd name="T66" fmla="*/ 0 w 122"/>
                  <a:gd name="T67" fmla="*/ 10 h 108"/>
                  <a:gd name="T68" fmla="*/ 2 w 122"/>
                  <a:gd name="T69" fmla="*/ 14 h 108"/>
                  <a:gd name="T70" fmla="*/ 6 w 122"/>
                  <a:gd name="T71" fmla="*/ 18 h 108"/>
                  <a:gd name="T72" fmla="*/ 10 w 122"/>
                  <a:gd name="T73" fmla="*/ 26 h 108"/>
                  <a:gd name="T74" fmla="*/ 12 w 122"/>
                  <a:gd name="T75" fmla="*/ 32 h 108"/>
                  <a:gd name="T76" fmla="*/ 14 w 122"/>
                  <a:gd name="T77" fmla="*/ 38 h 108"/>
                  <a:gd name="T78" fmla="*/ 14 w 122"/>
                  <a:gd name="T79" fmla="*/ 42 h 108"/>
                  <a:gd name="T80" fmla="*/ 16 w 122"/>
                  <a:gd name="T81" fmla="*/ 46 h 108"/>
                  <a:gd name="T82" fmla="*/ 18 w 122"/>
                  <a:gd name="T83" fmla="*/ 48 h 108"/>
                  <a:gd name="T84" fmla="*/ 20 w 122"/>
                  <a:gd name="T85" fmla="*/ 50 h 108"/>
                  <a:gd name="T86" fmla="*/ 24 w 122"/>
                  <a:gd name="T87" fmla="*/ 50 h 108"/>
                  <a:gd name="T88" fmla="*/ 28 w 122"/>
                  <a:gd name="T89" fmla="*/ 48 h 108"/>
                  <a:gd name="T90" fmla="*/ 34 w 122"/>
                  <a:gd name="T91" fmla="*/ 48 h 108"/>
                  <a:gd name="T92" fmla="*/ 38 w 122"/>
                  <a:gd name="T93" fmla="*/ 50 h 108"/>
                  <a:gd name="T94" fmla="*/ 42 w 122"/>
                  <a:gd name="T95" fmla="*/ 52 h 108"/>
                  <a:gd name="T96" fmla="*/ 46 w 122"/>
                  <a:gd name="T97" fmla="*/ 54 h 108"/>
                  <a:gd name="T98" fmla="*/ 50 w 122"/>
                  <a:gd name="T99" fmla="*/ 54 h 108"/>
                  <a:gd name="T100" fmla="*/ 56 w 122"/>
                  <a:gd name="T101" fmla="*/ 56 h 108"/>
                  <a:gd name="T102" fmla="*/ 62 w 122"/>
                  <a:gd name="T103" fmla="*/ 56 h 108"/>
                  <a:gd name="T104" fmla="*/ 68 w 122"/>
                  <a:gd name="T105" fmla="*/ 58 h 108"/>
                  <a:gd name="T106" fmla="*/ 70 w 122"/>
                  <a:gd name="T107" fmla="*/ 58 h 108"/>
                  <a:gd name="T108" fmla="*/ 72 w 122"/>
                  <a:gd name="T109" fmla="*/ 58 h 108"/>
                  <a:gd name="T110" fmla="*/ 88 w 122"/>
                  <a:gd name="T111" fmla="*/ 72 h 108"/>
                  <a:gd name="T112" fmla="*/ 98 w 122"/>
                  <a:gd name="T113" fmla="*/ 90 h 108"/>
                  <a:gd name="T114" fmla="*/ 114 w 122"/>
                  <a:gd name="T115" fmla="*/ 104 h 108"/>
                  <a:gd name="T116" fmla="*/ 118 w 122"/>
                  <a:gd name="T117" fmla="*/ 108 h 108"/>
                  <a:gd name="T118" fmla="*/ 122 w 122"/>
                  <a:gd name="T119" fmla="*/ 2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2" h="108">
                    <a:moveTo>
                      <a:pt x="122" y="28"/>
                    </a:moveTo>
                    <a:lnTo>
                      <a:pt x="114" y="24"/>
                    </a:lnTo>
                    <a:lnTo>
                      <a:pt x="102" y="18"/>
                    </a:lnTo>
                    <a:lnTo>
                      <a:pt x="92" y="14"/>
                    </a:lnTo>
                    <a:lnTo>
                      <a:pt x="80" y="14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2" y="24"/>
                    </a:lnTo>
                    <a:lnTo>
                      <a:pt x="72" y="28"/>
                    </a:lnTo>
                    <a:lnTo>
                      <a:pt x="70" y="32"/>
                    </a:lnTo>
                    <a:lnTo>
                      <a:pt x="70" y="36"/>
                    </a:lnTo>
                    <a:lnTo>
                      <a:pt x="66" y="40"/>
                    </a:lnTo>
                    <a:lnTo>
                      <a:pt x="64" y="42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48" y="40"/>
                    </a:lnTo>
                    <a:lnTo>
                      <a:pt x="42" y="3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6" y="6"/>
                    </a:lnTo>
                    <a:lnTo>
                      <a:pt x="22" y="4"/>
                    </a:lnTo>
                    <a:lnTo>
                      <a:pt x="18" y="2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10" y="26"/>
                    </a:lnTo>
                    <a:lnTo>
                      <a:pt x="12" y="32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6" y="46"/>
                    </a:lnTo>
                    <a:lnTo>
                      <a:pt x="18" y="48"/>
                    </a:lnTo>
                    <a:lnTo>
                      <a:pt x="20" y="50"/>
                    </a:lnTo>
                    <a:lnTo>
                      <a:pt x="24" y="50"/>
                    </a:lnTo>
                    <a:lnTo>
                      <a:pt x="28" y="48"/>
                    </a:lnTo>
                    <a:lnTo>
                      <a:pt x="34" y="48"/>
                    </a:lnTo>
                    <a:lnTo>
                      <a:pt x="38" y="50"/>
                    </a:lnTo>
                    <a:lnTo>
                      <a:pt x="42" y="52"/>
                    </a:lnTo>
                    <a:lnTo>
                      <a:pt x="46" y="54"/>
                    </a:lnTo>
                    <a:lnTo>
                      <a:pt x="50" y="54"/>
                    </a:lnTo>
                    <a:lnTo>
                      <a:pt x="56" y="56"/>
                    </a:lnTo>
                    <a:lnTo>
                      <a:pt x="62" y="56"/>
                    </a:lnTo>
                    <a:lnTo>
                      <a:pt x="68" y="58"/>
                    </a:lnTo>
                    <a:lnTo>
                      <a:pt x="70" y="58"/>
                    </a:lnTo>
                    <a:lnTo>
                      <a:pt x="72" y="58"/>
                    </a:lnTo>
                    <a:lnTo>
                      <a:pt x="88" y="72"/>
                    </a:lnTo>
                    <a:lnTo>
                      <a:pt x="98" y="90"/>
                    </a:lnTo>
                    <a:lnTo>
                      <a:pt x="114" y="104"/>
                    </a:lnTo>
                    <a:lnTo>
                      <a:pt x="118" y="108"/>
                    </a:lnTo>
                    <a:lnTo>
                      <a:pt x="122" y="28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0" name="Freeform 318">
                <a:extLst>
                  <a:ext uri="{FF2B5EF4-FFF2-40B4-BE49-F238E27FC236}">
                    <a16:creationId xmlns:a16="http://schemas.microsoft.com/office/drawing/2014/main" id="{515B7BDC-470A-46A8-895B-CC5BD9989A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285" y="3296"/>
                <a:ext cx="508" cy="408"/>
              </a:xfrm>
              <a:custGeom>
                <a:avLst/>
                <a:gdLst>
                  <a:gd name="T0" fmla="*/ 98 w 508"/>
                  <a:gd name="T1" fmla="*/ 124 h 408"/>
                  <a:gd name="T2" fmla="*/ 110 w 508"/>
                  <a:gd name="T3" fmla="*/ 100 h 408"/>
                  <a:gd name="T4" fmla="*/ 128 w 508"/>
                  <a:gd name="T5" fmla="*/ 86 h 408"/>
                  <a:gd name="T6" fmla="*/ 134 w 508"/>
                  <a:gd name="T7" fmla="*/ 70 h 408"/>
                  <a:gd name="T8" fmla="*/ 170 w 508"/>
                  <a:gd name="T9" fmla="*/ 48 h 408"/>
                  <a:gd name="T10" fmla="*/ 190 w 508"/>
                  <a:gd name="T11" fmla="*/ 60 h 408"/>
                  <a:gd name="T12" fmla="*/ 202 w 508"/>
                  <a:gd name="T13" fmla="*/ 56 h 408"/>
                  <a:gd name="T14" fmla="*/ 196 w 508"/>
                  <a:gd name="T15" fmla="*/ 44 h 408"/>
                  <a:gd name="T16" fmla="*/ 204 w 508"/>
                  <a:gd name="T17" fmla="*/ 28 h 408"/>
                  <a:gd name="T18" fmla="*/ 230 w 508"/>
                  <a:gd name="T19" fmla="*/ 18 h 408"/>
                  <a:gd name="T20" fmla="*/ 222 w 508"/>
                  <a:gd name="T21" fmla="*/ 8 h 408"/>
                  <a:gd name="T22" fmla="*/ 238 w 508"/>
                  <a:gd name="T23" fmla="*/ 0 h 408"/>
                  <a:gd name="T24" fmla="*/ 246 w 508"/>
                  <a:gd name="T25" fmla="*/ 8 h 408"/>
                  <a:gd name="T26" fmla="*/ 252 w 508"/>
                  <a:gd name="T27" fmla="*/ 12 h 408"/>
                  <a:gd name="T28" fmla="*/ 256 w 508"/>
                  <a:gd name="T29" fmla="*/ 4 h 408"/>
                  <a:gd name="T30" fmla="*/ 268 w 508"/>
                  <a:gd name="T31" fmla="*/ 20 h 408"/>
                  <a:gd name="T32" fmla="*/ 298 w 508"/>
                  <a:gd name="T33" fmla="*/ 18 h 408"/>
                  <a:gd name="T34" fmla="*/ 300 w 508"/>
                  <a:gd name="T35" fmla="*/ 32 h 408"/>
                  <a:gd name="T36" fmla="*/ 286 w 508"/>
                  <a:gd name="T37" fmla="*/ 52 h 408"/>
                  <a:gd name="T38" fmla="*/ 326 w 508"/>
                  <a:gd name="T39" fmla="*/ 82 h 408"/>
                  <a:gd name="T40" fmla="*/ 344 w 508"/>
                  <a:gd name="T41" fmla="*/ 78 h 408"/>
                  <a:gd name="T42" fmla="*/ 358 w 508"/>
                  <a:gd name="T43" fmla="*/ 10 h 408"/>
                  <a:gd name="T44" fmla="*/ 364 w 508"/>
                  <a:gd name="T45" fmla="*/ 0 h 408"/>
                  <a:gd name="T46" fmla="*/ 378 w 508"/>
                  <a:gd name="T47" fmla="*/ 20 h 408"/>
                  <a:gd name="T48" fmla="*/ 376 w 508"/>
                  <a:gd name="T49" fmla="*/ 36 h 408"/>
                  <a:gd name="T50" fmla="*/ 390 w 508"/>
                  <a:gd name="T51" fmla="*/ 42 h 408"/>
                  <a:gd name="T52" fmla="*/ 404 w 508"/>
                  <a:gd name="T53" fmla="*/ 66 h 408"/>
                  <a:gd name="T54" fmla="*/ 412 w 508"/>
                  <a:gd name="T55" fmla="*/ 80 h 408"/>
                  <a:gd name="T56" fmla="*/ 424 w 508"/>
                  <a:gd name="T57" fmla="*/ 100 h 408"/>
                  <a:gd name="T58" fmla="*/ 454 w 508"/>
                  <a:gd name="T59" fmla="*/ 136 h 408"/>
                  <a:gd name="T60" fmla="*/ 506 w 508"/>
                  <a:gd name="T61" fmla="*/ 210 h 408"/>
                  <a:gd name="T62" fmla="*/ 508 w 508"/>
                  <a:gd name="T63" fmla="*/ 272 h 408"/>
                  <a:gd name="T64" fmla="*/ 488 w 508"/>
                  <a:gd name="T65" fmla="*/ 294 h 408"/>
                  <a:gd name="T66" fmla="*/ 472 w 508"/>
                  <a:gd name="T67" fmla="*/ 332 h 408"/>
                  <a:gd name="T68" fmla="*/ 460 w 508"/>
                  <a:gd name="T69" fmla="*/ 352 h 408"/>
                  <a:gd name="T70" fmla="*/ 460 w 508"/>
                  <a:gd name="T71" fmla="*/ 384 h 408"/>
                  <a:gd name="T72" fmla="*/ 414 w 508"/>
                  <a:gd name="T73" fmla="*/ 408 h 408"/>
                  <a:gd name="T74" fmla="*/ 394 w 508"/>
                  <a:gd name="T75" fmla="*/ 392 h 408"/>
                  <a:gd name="T76" fmla="*/ 376 w 508"/>
                  <a:gd name="T77" fmla="*/ 396 h 408"/>
                  <a:gd name="T78" fmla="*/ 344 w 508"/>
                  <a:gd name="T79" fmla="*/ 388 h 408"/>
                  <a:gd name="T80" fmla="*/ 274 w 508"/>
                  <a:gd name="T81" fmla="*/ 318 h 408"/>
                  <a:gd name="T82" fmla="*/ 214 w 508"/>
                  <a:gd name="T83" fmla="*/ 294 h 408"/>
                  <a:gd name="T84" fmla="*/ 134 w 508"/>
                  <a:gd name="T85" fmla="*/ 326 h 408"/>
                  <a:gd name="T86" fmla="*/ 120 w 508"/>
                  <a:gd name="T87" fmla="*/ 340 h 408"/>
                  <a:gd name="T88" fmla="*/ 80 w 508"/>
                  <a:gd name="T89" fmla="*/ 338 h 408"/>
                  <a:gd name="T90" fmla="*/ 64 w 508"/>
                  <a:gd name="T91" fmla="*/ 352 h 408"/>
                  <a:gd name="T92" fmla="*/ 36 w 508"/>
                  <a:gd name="T93" fmla="*/ 350 h 408"/>
                  <a:gd name="T94" fmla="*/ 30 w 508"/>
                  <a:gd name="T95" fmla="*/ 340 h 408"/>
                  <a:gd name="T96" fmla="*/ 20 w 508"/>
                  <a:gd name="T97" fmla="*/ 342 h 408"/>
                  <a:gd name="T98" fmla="*/ 26 w 508"/>
                  <a:gd name="T99" fmla="*/ 326 h 408"/>
                  <a:gd name="T100" fmla="*/ 24 w 508"/>
                  <a:gd name="T101" fmla="*/ 284 h 408"/>
                  <a:gd name="T102" fmla="*/ 4 w 508"/>
                  <a:gd name="T103" fmla="*/ 228 h 408"/>
                  <a:gd name="T104" fmla="*/ 4 w 508"/>
                  <a:gd name="T105" fmla="*/ 194 h 408"/>
                  <a:gd name="T106" fmla="*/ 12 w 508"/>
                  <a:gd name="T107" fmla="*/ 154 h 408"/>
                  <a:gd name="T108" fmla="*/ 30 w 508"/>
                  <a:gd name="T109" fmla="*/ 138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508" h="408">
                    <a:moveTo>
                      <a:pt x="30" y="138"/>
                    </a:moveTo>
                    <a:lnTo>
                      <a:pt x="60" y="136"/>
                    </a:lnTo>
                    <a:lnTo>
                      <a:pt x="92" y="130"/>
                    </a:lnTo>
                    <a:lnTo>
                      <a:pt x="92" y="130"/>
                    </a:lnTo>
                    <a:lnTo>
                      <a:pt x="94" y="128"/>
                    </a:lnTo>
                    <a:lnTo>
                      <a:pt x="98" y="124"/>
                    </a:lnTo>
                    <a:lnTo>
                      <a:pt x="100" y="120"/>
                    </a:lnTo>
                    <a:lnTo>
                      <a:pt x="104" y="116"/>
                    </a:lnTo>
                    <a:lnTo>
                      <a:pt x="106" y="112"/>
                    </a:lnTo>
                    <a:lnTo>
                      <a:pt x="108" y="108"/>
                    </a:lnTo>
                    <a:lnTo>
                      <a:pt x="110" y="104"/>
                    </a:lnTo>
                    <a:lnTo>
                      <a:pt x="110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4" y="88"/>
                    </a:lnTo>
                    <a:lnTo>
                      <a:pt x="118" y="86"/>
                    </a:lnTo>
                    <a:lnTo>
                      <a:pt x="122" y="86"/>
                    </a:lnTo>
                    <a:lnTo>
                      <a:pt x="128" y="86"/>
                    </a:lnTo>
                    <a:lnTo>
                      <a:pt x="128" y="84"/>
                    </a:lnTo>
                    <a:lnTo>
                      <a:pt x="128" y="82"/>
                    </a:lnTo>
                    <a:lnTo>
                      <a:pt x="128" y="80"/>
                    </a:lnTo>
                    <a:lnTo>
                      <a:pt x="130" y="76"/>
                    </a:lnTo>
                    <a:lnTo>
                      <a:pt x="130" y="72"/>
                    </a:lnTo>
                    <a:lnTo>
                      <a:pt x="134" y="70"/>
                    </a:lnTo>
                    <a:lnTo>
                      <a:pt x="136" y="70"/>
                    </a:lnTo>
                    <a:lnTo>
                      <a:pt x="140" y="66"/>
                    </a:lnTo>
                    <a:lnTo>
                      <a:pt x="146" y="56"/>
                    </a:lnTo>
                    <a:lnTo>
                      <a:pt x="156" y="48"/>
                    </a:lnTo>
                    <a:lnTo>
                      <a:pt x="170" y="48"/>
                    </a:lnTo>
                    <a:lnTo>
                      <a:pt x="170" y="48"/>
                    </a:lnTo>
                    <a:lnTo>
                      <a:pt x="172" y="50"/>
                    </a:lnTo>
                    <a:lnTo>
                      <a:pt x="176" y="52"/>
                    </a:lnTo>
                    <a:lnTo>
                      <a:pt x="180" y="54"/>
                    </a:lnTo>
                    <a:lnTo>
                      <a:pt x="182" y="56"/>
                    </a:lnTo>
                    <a:lnTo>
                      <a:pt x="186" y="58"/>
                    </a:lnTo>
                    <a:lnTo>
                      <a:pt x="190" y="60"/>
                    </a:lnTo>
                    <a:lnTo>
                      <a:pt x="194" y="60"/>
                    </a:lnTo>
                    <a:lnTo>
                      <a:pt x="196" y="60"/>
                    </a:lnTo>
                    <a:lnTo>
                      <a:pt x="198" y="62"/>
                    </a:lnTo>
                    <a:lnTo>
                      <a:pt x="198" y="60"/>
                    </a:lnTo>
                    <a:lnTo>
                      <a:pt x="200" y="58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202" y="52"/>
                    </a:lnTo>
                    <a:lnTo>
                      <a:pt x="200" y="50"/>
                    </a:lnTo>
                    <a:lnTo>
                      <a:pt x="198" y="48"/>
                    </a:lnTo>
                    <a:lnTo>
                      <a:pt x="196" y="46"/>
                    </a:lnTo>
                    <a:lnTo>
                      <a:pt x="196" y="44"/>
                    </a:lnTo>
                    <a:lnTo>
                      <a:pt x="198" y="42"/>
                    </a:lnTo>
                    <a:lnTo>
                      <a:pt x="202" y="40"/>
                    </a:lnTo>
                    <a:lnTo>
                      <a:pt x="204" y="32"/>
                    </a:lnTo>
                    <a:lnTo>
                      <a:pt x="202" y="32"/>
                    </a:lnTo>
                    <a:lnTo>
                      <a:pt x="204" y="30"/>
                    </a:lnTo>
                    <a:lnTo>
                      <a:pt x="204" y="28"/>
                    </a:lnTo>
                    <a:lnTo>
                      <a:pt x="206" y="24"/>
                    </a:lnTo>
                    <a:lnTo>
                      <a:pt x="208" y="22"/>
                    </a:lnTo>
                    <a:lnTo>
                      <a:pt x="212" y="20"/>
                    </a:lnTo>
                    <a:lnTo>
                      <a:pt x="228" y="20"/>
                    </a:lnTo>
                    <a:lnTo>
                      <a:pt x="228" y="18"/>
                    </a:lnTo>
                    <a:lnTo>
                      <a:pt x="230" y="18"/>
                    </a:lnTo>
                    <a:lnTo>
                      <a:pt x="232" y="16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22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4" y="6"/>
                    </a:lnTo>
                    <a:lnTo>
                      <a:pt x="224" y="4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246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4" y="10"/>
                    </a:lnTo>
                    <a:lnTo>
                      <a:pt x="244" y="10"/>
                    </a:lnTo>
                    <a:lnTo>
                      <a:pt x="246" y="10"/>
                    </a:lnTo>
                    <a:lnTo>
                      <a:pt x="248" y="12"/>
                    </a:lnTo>
                    <a:lnTo>
                      <a:pt x="252" y="12"/>
                    </a:lnTo>
                    <a:lnTo>
                      <a:pt x="252" y="12"/>
                    </a:lnTo>
                    <a:lnTo>
                      <a:pt x="254" y="10"/>
                    </a:lnTo>
                    <a:lnTo>
                      <a:pt x="254" y="8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6" y="4"/>
                    </a:lnTo>
                    <a:lnTo>
                      <a:pt x="258" y="4"/>
                    </a:lnTo>
                    <a:lnTo>
                      <a:pt x="262" y="6"/>
                    </a:lnTo>
                    <a:lnTo>
                      <a:pt x="264" y="12"/>
                    </a:lnTo>
                    <a:lnTo>
                      <a:pt x="266" y="16"/>
                    </a:lnTo>
                    <a:lnTo>
                      <a:pt x="268" y="18"/>
                    </a:lnTo>
                    <a:lnTo>
                      <a:pt x="268" y="20"/>
                    </a:lnTo>
                    <a:lnTo>
                      <a:pt x="280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90" y="14"/>
                    </a:lnTo>
                    <a:lnTo>
                      <a:pt x="294" y="16"/>
                    </a:lnTo>
                    <a:lnTo>
                      <a:pt x="298" y="18"/>
                    </a:lnTo>
                    <a:lnTo>
                      <a:pt x="300" y="20"/>
                    </a:lnTo>
                    <a:lnTo>
                      <a:pt x="302" y="24"/>
                    </a:lnTo>
                    <a:lnTo>
                      <a:pt x="304" y="28"/>
                    </a:lnTo>
                    <a:lnTo>
                      <a:pt x="302" y="30"/>
                    </a:lnTo>
                    <a:lnTo>
                      <a:pt x="302" y="32"/>
                    </a:lnTo>
                    <a:lnTo>
                      <a:pt x="300" y="32"/>
                    </a:lnTo>
                    <a:lnTo>
                      <a:pt x="298" y="34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0" y="44"/>
                    </a:lnTo>
                    <a:lnTo>
                      <a:pt x="288" y="48"/>
                    </a:lnTo>
                    <a:lnTo>
                      <a:pt x="286" y="52"/>
                    </a:lnTo>
                    <a:lnTo>
                      <a:pt x="286" y="54"/>
                    </a:lnTo>
                    <a:lnTo>
                      <a:pt x="290" y="56"/>
                    </a:lnTo>
                    <a:lnTo>
                      <a:pt x="298" y="62"/>
                    </a:lnTo>
                    <a:lnTo>
                      <a:pt x="308" y="70"/>
                    </a:lnTo>
                    <a:lnTo>
                      <a:pt x="318" y="76"/>
                    </a:lnTo>
                    <a:lnTo>
                      <a:pt x="326" y="82"/>
                    </a:lnTo>
                    <a:lnTo>
                      <a:pt x="330" y="82"/>
                    </a:lnTo>
                    <a:lnTo>
                      <a:pt x="330" y="84"/>
                    </a:lnTo>
                    <a:lnTo>
                      <a:pt x="334" y="84"/>
                    </a:lnTo>
                    <a:lnTo>
                      <a:pt x="336" y="84"/>
                    </a:lnTo>
                    <a:lnTo>
                      <a:pt x="340" y="82"/>
                    </a:lnTo>
                    <a:lnTo>
                      <a:pt x="344" y="78"/>
                    </a:lnTo>
                    <a:lnTo>
                      <a:pt x="348" y="70"/>
                    </a:lnTo>
                    <a:lnTo>
                      <a:pt x="352" y="58"/>
                    </a:lnTo>
                    <a:lnTo>
                      <a:pt x="354" y="48"/>
                    </a:lnTo>
                    <a:lnTo>
                      <a:pt x="356" y="42"/>
                    </a:lnTo>
                    <a:lnTo>
                      <a:pt x="358" y="12"/>
                    </a:lnTo>
                    <a:lnTo>
                      <a:pt x="358" y="10"/>
                    </a:lnTo>
                    <a:lnTo>
                      <a:pt x="358" y="10"/>
                    </a:lnTo>
                    <a:lnTo>
                      <a:pt x="358" y="6"/>
                    </a:lnTo>
                    <a:lnTo>
                      <a:pt x="358" y="4"/>
                    </a:lnTo>
                    <a:lnTo>
                      <a:pt x="360" y="2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4"/>
                    </a:lnTo>
                    <a:lnTo>
                      <a:pt x="376" y="6"/>
                    </a:lnTo>
                    <a:lnTo>
                      <a:pt x="376" y="12"/>
                    </a:lnTo>
                    <a:lnTo>
                      <a:pt x="378" y="16"/>
                    </a:lnTo>
                    <a:lnTo>
                      <a:pt x="378" y="20"/>
                    </a:lnTo>
                    <a:lnTo>
                      <a:pt x="378" y="22"/>
                    </a:lnTo>
                    <a:lnTo>
                      <a:pt x="378" y="24"/>
                    </a:lnTo>
                    <a:lnTo>
                      <a:pt x="376" y="24"/>
                    </a:lnTo>
                    <a:lnTo>
                      <a:pt x="376" y="28"/>
                    </a:lnTo>
                    <a:lnTo>
                      <a:pt x="376" y="32"/>
                    </a:lnTo>
                    <a:lnTo>
                      <a:pt x="376" y="36"/>
                    </a:lnTo>
                    <a:lnTo>
                      <a:pt x="378" y="40"/>
                    </a:lnTo>
                    <a:lnTo>
                      <a:pt x="378" y="42"/>
                    </a:lnTo>
                    <a:lnTo>
                      <a:pt x="382" y="42"/>
                    </a:lnTo>
                    <a:lnTo>
                      <a:pt x="384" y="42"/>
                    </a:lnTo>
                    <a:lnTo>
                      <a:pt x="388" y="42"/>
                    </a:lnTo>
                    <a:lnTo>
                      <a:pt x="390" y="42"/>
                    </a:lnTo>
                    <a:lnTo>
                      <a:pt x="392" y="44"/>
                    </a:lnTo>
                    <a:lnTo>
                      <a:pt x="394" y="46"/>
                    </a:lnTo>
                    <a:lnTo>
                      <a:pt x="396" y="50"/>
                    </a:lnTo>
                    <a:lnTo>
                      <a:pt x="398" y="56"/>
                    </a:lnTo>
                    <a:lnTo>
                      <a:pt x="402" y="62"/>
                    </a:lnTo>
                    <a:lnTo>
                      <a:pt x="404" y="66"/>
                    </a:lnTo>
                    <a:lnTo>
                      <a:pt x="408" y="68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10" y="72"/>
                    </a:lnTo>
                    <a:lnTo>
                      <a:pt x="410" y="76"/>
                    </a:lnTo>
                    <a:lnTo>
                      <a:pt x="412" y="80"/>
                    </a:lnTo>
                    <a:lnTo>
                      <a:pt x="414" y="84"/>
                    </a:lnTo>
                    <a:lnTo>
                      <a:pt x="416" y="88"/>
                    </a:lnTo>
                    <a:lnTo>
                      <a:pt x="416" y="92"/>
                    </a:lnTo>
                    <a:lnTo>
                      <a:pt x="418" y="94"/>
                    </a:lnTo>
                    <a:lnTo>
                      <a:pt x="420" y="98"/>
                    </a:lnTo>
                    <a:lnTo>
                      <a:pt x="424" y="100"/>
                    </a:lnTo>
                    <a:lnTo>
                      <a:pt x="426" y="104"/>
                    </a:lnTo>
                    <a:lnTo>
                      <a:pt x="430" y="108"/>
                    </a:lnTo>
                    <a:lnTo>
                      <a:pt x="434" y="112"/>
                    </a:lnTo>
                    <a:lnTo>
                      <a:pt x="436" y="114"/>
                    </a:lnTo>
                    <a:lnTo>
                      <a:pt x="436" y="114"/>
                    </a:lnTo>
                    <a:lnTo>
                      <a:pt x="454" y="136"/>
                    </a:lnTo>
                    <a:lnTo>
                      <a:pt x="454" y="144"/>
                    </a:lnTo>
                    <a:lnTo>
                      <a:pt x="488" y="170"/>
                    </a:lnTo>
                    <a:lnTo>
                      <a:pt x="490" y="174"/>
                    </a:lnTo>
                    <a:lnTo>
                      <a:pt x="496" y="182"/>
                    </a:lnTo>
                    <a:lnTo>
                      <a:pt x="502" y="194"/>
                    </a:lnTo>
                    <a:lnTo>
                      <a:pt x="506" y="210"/>
                    </a:lnTo>
                    <a:lnTo>
                      <a:pt x="506" y="224"/>
                    </a:lnTo>
                    <a:lnTo>
                      <a:pt x="508" y="240"/>
                    </a:lnTo>
                    <a:lnTo>
                      <a:pt x="508" y="256"/>
                    </a:lnTo>
                    <a:lnTo>
                      <a:pt x="508" y="268"/>
                    </a:lnTo>
                    <a:lnTo>
                      <a:pt x="508" y="272"/>
                    </a:lnTo>
                    <a:lnTo>
                      <a:pt x="508" y="272"/>
                    </a:lnTo>
                    <a:lnTo>
                      <a:pt x="508" y="276"/>
                    </a:lnTo>
                    <a:lnTo>
                      <a:pt x="504" y="280"/>
                    </a:lnTo>
                    <a:lnTo>
                      <a:pt x="502" y="284"/>
                    </a:lnTo>
                    <a:lnTo>
                      <a:pt x="498" y="288"/>
                    </a:lnTo>
                    <a:lnTo>
                      <a:pt x="494" y="292"/>
                    </a:lnTo>
                    <a:lnTo>
                      <a:pt x="488" y="294"/>
                    </a:lnTo>
                    <a:lnTo>
                      <a:pt x="480" y="312"/>
                    </a:lnTo>
                    <a:lnTo>
                      <a:pt x="480" y="312"/>
                    </a:lnTo>
                    <a:lnTo>
                      <a:pt x="478" y="316"/>
                    </a:lnTo>
                    <a:lnTo>
                      <a:pt x="476" y="322"/>
                    </a:lnTo>
                    <a:lnTo>
                      <a:pt x="474" y="326"/>
                    </a:lnTo>
                    <a:lnTo>
                      <a:pt x="472" y="332"/>
                    </a:lnTo>
                    <a:lnTo>
                      <a:pt x="470" y="336"/>
                    </a:lnTo>
                    <a:lnTo>
                      <a:pt x="466" y="338"/>
                    </a:lnTo>
                    <a:lnTo>
                      <a:pt x="462" y="340"/>
                    </a:lnTo>
                    <a:lnTo>
                      <a:pt x="460" y="344"/>
                    </a:lnTo>
                    <a:lnTo>
                      <a:pt x="460" y="346"/>
                    </a:lnTo>
                    <a:lnTo>
                      <a:pt x="460" y="352"/>
                    </a:lnTo>
                    <a:lnTo>
                      <a:pt x="462" y="358"/>
                    </a:lnTo>
                    <a:lnTo>
                      <a:pt x="464" y="364"/>
                    </a:lnTo>
                    <a:lnTo>
                      <a:pt x="466" y="370"/>
                    </a:lnTo>
                    <a:lnTo>
                      <a:pt x="466" y="376"/>
                    </a:lnTo>
                    <a:lnTo>
                      <a:pt x="464" y="380"/>
                    </a:lnTo>
                    <a:lnTo>
                      <a:pt x="460" y="384"/>
                    </a:lnTo>
                    <a:lnTo>
                      <a:pt x="452" y="388"/>
                    </a:lnTo>
                    <a:lnTo>
                      <a:pt x="440" y="394"/>
                    </a:lnTo>
                    <a:lnTo>
                      <a:pt x="430" y="402"/>
                    </a:lnTo>
                    <a:lnTo>
                      <a:pt x="420" y="406"/>
                    </a:lnTo>
                    <a:lnTo>
                      <a:pt x="416" y="408"/>
                    </a:lnTo>
                    <a:lnTo>
                      <a:pt x="414" y="408"/>
                    </a:lnTo>
                    <a:lnTo>
                      <a:pt x="412" y="406"/>
                    </a:lnTo>
                    <a:lnTo>
                      <a:pt x="408" y="404"/>
                    </a:lnTo>
                    <a:lnTo>
                      <a:pt x="402" y="400"/>
                    </a:lnTo>
                    <a:lnTo>
                      <a:pt x="398" y="396"/>
                    </a:lnTo>
                    <a:lnTo>
                      <a:pt x="396" y="392"/>
                    </a:lnTo>
                    <a:lnTo>
                      <a:pt x="394" y="392"/>
                    </a:lnTo>
                    <a:lnTo>
                      <a:pt x="392" y="392"/>
                    </a:lnTo>
                    <a:lnTo>
                      <a:pt x="390" y="392"/>
                    </a:lnTo>
                    <a:lnTo>
                      <a:pt x="386" y="394"/>
                    </a:lnTo>
                    <a:lnTo>
                      <a:pt x="384" y="396"/>
                    </a:lnTo>
                    <a:lnTo>
                      <a:pt x="380" y="396"/>
                    </a:lnTo>
                    <a:lnTo>
                      <a:pt x="376" y="396"/>
                    </a:lnTo>
                    <a:lnTo>
                      <a:pt x="372" y="396"/>
                    </a:lnTo>
                    <a:lnTo>
                      <a:pt x="368" y="394"/>
                    </a:lnTo>
                    <a:lnTo>
                      <a:pt x="366" y="394"/>
                    </a:lnTo>
                    <a:lnTo>
                      <a:pt x="364" y="392"/>
                    </a:lnTo>
                    <a:lnTo>
                      <a:pt x="346" y="392"/>
                    </a:lnTo>
                    <a:lnTo>
                      <a:pt x="344" y="388"/>
                    </a:lnTo>
                    <a:lnTo>
                      <a:pt x="338" y="380"/>
                    </a:lnTo>
                    <a:lnTo>
                      <a:pt x="334" y="366"/>
                    </a:lnTo>
                    <a:lnTo>
                      <a:pt x="330" y="354"/>
                    </a:lnTo>
                    <a:lnTo>
                      <a:pt x="318" y="334"/>
                    </a:lnTo>
                    <a:lnTo>
                      <a:pt x="292" y="332"/>
                    </a:lnTo>
                    <a:lnTo>
                      <a:pt x="274" y="318"/>
                    </a:lnTo>
                    <a:lnTo>
                      <a:pt x="272" y="316"/>
                    </a:lnTo>
                    <a:lnTo>
                      <a:pt x="266" y="310"/>
                    </a:lnTo>
                    <a:lnTo>
                      <a:pt x="256" y="304"/>
                    </a:lnTo>
                    <a:lnTo>
                      <a:pt x="240" y="296"/>
                    </a:lnTo>
                    <a:lnTo>
                      <a:pt x="220" y="292"/>
                    </a:lnTo>
                    <a:lnTo>
                      <a:pt x="214" y="294"/>
                    </a:lnTo>
                    <a:lnTo>
                      <a:pt x="204" y="296"/>
                    </a:lnTo>
                    <a:lnTo>
                      <a:pt x="190" y="300"/>
                    </a:lnTo>
                    <a:lnTo>
                      <a:pt x="178" y="304"/>
                    </a:lnTo>
                    <a:lnTo>
                      <a:pt x="144" y="324"/>
                    </a:lnTo>
                    <a:lnTo>
                      <a:pt x="136" y="324"/>
                    </a:lnTo>
                    <a:lnTo>
                      <a:pt x="134" y="326"/>
                    </a:lnTo>
                    <a:lnTo>
                      <a:pt x="134" y="328"/>
                    </a:lnTo>
                    <a:lnTo>
                      <a:pt x="132" y="332"/>
                    </a:lnTo>
                    <a:lnTo>
                      <a:pt x="130" y="334"/>
                    </a:lnTo>
                    <a:lnTo>
                      <a:pt x="128" y="338"/>
                    </a:lnTo>
                    <a:lnTo>
                      <a:pt x="124" y="340"/>
                    </a:lnTo>
                    <a:lnTo>
                      <a:pt x="120" y="340"/>
                    </a:lnTo>
                    <a:lnTo>
                      <a:pt x="116" y="340"/>
                    </a:lnTo>
                    <a:lnTo>
                      <a:pt x="110" y="340"/>
                    </a:lnTo>
                    <a:lnTo>
                      <a:pt x="106" y="340"/>
                    </a:lnTo>
                    <a:lnTo>
                      <a:pt x="104" y="338"/>
                    </a:lnTo>
                    <a:lnTo>
                      <a:pt x="102" y="338"/>
                    </a:lnTo>
                    <a:lnTo>
                      <a:pt x="80" y="338"/>
                    </a:lnTo>
                    <a:lnTo>
                      <a:pt x="78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0" y="344"/>
                    </a:lnTo>
                    <a:lnTo>
                      <a:pt x="68" y="346"/>
                    </a:lnTo>
                    <a:lnTo>
                      <a:pt x="64" y="352"/>
                    </a:lnTo>
                    <a:lnTo>
                      <a:pt x="60" y="352"/>
                    </a:lnTo>
                    <a:lnTo>
                      <a:pt x="52" y="352"/>
                    </a:lnTo>
                    <a:lnTo>
                      <a:pt x="48" y="352"/>
                    </a:lnTo>
                    <a:lnTo>
                      <a:pt x="44" y="352"/>
                    </a:lnTo>
                    <a:lnTo>
                      <a:pt x="40" y="352"/>
                    </a:lnTo>
                    <a:lnTo>
                      <a:pt x="36" y="350"/>
                    </a:lnTo>
                    <a:lnTo>
                      <a:pt x="34" y="350"/>
                    </a:lnTo>
                    <a:lnTo>
                      <a:pt x="32" y="348"/>
                    </a:lnTo>
                    <a:lnTo>
                      <a:pt x="32" y="346"/>
                    </a:lnTo>
                    <a:lnTo>
                      <a:pt x="32" y="342"/>
                    </a:lnTo>
                    <a:lnTo>
                      <a:pt x="32" y="342"/>
                    </a:lnTo>
                    <a:lnTo>
                      <a:pt x="30" y="340"/>
                    </a:lnTo>
                    <a:lnTo>
                      <a:pt x="30" y="342"/>
                    </a:lnTo>
                    <a:lnTo>
                      <a:pt x="28" y="342"/>
                    </a:lnTo>
                    <a:lnTo>
                      <a:pt x="26" y="344"/>
                    </a:lnTo>
                    <a:lnTo>
                      <a:pt x="24" y="344"/>
                    </a:lnTo>
                    <a:lnTo>
                      <a:pt x="22" y="344"/>
                    </a:lnTo>
                    <a:lnTo>
                      <a:pt x="20" y="342"/>
                    </a:lnTo>
                    <a:lnTo>
                      <a:pt x="18" y="342"/>
                    </a:lnTo>
                    <a:lnTo>
                      <a:pt x="16" y="338"/>
                    </a:lnTo>
                    <a:lnTo>
                      <a:pt x="16" y="336"/>
                    </a:lnTo>
                    <a:lnTo>
                      <a:pt x="16" y="332"/>
                    </a:lnTo>
                    <a:lnTo>
                      <a:pt x="20" y="330"/>
                    </a:lnTo>
                    <a:lnTo>
                      <a:pt x="26" y="326"/>
                    </a:lnTo>
                    <a:lnTo>
                      <a:pt x="30" y="300"/>
                    </a:lnTo>
                    <a:lnTo>
                      <a:pt x="30" y="300"/>
                    </a:lnTo>
                    <a:lnTo>
                      <a:pt x="28" y="296"/>
                    </a:lnTo>
                    <a:lnTo>
                      <a:pt x="28" y="292"/>
                    </a:lnTo>
                    <a:lnTo>
                      <a:pt x="26" y="288"/>
                    </a:lnTo>
                    <a:lnTo>
                      <a:pt x="24" y="284"/>
                    </a:lnTo>
                    <a:lnTo>
                      <a:pt x="22" y="280"/>
                    </a:lnTo>
                    <a:lnTo>
                      <a:pt x="22" y="278"/>
                    </a:lnTo>
                    <a:lnTo>
                      <a:pt x="18" y="272"/>
                    </a:lnTo>
                    <a:lnTo>
                      <a:pt x="12" y="258"/>
                    </a:lnTo>
                    <a:lnTo>
                      <a:pt x="8" y="242"/>
                    </a:lnTo>
                    <a:lnTo>
                      <a:pt x="4" y="228"/>
                    </a:lnTo>
                    <a:lnTo>
                      <a:pt x="4" y="218"/>
                    </a:lnTo>
                    <a:lnTo>
                      <a:pt x="8" y="214"/>
                    </a:lnTo>
                    <a:lnTo>
                      <a:pt x="8" y="208"/>
                    </a:lnTo>
                    <a:lnTo>
                      <a:pt x="8" y="202"/>
                    </a:lnTo>
                    <a:lnTo>
                      <a:pt x="6" y="196"/>
                    </a:lnTo>
                    <a:lnTo>
                      <a:pt x="4" y="194"/>
                    </a:lnTo>
                    <a:lnTo>
                      <a:pt x="2" y="188"/>
                    </a:lnTo>
                    <a:lnTo>
                      <a:pt x="0" y="178"/>
                    </a:lnTo>
                    <a:lnTo>
                      <a:pt x="0" y="168"/>
                    </a:lnTo>
                    <a:lnTo>
                      <a:pt x="4" y="160"/>
                    </a:lnTo>
                    <a:lnTo>
                      <a:pt x="8" y="158"/>
                    </a:lnTo>
                    <a:lnTo>
                      <a:pt x="12" y="154"/>
                    </a:lnTo>
                    <a:lnTo>
                      <a:pt x="16" y="150"/>
                    </a:lnTo>
                    <a:lnTo>
                      <a:pt x="20" y="148"/>
                    </a:lnTo>
                    <a:lnTo>
                      <a:pt x="24" y="144"/>
                    </a:lnTo>
                    <a:lnTo>
                      <a:pt x="28" y="140"/>
                    </a:lnTo>
                    <a:lnTo>
                      <a:pt x="30" y="138"/>
                    </a:lnTo>
                    <a:lnTo>
                      <a:pt x="30" y="13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1" name="Freeform 319">
                <a:extLst>
                  <a:ext uri="{FF2B5EF4-FFF2-40B4-BE49-F238E27FC236}">
                    <a16:creationId xmlns:a16="http://schemas.microsoft.com/office/drawing/2014/main" id="{468B5721-4E57-456B-9E4E-759765EA8AD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53" y="3084"/>
                <a:ext cx="82" cy="96"/>
              </a:xfrm>
              <a:custGeom>
                <a:avLst/>
                <a:gdLst>
                  <a:gd name="T0" fmla="*/ 10 w 82"/>
                  <a:gd name="T1" fmla="*/ 92 h 96"/>
                  <a:gd name="T2" fmla="*/ 8 w 82"/>
                  <a:gd name="T3" fmla="*/ 86 h 96"/>
                  <a:gd name="T4" fmla="*/ 8 w 82"/>
                  <a:gd name="T5" fmla="*/ 78 h 96"/>
                  <a:gd name="T6" fmla="*/ 10 w 82"/>
                  <a:gd name="T7" fmla="*/ 68 h 96"/>
                  <a:gd name="T8" fmla="*/ 12 w 82"/>
                  <a:gd name="T9" fmla="*/ 62 h 96"/>
                  <a:gd name="T10" fmla="*/ 10 w 82"/>
                  <a:gd name="T11" fmla="*/ 56 h 96"/>
                  <a:gd name="T12" fmla="*/ 6 w 82"/>
                  <a:gd name="T13" fmla="*/ 52 h 96"/>
                  <a:gd name="T14" fmla="*/ 2 w 82"/>
                  <a:gd name="T15" fmla="*/ 52 h 96"/>
                  <a:gd name="T16" fmla="*/ 0 w 82"/>
                  <a:gd name="T17" fmla="*/ 46 h 96"/>
                  <a:gd name="T18" fmla="*/ 4 w 82"/>
                  <a:gd name="T19" fmla="*/ 38 h 96"/>
                  <a:gd name="T20" fmla="*/ 8 w 82"/>
                  <a:gd name="T21" fmla="*/ 32 h 96"/>
                  <a:gd name="T22" fmla="*/ 8 w 82"/>
                  <a:gd name="T23" fmla="*/ 30 h 96"/>
                  <a:gd name="T24" fmla="*/ 8 w 82"/>
                  <a:gd name="T25" fmla="*/ 24 h 96"/>
                  <a:gd name="T26" fmla="*/ 10 w 82"/>
                  <a:gd name="T27" fmla="*/ 18 h 96"/>
                  <a:gd name="T28" fmla="*/ 14 w 82"/>
                  <a:gd name="T29" fmla="*/ 18 h 96"/>
                  <a:gd name="T30" fmla="*/ 18 w 82"/>
                  <a:gd name="T31" fmla="*/ 16 h 96"/>
                  <a:gd name="T32" fmla="*/ 20 w 82"/>
                  <a:gd name="T33" fmla="*/ 12 h 96"/>
                  <a:gd name="T34" fmla="*/ 24 w 82"/>
                  <a:gd name="T35" fmla="*/ 8 h 96"/>
                  <a:gd name="T36" fmla="*/ 34 w 82"/>
                  <a:gd name="T37" fmla="*/ 2 h 96"/>
                  <a:gd name="T38" fmla="*/ 44 w 82"/>
                  <a:gd name="T39" fmla="*/ 0 h 96"/>
                  <a:gd name="T40" fmla="*/ 52 w 82"/>
                  <a:gd name="T41" fmla="*/ 0 h 96"/>
                  <a:gd name="T42" fmla="*/ 62 w 82"/>
                  <a:gd name="T43" fmla="*/ 2 h 96"/>
                  <a:gd name="T44" fmla="*/ 68 w 82"/>
                  <a:gd name="T45" fmla="*/ 4 h 96"/>
                  <a:gd name="T46" fmla="*/ 72 w 82"/>
                  <a:gd name="T47" fmla="*/ 6 h 96"/>
                  <a:gd name="T48" fmla="*/ 76 w 82"/>
                  <a:gd name="T49" fmla="*/ 6 h 96"/>
                  <a:gd name="T50" fmla="*/ 78 w 82"/>
                  <a:gd name="T51" fmla="*/ 4 h 96"/>
                  <a:gd name="T52" fmla="*/ 82 w 82"/>
                  <a:gd name="T53" fmla="*/ 10 h 96"/>
                  <a:gd name="T54" fmla="*/ 82 w 82"/>
                  <a:gd name="T55" fmla="*/ 18 h 96"/>
                  <a:gd name="T56" fmla="*/ 74 w 82"/>
                  <a:gd name="T57" fmla="*/ 22 h 96"/>
                  <a:gd name="T58" fmla="*/ 68 w 82"/>
                  <a:gd name="T59" fmla="*/ 22 h 96"/>
                  <a:gd name="T60" fmla="*/ 64 w 82"/>
                  <a:gd name="T61" fmla="*/ 16 h 96"/>
                  <a:gd name="T62" fmla="*/ 60 w 82"/>
                  <a:gd name="T63" fmla="*/ 12 h 96"/>
                  <a:gd name="T64" fmla="*/ 54 w 82"/>
                  <a:gd name="T65" fmla="*/ 8 h 96"/>
                  <a:gd name="T66" fmla="*/ 46 w 82"/>
                  <a:gd name="T67" fmla="*/ 6 h 96"/>
                  <a:gd name="T68" fmla="*/ 36 w 82"/>
                  <a:gd name="T69" fmla="*/ 10 h 96"/>
                  <a:gd name="T70" fmla="*/ 26 w 82"/>
                  <a:gd name="T71" fmla="*/ 16 h 96"/>
                  <a:gd name="T72" fmla="*/ 22 w 82"/>
                  <a:gd name="T73" fmla="*/ 22 h 96"/>
                  <a:gd name="T74" fmla="*/ 22 w 82"/>
                  <a:gd name="T75" fmla="*/ 28 h 96"/>
                  <a:gd name="T76" fmla="*/ 20 w 82"/>
                  <a:gd name="T77" fmla="*/ 34 h 96"/>
                  <a:gd name="T78" fmla="*/ 20 w 82"/>
                  <a:gd name="T79" fmla="*/ 38 h 96"/>
                  <a:gd name="T80" fmla="*/ 24 w 82"/>
                  <a:gd name="T81" fmla="*/ 38 h 96"/>
                  <a:gd name="T82" fmla="*/ 34 w 82"/>
                  <a:gd name="T83" fmla="*/ 36 h 96"/>
                  <a:gd name="T84" fmla="*/ 42 w 82"/>
                  <a:gd name="T85" fmla="*/ 34 h 96"/>
                  <a:gd name="T86" fmla="*/ 44 w 82"/>
                  <a:gd name="T87" fmla="*/ 30 h 96"/>
                  <a:gd name="T88" fmla="*/ 50 w 82"/>
                  <a:gd name="T89" fmla="*/ 28 h 96"/>
                  <a:gd name="T90" fmla="*/ 54 w 82"/>
                  <a:gd name="T91" fmla="*/ 28 h 96"/>
                  <a:gd name="T92" fmla="*/ 54 w 82"/>
                  <a:gd name="T93" fmla="*/ 32 h 96"/>
                  <a:gd name="T94" fmla="*/ 54 w 82"/>
                  <a:gd name="T95" fmla="*/ 36 h 96"/>
                  <a:gd name="T96" fmla="*/ 50 w 82"/>
                  <a:gd name="T97" fmla="*/ 38 h 96"/>
                  <a:gd name="T98" fmla="*/ 42 w 82"/>
                  <a:gd name="T99" fmla="*/ 40 h 96"/>
                  <a:gd name="T100" fmla="*/ 36 w 82"/>
                  <a:gd name="T101" fmla="*/ 44 h 96"/>
                  <a:gd name="T102" fmla="*/ 32 w 82"/>
                  <a:gd name="T103" fmla="*/ 44 h 96"/>
                  <a:gd name="T104" fmla="*/ 32 w 82"/>
                  <a:gd name="T105" fmla="*/ 46 h 96"/>
                  <a:gd name="T106" fmla="*/ 32 w 82"/>
                  <a:gd name="T107" fmla="*/ 50 h 96"/>
                  <a:gd name="T108" fmla="*/ 36 w 82"/>
                  <a:gd name="T109" fmla="*/ 52 h 96"/>
                  <a:gd name="T110" fmla="*/ 42 w 82"/>
                  <a:gd name="T111" fmla="*/ 58 h 96"/>
                  <a:gd name="T112" fmla="*/ 46 w 82"/>
                  <a:gd name="T113" fmla="*/ 66 h 96"/>
                  <a:gd name="T114" fmla="*/ 46 w 82"/>
                  <a:gd name="T115" fmla="*/ 70 h 96"/>
                  <a:gd name="T116" fmla="*/ 62 w 82"/>
                  <a:gd name="T117" fmla="*/ 90 h 96"/>
                  <a:gd name="T118" fmla="*/ 38 w 82"/>
                  <a:gd name="T119" fmla="*/ 96 h 96"/>
                  <a:gd name="T120" fmla="*/ 34 w 82"/>
                  <a:gd name="T121" fmla="*/ 64 h 96"/>
                  <a:gd name="T122" fmla="*/ 28 w 82"/>
                  <a:gd name="T123" fmla="*/ 58 h 96"/>
                  <a:gd name="T124" fmla="*/ 24 w 82"/>
                  <a:gd name="T125" fmla="*/ 78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" h="96">
                    <a:moveTo>
                      <a:pt x="16" y="88"/>
                    </a:moveTo>
                    <a:lnTo>
                      <a:pt x="10" y="92"/>
                    </a:lnTo>
                    <a:lnTo>
                      <a:pt x="10" y="90"/>
                    </a:lnTo>
                    <a:lnTo>
                      <a:pt x="8" y="86"/>
                    </a:lnTo>
                    <a:lnTo>
                      <a:pt x="8" y="82"/>
                    </a:lnTo>
                    <a:lnTo>
                      <a:pt x="8" y="78"/>
                    </a:lnTo>
                    <a:lnTo>
                      <a:pt x="8" y="72"/>
                    </a:lnTo>
                    <a:lnTo>
                      <a:pt x="10" y="68"/>
                    </a:lnTo>
                    <a:lnTo>
                      <a:pt x="12" y="64"/>
                    </a:lnTo>
                    <a:lnTo>
                      <a:pt x="12" y="62"/>
                    </a:lnTo>
                    <a:lnTo>
                      <a:pt x="12" y="58"/>
                    </a:lnTo>
                    <a:lnTo>
                      <a:pt x="10" y="56"/>
                    </a:lnTo>
                    <a:lnTo>
                      <a:pt x="8" y="54"/>
                    </a:lnTo>
                    <a:lnTo>
                      <a:pt x="6" y="52"/>
                    </a:lnTo>
                    <a:lnTo>
                      <a:pt x="2" y="52"/>
                    </a:lnTo>
                    <a:lnTo>
                      <a:pt x="2" y="52"/>
                    </a:lnTo>
                    <a:lnTo>
                      <a:pt x="0" y="50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4" y="38"/>
                    </a:lnTo>
                    <a:lnTo>
                      <a:pt x="6" y="34"/>
                    </a:lnTo>
                    <a:lnTo>
                      <a:pt x="8" y="32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28"/>
                    </a:lnTo>
                    <a:lnTo>
                      <a:pt x="8" y="24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4" y="16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20" y="16"/>
                    </a:lnTo>
                    <a:lnTo>
                      <a:pt x="20" y="12"/>
                    </a:lnTo>
                    <a:lnTo>
                      <a:pt x="22" y="10"/>
                    </a:lnTo>
                    <a:lnTo>
                      <a:pt x="24" y="8"/>
                    </a:lnTo>
                    <a:lnTo>
                      <a:pt x="30" y="4"/>
                    </a:lnTo>
                    <a:lnTo>
                      <a:pt x="34" y="2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6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2" y="2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2" y="6"/>
                    </a:lnTo>
                    <a:lnTo>
                      <a:pt x="74" y="6"/>
                    </a:lnTo>
                    <a:lnTo>
                      <a:pt x="76" y="6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80" y="6"/>
                    </a:lnTo>
                    <a:lnTo>
                      <a:pt x="82" y="10"/>
                    </a:lnTo>
                    <a:lnTo>
                      <a:pt x="82" y="14"/>
                    </a:lnTo>
                    <a:lnTo>
                      <a:pt x="82" y="18"/>
                    </a:lnTo>
                    <a:lnTo>
                      <a:pt x="78" y="20"/>
                    </a:lnTo>
                    <a:lnTo>
                      <a:pt x="74" y="22"/>
                    </a:lnTo>
                    <a:lnTo>
                      <a:pt x="72" y="22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58" y="10"/>
                    </a:lnTo>
                    <a:lnTo>
                      <a:pt x="54" y="8"/>
                    </a:lnTo>
                    <a:lnTo>
                      <a:pt x="50" y="8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6" y="10"/>
                    </a:lnTo>
                    <a:lnTo>
                      <a:pt x="30" y="14"/>
                    </a:lnTo>
                    <a:lnTo>
                      <a:pt x="26" y="16"/>
                    </a:lnTo>
                    <a:lnTo>
                      <a:pt x="24" y="18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4" y="38"/>
                    </a:lnTo>
                    <a:lnTo>
                      <a:pt x="28" y="36"/>
                    </a:lnTo>
                    <a:lnTo>
                      <a:pt x="34" y="36"/>
                    </a:lnTo>
                    <a:lnTo>
                      <a:pt x="40" y="36"/>
                    </a:lnTo>
                    <a:lnTo>
                      <a:pt x="42" y="34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8" y="28"/>
                    </a:lnTo>
                    <a:lnTo>
                      <a:pt x="50" y="28"/>
                    </a:lnTo>
                    <a:lnTo>
                      <a:pt x="52" y="28"/>
                    </a:lnTo>
                    <a:lnTo>
                      <a:pt x="54" y="28"/>
                    </a:lnTo>
                    <a:lnTo>
                      <a:pt x="54" y="30"/>
                    </a:lnTo>
                    <a:lnTo>
                      <a:pt x="54" y="32"/>
                    </a:lnTo>
                    <a:lnTo>
                      <a:pt x="54" y="34"/>
                    </a:lnTo>
                    <a:lnTo>
                      <a:pt x="54" y="36"/>
                    </a:lnTo>
                    <a:lnTo>
                      <a:pt x="52" y="38"/>
                    </a:lnTo>
                    <a:lnTo>
                      <a:pt x="50" y="38"/>
                    </a:lnTo>
                    <a:lnTo>
                      <a:pt x="46" y="40"/>
                    </a:lnTo>
                    <a:lnTo>
                      <a:pt x="42" y="40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0" y="48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6" y="52"/>
                    </a:lnTo>
                    <a:lnTo>
                      <a:pt x="40" y="54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46" y="68"/>
                    </a:lnTo>
                    <a:lnTo>
                      <a:pt x="46" y="70"/>
                    </a:lnTo>
                    <a:lnTo>
                      <a:pt x="58" y="76"/>
                    </a:lnTo>
                    <a:lnTo>
                      <a:pt x="62" y="90"/>
                    </a:lnTo>
                    <a:lnTo>
                      <a:pt x="46" y="92"/>
                    </a:lnTo>
                    <a:lnTo>
                      <a:pt x="38" y="96"/>
                    </a:lnTo>
                    <a:lnTo>
                      <a:pt x="34" y="80"/>
                    </a:lnTo>
                    <a:lnTo>
                      <a:pt x="34" y="64"/>
                    </a:lnTo>
                    <a:lnTo>
                      <a:pt x="32" y="62"/>
                    </a:lnTo>
                    <a:lnTo>
                      <a:pt x="28" y="58"/>
                    </a:lnTo>
                    <a:lnTo>
                      <a:pt x="24" y="58"/>
                    </a:lnTo>
                    <a:lnTo>
                      <a:pt x="24" y="78"/>
                    </a:lnTo>
                    <a:lnTo>
                      <a:pt x="16" y="88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2" name="Freeform 320">
                <a:extLst>
                  <a:ext uri="{FF2B5EF4-FFF2-40B4-BE49-F238E27FC236}">
                    <a16:creationId xmlns:a16="http://schemas.microsoft.com/office/drawing/2014/main" id="{14C06549-FB7D-43D3-8143-CB7FEBF63C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047" y="3042"/>
                <a:ext cx="136" cy="148"/>
              </a:xfrm>
              <a:custGeom>
                <a:avLst/>
                <a:gdLst>
                  <a:gd name="T0" fmla="*/ 2 w 136"/>
                  <a:gd name="T1" fmla="*/ 2 h 148"/>
                  <a:gd name="T2" fmla="*/ 8 w 136"/>
                  <a:gd name="T3" fmla="*/ 4 h 148"/>
                  <a:gd name="T4" fmla="*/ 18 w 136"/>
                  <a:gd name="T5" fmla="*/ 2 h 148"/>
                  <a:gd name="T6" fmla="*/ 24 w 136"/>
                  <a:gd name="T7" fmla="*/ 0 h 148"/>
                  <a:gd name="T8" fmla="*/ 32 w 136"/>
                  <a:gd name="T9" fmla="*/ 4 h 148"/>
                  <a:gd name="T10" fmla="*/ 38 w 136"/>
                  <a:gd name="T11" fmla="*/ 14 h 148"/>
                  <a:gd name="T12" fmla="*/ 42 w 136"/>
                  <a:gd name="T13" fmla="*/ 18 h 148"/>
                  <a:gd name="T14" fmla="*/ 42 w 136"/>
                  <a:gd name="T15" fmla="*/ 20 h 148"/>
                  <a:gd name="T16" fmla="*/ 66 w 136"/>
                  <a:gd name="T17" fmla="*/ 42 h 148"/>
                  <a:gd name="T18" fmla="*/ 72 w 136"/>
                  <a:gd name="T19" fmla="*/ 42 h 148"/>
                  <a:gd name="T20" fmla="*/ 92 w 136"/>
                  <a:gd name="T21" fmla="*/ 60 h 148"/>
                  <a:gd name="T22" fmla="*/ 110 w 136"/>
                  <a:gd name="T23" fmla="*/ 74 h 148"/>
                  <a:gd name="T24" fmla="*/ 108 w 136"/>
                  <a:gd name="T25" fmla="*/ 74 h 148"/>
                  <a:gd name="T26" fmla="*/ 104 w 136"/>
                  <a:gd name="T27" fmla="*/ 76 h 148"/>
                  <a:gd name="T28" fmla="*/ 104 w 136"/>
                  <a:gd name="T29" fmla="*/ 78 h 148"/>
                  <a:gd name="T30" fmla="*/ 114 w 136"/>
                  <a:gd name="T31" fmla="*/ 88 h 148"/>
                  <a:gd name="T32" fmla="*/ 126 w 136"/>
                  <a:gd name="T33" fmla="*/ 100 h 148"/>
                  <a:gd name="T34" fmla="*/ 128 w 136"/>
                  <a:gd name="T35" fmla="*/ 102 h 148"/>
                  <a:gd name="T36" fmla="*/ 132 w 136"/>
                  <a:gd name="T37" fmla="*/ 108 h 148"/>
                  <a:gd name="T38" fmla="*/ 136 w 136"/>
                  <a:gd name="T39" fmla="*/ 116 h 148"/>
                  <a:gd name="T40" fmla="*/ 134 w 136"/>
                  <a:gd name="T41" fmla="*/ 116 h 148"/>
                  <a:gd name="T42" fmla="*/ 134 w 136"/>
                  <a:gd name="T43" fmla="*/ 120 h 148"/>
                  <a:gd name="T44" fmla="*/ 136 w 136"/>
                  <a:gd name="T45" fmla="*/ 128 h 148"/>
                  <a:gd name="T46" fmla="*/ 136 w 136"/>
                  <a:gd name="T47" fmla="*/ 132 h 148"/>
                  <a:gd name="T48" fmla="*/ 136 w 136"/>
                  <a:gd name="T49" fmla="*/ 140 h 148"/>
                  <a:gd name="T50" fmla="*/ 132 w 136"/>
                  <a:gd name="T51" fmla="*/ 146 h 148"/>
                  <a:gd name="T52" fmla="*/ 126 w 136"/>
                  <a:gd name="T53" fmla="*/ 148 h 148"/>
                  <a:gd name="T54" fmla="*/ 122 w 136"/>
                  <a:gd name="T55" fmla="*/ 148 h 148"/>
                  <a:gd name="T56" fmla="*/ 100 w 136"/>
                  <a:gd name="T57" fmla="*/ 138 h 148"/>
                  <a:gd name="T58" fmla="*/ 82 w 136"/>
                  <a:gd name="T59" fmla="*/ 116 h 148"/>
                  <a:gd name="T60" fmla="*/ 62 w 136"/>
                  <a:gd name="T61" fmla="*/ 88 h 148"/>
                  <a:gd name="T62" fmla="*/ 52 w 136"/>
                  <a:gd name="T63" fmla="*/ 68 h 148"/>
                  <a:gd name="T64" fmla="*/ 44 w 136"/>
                  <a:gd name="T65" fmla="*/ 60 h 148"/>
                  <a:gd name="T66" fmla="*/ 40 w 136"/>
                  <a:gd name="T67" fmla="*/ 54 h 148"/>
                  <a:gd name="T68" fmla="*/ 34 w 136"/>
                  <a:gd name="T69" fmla="*/ 46 h 148"/>
                  <a:gd name="T70" fmla="*/ 14 w 136"/>
                  <a:gd name="T71" fmla="*/ 18 h 148"/>
                  <a:gd name="T72" fmla="*/ 12 w 136"/>
                  <a:gd name="T73" fmla="*/ 16 h 148"/>
                  <a:gd name="T74" fmla="*/ 6 w 136"/>
                  <a:gd name="T75" fmla="*/ 12 h 148"/>
                  <a:gd name="T76" fmla="*/ 0 w 136"/>
                  <a:gd name="T77" fmla="*/ 6 h 148"/>
                  <a:gd name="T78" fmla="*/ 0 w 136"/>
                  <a:gd name="T79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6" h="148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8" y="2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4"/>
                    </a:lnTo>
                    <a:lnTo>
                      <a:pt x="36" y="8"/>
                    </a:lnTo>
                    <a:lnTo>
                      <a:pt x="38" y="14"/>
                    </a:lnTo>
                    <a:lnTo>
                      <a:pt x="40" y="16"/>
                    </a:lnTo>
                    <a:lnTo>
                      <a:pt x="42" y="18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66" y="42"/>
                    </a:lnTo>
                    <a:lnTo>
                      <a:pt x="68" y="40"/>
                    </a:lnTo>
                    <a:lnTo>
                      <a:pt x="72" y="42"/>
                    </a:lnTo>
                    <a:lnTo>
                      <a:pt x="82" y="50"/>
                    </a:lnTo>
                    <a:lnTo>
                      <a:pt x="92" y="60"/>
                    </a:lnTo>
                    <a:lnTo>
                      <a:pt x="104" y="68"/>
                    </a:lnTo>
                    <a:lnTo>
                      <a:pt x="110" y="74"/>
                    </a:lnTo>
                    <a:lnTo>
                      <a:pt x="108" y="74"/>
                    </a:lnTo>
                    <a:lnTo>
                      <a:pt x="108" y="74"/>
                    </a:lnTo>
                    <a:lnTo>
                      <a:pt x="106" y="74"/>
                    </a:lnTo>
                    <a:lnTo>
                      <a:pt x="104" y="76"/>
                    </a:lnTo>
                    <a:lnTo>
                      <a:pt x="102" y="76"/>
                    </a:lnTo>
                    <a:lnTo>
                      <a:pt x="104" y="78"/>
                    </a:lnTo>
                    <a:lnTo>
                      <a:pt x="106" y="82"/>
                    </a:lnTo>
                    <a:lnTo>
                      <a:pt x="114" y="88"/>
                    </a:lnTo>
                    <a:lnTo>
                      <a:pt x="114" y="100"/>
                    </a:lnTo>
                    <a:lnTo>
                      <a:pt x="126" y="100"/>
                    </a:lnTo>
                    <a:lnTo>
                      <a:pt x="126" y="100"/>
                    </a:lnTo>
                    <a:lnTo>
                      <a:pt x="128" y="102"/>
                    </a:lnTo>
                    <a:lnTo>
                      <a:pt x="130" y="104"/>
                    </a:lnTo>
                    <a:lnTo>
                      <a:pt x="132" y="108"/>
                    </a:lnTo>
                    <a:lnTo>
                      <a:pt x="134" y="112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134" y="116"/>
                    </a:lnTo>
                    <a:lnTo>
                      <a:pt x="134" y="118"/>
                    </a:lnTo>
                    <a:lnTo>
                      <a:pt x="134" y="120"/>
                    </a:lnTo>
                    <a:lnTo>
                      <a:pt x="134" y="124"/>
                    </a:lnTo>
                    <a:lnTo>
                      <a:pt x="136" y="128"/>
                    </a:lnTo>
                    <a:lnTo>
                      <a:pt x="136" y="130"/>
                    </a:lnTo>
                    <a:lnTo>
                      <a:pt x="136" y="132"/>
                    </a:lnTo>
                    <a:lnTo>
                      <a:pt x="136" y="136"/>
                    </a:lnTo>
                    <a:lnTo>
                      <a:pt x="136" y="140"/>
                    </a:lnTo>
                    <a:lnTo>
                      <a:pt x="134" y="144"/>
                    </a:lnTo>
                    <a:lnTo>
                      <a:pt x="132" y="146"/>
                    </a:lnTo>
                    <a:lnTo>
                      <a:pt x="128" y="148"/>
                    </a:lnTo>
                    <a:lnTo>
                      <a:pt x="126" y="148"/>
                    </a:lnTo>
                    <a:lnTo>
                      <a:pt x="122" y="148"/>
                    </a:lnTo>
                    <a:lnTo>
                      <a:pt x="122" y="148"/>
                    </a:lnTo>
                    <a:lnTo>
                      <a:pt x="102" y="142"/>
                    </a:lnTo>
                    <a:lnTo>
                      <a:pt x="100" y="138"/>
                    </a:lnTo>
                    <a:lnTo>
                      <a:pt x="92" y="128"/>
                    </a:lnTo>
                    <a:lnTo>
                      <a:pt x="82" y="116"/>
                    </a:lnTo>
                    <a:lnTo>
                      <a:pt x="72" y="102"/>
                    </a:lnTo>
                    <a:lnTo>
                      <a:pt x="62" y="88"/>
                    </a:lnTo>
                    <a:lnTo>
                      <a:pt x="56" y="78"/>
                    </a:lnTo>
                    <a:lnTo>
                      <a:pt x="52" y="68"/>
                    </a:lnTo>
                    <a:lnTo>
                      <a:pt x="44" y="62"/>
                    </a:lnTo>
                    <a:lnTo>
                      <a:pt x="44" y="60"/>
                    </a:lnTo>
                    <a:lnTo>
                      <a:pt x="42" y="58"/>
                    </a:lnTo>
                    <a:lnTo>
                      <a:pt x="40" y="54"/>
                    </a:lnTo>
                    <a:lnTo>
                      <a:pt x="38" y="50"/>
                    </a:lnTo>
                    <a:lnTo>
                      <a:pt x="34" y="46"/>
                    </a:lnTo>
                    <a:lnTo>
                      <a:pt x="32" y="42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2" y="16"/>
                    </a:lnTo>
                    <a:lnTo>
                      <a:pt x="8" y="14"/>
                    </a:lnTo>
                    <a:lnTo>
                      <a:pt x="6" y="12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3" name="Freeform 321">
                <a:extLst>
                  <a:ext uri="{FF2B5EF4-FFF2-40B4-BE49-F238E27FC236}">
                    <a16:creationId xmlns:a16="http://schemas.microsoft.com/office/drawing/2014/main" id="{54692E62-E044-42BF-A77F-88D9F9C9FC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179" y="3194"/>
                <a:ext cx="116" cy="32"/>
              </a:xfrm>
              <a:custGeom>
                <a:avLst/>
                <a:gdLst>
                  <a:gd name="T0" fmla="*/ 50 w 116"/>
                  <a:gd name="T1" fmla="*/ 22 h 32"/>
                  <a:gd name="T2" fmla="*/ 22 w 116"/>
                  <a:gd name="T3" fmla="*/ 22 h 32"/>
                  <a:gd name="T4" fmla="*/ 0 w 116"/>
                  <a:gd name="T5" fmla="*/ 10 h 32"/>
                  <a:gd name="T6" fmla="*/ 2 w 116"/>
                  <a:gd name="T7" fmla="*/ 4 h 32"/>
                  <a:gd name="T8" fmla="*/ 2 w 116"/>
                  <a:gd name="T9" fmla="*/ 4 h 32"/>
                  <a:gd name="T10" fmla="*/ 6 w 116"/>
                  <a:gd name="T11" fmla="*/ 2 h 32"/>
                  <a:gd name="T12" fmla="*/ 10 w 116"/>
                  <a:gd name="T13" fmla="*/ 0 h 32"/>
                  <a:gd name="T14" fmla="*/ 14 w 116"/>
                  <a:gd name="T15" fmla="*/ 0 h 32"/>
                  <a:gd name="T16" fmla="*/ 20 w 116"/>
                  <a:gd name="T17" fmla="*/ 0 h 32"/>
                  <a:gd name="T18" fmla="*/ 26 w 116"/>
                  <a:gd name="T19" fmla="*/ 0 h 32"/>
                  <a:gd name="T20" fmla="*/ 56 w 116"/>
                  <a:gd name="T21" fmla="*/ 8 h 32"/>
                  <a:gd name="T22" fmla="*/ 58 w 116"/>
                  <a:gd name="T23" fmla="*/ 8 h 32"/>
                  <a:gd name="T24" fmla="*/ 62 w 116"/>
                  <a:gd name="T25" fmla="*/ 6 h 32"/>
                  <a:gd name="T26" fmla="*/ 66 w 116"/>
                  <a:gd name="T27" fmla="*/ 6 h 32"/>
                  <a:gd name="T28" fmla="*/ 72 w 116"/>
                  <a:gd name="T29" fmla="*/ 6 h 32"/>
                  <a:gd name="T30" fmla="*/ 80 w 116"/>
                  <a:gd name="T31" fmla="*/ 6 h 32"/>
                  <a:gd name="T32" fmla="*/ 84 w 116"/>
                  <a:gd name="T33" fmla="*/ 8 h 32"/>
                  <a:gd name="T34" fmla="*/ 90 w 116"/>
                  <a:gd name="T35" fmla="*/ 12 h 32"/>
                  <a:gd name="T36" fmla="*/ 96 w 116"/>
                  <a:gd name="T37" fmla="*/ 14 h 32"/>
                  <a:gd name="T38" fmla="*/ 102 w 116"/>
                  <a:gd name="T39" fmla="*/ 16 h 32"/>
                  <a:gd name="T40" fmla="*/ 108 w 116"/>
                  <a:gd name="T41" fmla="*/ 18 h 32"/>
                  <a:gd name="T42" fmla="*/ 110 w 116"/>
                  <a:gd name="T43" fmla="*/ 20 h 32"/>
                  <a:gd name="T44" fmla="*/ 112 w 116"/>
                  <a:gd name="T45" fmla="*/ 20 h 32"/>
                  <a:gd name="T46" fmla="*/ 112 w 116"/>
                  <a:gd name="T47" fmla="*/ 20 h 32"/>
                  <a:gd name="T48" fmla="*/ 114 w 116"/>
                  <a:gd name="T49" fmla="*/ 22 h 32"/>
                  <a:gd name="T50" fmla="*/ 114 w 116"/>
                  <a:gd name="T51" fmla="*/ 24 h 32"/>
                  <a:gd name="T52" fmla="*/ 116 w 116"/>
                  <a:gd name="T53" fmla="*/ 28 h 32"/>
                  <a:gd name="T54" fmla="*/ 114 w 116"/>
                  <a:gd name="T55" fmla="*/ 30 h 32"/>
                  <a:gd name="T56" fmla="*/ 114 w 116"/>
                  <a:gd name="T57" fmla="*/ 32 h 32"/>
                  <a:gd name="T58" fmla="*/ 110 w 116"/>
                  <a:gd name="T59" fmla="*/ 32 h 32"/>
                  <a:gd name="T60" fmla="*/ 100 w 116"/>
                  <a:gd name="T61" fmla="*/ 32 h 32"/>
                  <a:gd name="T62" fmla="*/ 88 w 116"/>
                  <a:gd name="T63" fmla="*/ 30 h 32"/>
                  <a:gd name="T64" fmla="*/ 76 w 116"/>
                  <a:gd name="T65" fmla="*/ 30 h 32"/>
                  <a:gd name="T66" fmla="*/ 72 w 116"/>
                  <a:gd name="T67" fmla="*/ 28 h 32"/>
                  <a:gd name="T68" fmla="*/ 50 w 116"/>
                  <a:gd name="T6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6" h="32">
                    <a:moveTo>
                      <a:pt x="50" y="22"/>
                    </a:moveTo>
                    <a:lnTo>
                      <a:pt x="22" y="22"/>
                    </a:lnTo>
                    <a:lnTo>
                      <a:pt x="0" y="1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0" y="0"/>
                    </a:lnTo>
                    <a:lnTo>
                      <a:pt x="26" y="0"/>
                    </a:lnTo>
                    <a:lnTo>
                      <a:pt x="56" y="8"/>
                    </a:lnTo>
                    <a:lnTo>
                      <a:pt x="58" y="8"/>
                    </a:lnTo>
                    <a:lnTo>
                      <a:pt x="62" y="6"/>
                    </a:lnTo>
                    <a:lnTo>
                      <a:pt x="66" y="6"/>
                    </a:lnTo>
                    <a:lnTo>
                      <a:pt x="72" y="6"/>
                    </a:lnTo>
                    <a:lnTo>
                      <a:pt x="80" y="6"/>
                    </a:lnTo>
                    <a:lnTo>
                      <a:pt x="84" y="8"/>
                    </a:lnTo>
                    <a:lnTo>
                      <a:pt x="90" y="12"/>
                    </a:lnTo>
                    <a:lnTo>
                      <a:pt x="96" y="14"/>
                    </a:lnTo>
                    <a:lnTo>
                      <a:pt x="102" y="16"/>
                    </a:lnTo>
                    <a:lnTo>
                      <a:pt x="108" y="18"/>
                    </a:lnTo>
                    <a:lnTo>
                      <a:pt x="110" y="20"/>
                    </a:lnTo>
                    <a:lnTo>
                      <a:pt x="112" y="20"/>
                    </a:lnTo>
                    <a:lnTo>
                      <a:pt x="112" y="20"/>
                    </a:lnTo>
                    <a:lnTo>
                      <a:pt x="114" y="22"/>
                    </a:lnTo>
                    <a:lnTo>
                      <a:pt x="114" y="24"/>
                    </a:lnTo>
                    <a:lnTo>
                      <a:pt x="116" y="28"/>
                    </a:lnTo>
                    <a:lnTo>
                      <a:pt x="114" y="30"/>
                    </a:lnTo>
                    <a:lnTo>
                      <a:pt x="114" y="32"/>
                    </a:lnTo>
                    <a:lnTo>
                      <a:pt x="110" y="32"/>
                    </a:lnTo>
                    <a:lnTo>
                      <a:pt x="100" y="32"/>
                    </a:lnTo>
                    <a:lnTo>
                      <a:pt x="88" y="30"/>
                    </a:lnTo>
                    <a:lnTo>
                      <a:pt x="76" y="30"/>
                    </a:lnTo>
                    <a:lnTo>
                      <a:pt x="72" y="28"/>
                    </a:lnTo>
                    <a:lnTo>
                      <a:pt x="50" y="22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4" name="Freeform 322">
                <a:extLst>
                  <a:ext uri="{FF2B5EF4-FFF2-40B4-BE49-F238E27FC236}">
                    <a16:creationId xmlns:a16="http://schemas.microsoft.com/office/drawing/2014/main" id="{73C64308-8923-4ED6-9ED3-FC5346668C7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1" y="3258"/>
                <a:ext cx="176" cy="204"/>
              </a:xfrm>
              <a:custGeom>
                <a:avLst/>
                <a:gdLst>
                  <a:gd name="T0" fmla="*/ 2 w 176"/>
                  <a:gd name="T1" fmla="*/ 94 h 204"/>
                  <a:gd name="T2" fmla="*/ 8 w 176"/>
                  <a:gd name="T3" fmla="*/ 90 h 204"/>
                  <a:gd name="T4" fmla="*/ 22 w 176"/>
                  <a:gd name="T5" fmla="*/ 84 h 204"/>
                  <a:gd name="T6" fmla="*/ 28 w 176"/>
                  <a:gd name="T7" fmla="*/ 80 h 204"/>
                  <a:gd name="T8" fmla="*/ 26 w 176"/>
                  <a:gd name="T9" fmla="*/ 70 h 204"/>
                  <a:gd name="T10" fmla="*/ 24 w 176"/>
                  <a:gd name="T11" fmla="*/ 66 h 204"/>
                  <a:gd name="T12" fmla="*/ 24 w 176"/>
                  <a:gd name="T13" fmla="*/ 52 h 204"/>
                  <a:gd name="T14" fmla="*/ 28 w 176"/>
                  <a:gd name="T15" fmla="*/ 44 h 204"/>
                  <a:gd name="T16" fmla="*/ 26 w 176"/>
                  <a:gd name="T17" fmla="*/ 36 h 204"/>
                  <a:gd name="T18" fmla="*/ 34 w 176"/>
                  <a:gd name="T19" fmla="*/ 18 h 204"/>
                  <a:gd name="T20" fmla="*/ 42 w 176"/>
                  <a:gd name="T21" fmla="*/ 16 h 204"/>
                  <a:gd name="T22" fmla="*/ 48 w 176"/>
                  <a:gd name="T23" fmla="*/ 8 h 204"/>
                  <a:gd name="T24" fmla="*/ 58 w 176"/>
                  <a:gd name="T25" fmla="*/ 4 h 204"/>
                  <a:gd name="T26" fmla="*/ 64 w 176"/>
                  <a:gd name="T27" fmla="*/ 6 h 204"/>
                  <a:gd name="T28" fmla="*/ 68 w 176"/>
                  <a:gd name="T29" fmla="*/ 0 h 204"/>
                  <a:gd name="T30" fmla="*/ 74 w 176"/>
                  <a:gd name="T31" fmla="*/ 2 h 204"/>
                  <a:gd name="T32" fmla="*/ 72 w 176"/>
                  <a:gd name="T33" fmla="*/ 20 h 204"/>
                  <a:gd name="T34" fmla="*/ 98 w 176"/>
                  <a:gd name="T35" fmla="*/ 46 h 204"/>
                  <a:gd name="T36" fmla="*/ 110 w 176"/>
                  <a:gd name="T37" fmla="*/ 48 h 204"/>
                  <a:gd name="T38" fmla="*/ 118 w 176"/>
                  <a:gd name="T39" fmla="*/ 60 h 204"/>
                  <a:gd name="T40" fmla="*/ 128 w 176"/>
                  <a:gd name="T41" fmla="*/ 66 h 204"/>
                  <a:gd name="T42" fmla="*/ 140 w 176"/>
                  <a:gd name="T43" fmla="*/ 78 h 204"/>
                  <a:gd name="T44" fmla="*/ 166 w 176"/>
                  <a:gd name="T45" fmla="*/ 90 h 204"/>
                  <a:gd name="T46" fmla="*/ 166 w 176"/>
                  <a:gd name="T47" fmla="*/ 98 h 204"/>
                  <a:gd name="T48" fmla="*/ 168 w 176"/>
                  <a:gd name="T49" fmla="*/ 104 h 204"/>
                  <a:gd name="T50" fmla="*/ 174 w 176"/>
                  <a:gd name="T51" fmla="*/ 108 h 204"/>
                  <a:gd name="T52" fmla="*/ 176 w 176"/>
                  <a:gd name="T53" fmla="*/ 120 h 204"/>
                  <a:gd name="T54" fmla="*/ 174 w 176"/>
                  <a:gd name="T55" fmla="*/ 156 h 204"/>
                  <a:gd name="T56" fmla="*/ 162 w 176"/>
                  <a:gd name="T57" fmla="*/ 152 h 204"/>
                  <a:gd name="T58" fmla="*/ 132 w 176"/>
                  <a:gd name="T59" fmla="*/ 150 h 204"/>
                  <a:gd name="T60" fmla="*/ 112 w 176"/>
                  <a:gd name="T61" fmla="*/ 180 h 204"/>
                  <a:gd name="T62" fmla="*/ 106 w 176"/>
                  <a:gd name="T63" fmla="*/ 190 h 204"/>
                  <a:gd name="T64" fmla="*/ 98 w 176"/>
                  <a:gd name="T65" fmla="*/ 186 h 204"/>
                  <a:gd name="T66" fmla="*/ 84 w 176"/>
                  <a:gd name="T67" fmla="*/ 200 h 204"/>
                  <a:gd name="T68" fmla="*/ 82 w 176"/>
                  <a:gd name="T69" fmla="*/ 194 h 204"/>
                  <a:gd name="T70" fmla="*/ 76 w 176"/>
                  <a:gd name="T71" fmla="*/ 188 h 204"/>
                  <a:gd name="T72" fmla="*/ 56 w 176"/>
                  <a:gd name="T73" fmla="*/ 188 h 204"/>
                  <a:gd name="T74" fmla="*/ 50 w 176"/>
                  <a:gd name="T75" fmla="*/ 198 h 204"/>
                  <a:gd name="T76" fmla="*/ 46 w 176"/>
                  <a:gd name="T77" fmla="*/ 202 h 204"/>
                  <a:gd name="T78" fmla="*/ 40 w 176"/>
                  <a:gd name="T79" fmla="*/ 204 h 204"/>
                  <a:gd name="T80" fmla="*/ 30 w 176"/>
                  <a:gd name="T81" fmla="*/ 160 h 204"/>
                  <a:gd name="T82" fmla="*/ 30 w 176"/>
                  <a:gd name="T83" fmla="*/ 150 h 204"/>
                  <a:gd name="T84" fmla="*/ 24 w 176"/>
                  <a:gd name="T85" fmla="*/ 138 h 204"/>
                  <a:gd name="T86" fmla="*/ 10 w 176"/>
                  <a:gd name="T87" fmla="*/ 118 h 204"/>
                  <a:gd name="T88" fmla="*/ 2 w 176"/>
                  <a:gd name="T89" fmla="*/ 10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204">
                    <a:moveTo>
                      <a:pt x="0" y="96"/>
                    </a:moveTo>
                    <a:lnTo>
                      <a:pt x="2" y="94"/>
                    </a:lnTo>
                    <a:lnTo>
                      <a:pt x="2" y="94"/>
                    </a:lnTo>
                    <a:lnTo>
                      <a:pt x="4" y="94"/>
                    </a:lnTo>
                    <a:lnTo>
                      <a:pt x="6" y="92"/>
                    </a:lnTo>
                    <a:lnTo>
                      <a:pt x="8" y="90"/>
                    </a:lnTo>
                    <a:lnTo>
                      <a:pt x="12" y="88"/>
                    </a:lnTo>
                    <a:lnTo>
                      <a:pt x="18" y="86"/>
                    </a:lnTo>
                    <a:lnTo>
                      <a:pt x="22" y="84"/>
                    </a:lnTo>
                    <a:lnTo>
                      <a:pt x="24" y="84"/>
                    </a:lnTo>
                    <a:lnTo>
                      <a:pt x="26" y="82"/>
                    </a:lnTo>
                    <a:lnTo>
                      <a:pt x="28" y="80"/>
                    </a:lnTo>
                    <a:lnTo>
                      <a:pt x="28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6" y="68"/>
                    </a:lnTo>
                    <a:lnTo>
                      <a:pt x="24" y="68"/>
                    </a:lnTo>
                    <a:lnTo>
                      <a:pt x="24" y="66"/>
                    </a:lnTo>
                    <a:lnTo>
                      <a:pt x="24" y="62"/>
                    </a:lnTo>
                    <a:lnTo>
                      <a:pt x="24" y="56"/>
                    </a:lnTo>
                    <a:lnTo>
                      <a:pt x="24" y="52"/>
                    </a:lnTo>
                    <a:lnTo>
                      <a:pt x="26" y="48"/>
                    </a:lnTo>
                    <a:lnTo>
                      <a:pt x="26" y="46"/>
                    </a:lnTo>
                    <a:lnTo>
                      <a:pt x="28" y="44"/>
                    </a:lnTo>
                    <a:lnTo>
                      <a:pt x="28" y="40"/>
                    </a:lnTo>
                    <a:lnTo>
                      <a:pt x="26" y="38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16" y="20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8" y="18"/>
                    </a:lnTo>
                    <a:lnTo>
                      <a:pt x="42" y="16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8"/>
                    </a:lnTo>
                    <a:lnTo>
                      <a:pt x="52" y="6"/>
                    </a:lnTo>
                    <a:lnTo>
                      <a:pt x="54" y="4"/>
                    </a:lnTo>
                    <a:lnTo>
                      <a:pt x="58" y="4"/>
                    </a:lnTo>
                    <a:lnTo>
                      <a:pt x="60" y="6"/>
                    </a:lnTo>
                    <a:lnTo>
                      <a:pt x="62" y="6"/>
                    </a:lnTo>
                    <a:lnTo>
                      <a:pt x="64" y="6"/>
                    </a:lnTo>
                    <a:lnTo>
                      <a:pt x="66" y="4"/>
                    </a:lnTo>
                    <a:lnTo>
                      <a:pt x="66" y="2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4" y="2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86" y="42"/>
                    </a:lnTo>
                    <a:lnTo>
                      <a:pt x="98" y="46"/>
                    </a:lnTo>
                    <a:lnTo>
                      <a:pt x="108" y="44"/>
                    </a:lnTo>
                    <a:lnTo>
                      <a:pt x="108" y="46"/>
                    </a:lnTo>
                    <a:lnTo>
                      <a:pt x="110" y="48"/>
                    </a:lnTo>
                    <a:lnTo>
                      <a:pt x="112" y="52"/>
                    </a:lnTo>
                    <a:lnTo>
                      <a:pt x="114" y="56"/>
                    </a:lnTo>
                    <a:lnTo>
                      <a:pt x="118" y="60"/>
                    </a:lnTo>
                    <a:lnTo>
                      <a:pt x="124" y="62"/>
                    </a:lnTo>
                    <a:lnTo>
                      <a:pt x="124" y="62"/>
                    </a:lnTo>
                    <a:lnTo>
                      <a:pt x="128" y="66"/>
                    </a:lnTo>
                    <a:lnTo>
                      <a:pt x="132" y="68"/>
                    </a:lnTo>
                    <a:lnTo>
                      <a:pt x="136" y="72"/>
                    </a:lnTo>
                    <a:lnTo>
                      <a:pt x="140" y="78"/>
                    </a:lnTo>
                    <a:lnTo>
                      <a:pt x="142" y="82"/>
                    </a:lnTo>
                    <a:lnTo>
                      <a:pt x="144" y="88"/>
                    </a:lnTo>
                    <a:lnTo>
                      <a:pt x="166" y="90"/>
                    </a:lnTo>
                    <a:lnTo>
                      <a:pt x="166" y="92"/>
                    </a:lnTo>
                    <a:lnTo>
                      <a:pt x="166" y="94"/>
                    </a:lnTo>
                    <a:lnTo>
                      <a:pt x="166" y="98"/>
                    </a:lnTo>
                    <a:lnTo>
                      <a:pt x="166" y="102"/>
                    </a:lnTo>
                    <a:lnTo>
                      <a:pt x="168" y="104"/>
                    </a:lnTo>
                    <a:lnTo>
                      <a:pt x="168" y="104"/>
                    </a:lnTo>
                    <a:lnTo>
                      <a:pt x="170" y="106"/>
                    </a:lnTo>
                    <a:lnTo>
                      <a:pt x="172" y="106"/>
                    </a:lnTo>
                    <a:lnTo>
                      <a:pt x="174" y="108"/>
                    </a:lnTo>
                    <a:lnTo>
                      <a:pt x="176" y="112"/>
                    </a:lnTo>
                    <a:lnTo>
                      <a:pt x="176" y="116"/>
                    </a:lnTo>
                    <a:lnTo>
                      <a:pt x="176" y="120"/>
                    </a:lnTo>
                    <a:lnTo>
                      <a:pt x="176" y="132"/>
                    </a:lnTo>
                    <a:lnTo>
                      <a:pt x="176" y="144"/>
                    </a:lnTo>
                    <a:lnTo>
                      <a:pt x="174" y="156"/>
                    </a:lnTo>
                    <a:lnTo>
                      <a:pt x="172" y="162"/>
                    </a:lnTo>
                    <a:lnTo>
                      <a:pt x="170" y="160"/>
                    </a:lnTo>
                    <a:lnTo>
                      <a:pt x="162" y="152"/>
                    </a:lnTo>
                    <a:lnTo>
                      <a:pt x="150" y="148"/>
                    </a:lnTo>
                    <a:lnTo>
                      <a:pt x="136" y="148"/>
                    </a:lnTo>
                    <a:lnTo>
                      <a:pt x="132" y="150"/>
                    </a:lnTo>
                    <a:lnTo>
                      <a:pt x="126" y="158"/>
                    </a:lnTo>
                    <a:lnTo>
                      <a:pt x="116" y="168"/>
                    </a:lnTo>
                    <a:lnTo>
                      <a:pt x="112" y="180"/>
                    </a:lnTo>
                    <a:lnTo>
                      <a:pt x="108" y="192"/>
                    </a:lnTo>
                    <a:lnTo>
                      <a:pt x="108" y="190"/>
                    </a:lnTo>
                    <a:lnTo>
                      <a:pt x="106" y="190"/>
                    </a:lnTo>
                    <a:lnTo>
                      <a:pt x="104" y="188"/>
                    </a:lnTo>
                    <a:lnTo>
                      <a:pt x="102" y="186"/>
                    </a:lnTo>
                    <a:lnTo>
                      <a:pt x="98" y="186"/>
                    </a:lnTo>
                    <a:lnTo>
                      <a:pt x="94" y="188"/>
                    </a:lnTo>
                    <a:lnTo>
                      <a:pt x="88" y="192"/>
                    </a:lnTo>
                    <a:lnTo>
                      <a:pt x="84" y="200"/>
                    </a:lnTo>
                    <a:lnTo>
                      <a:pt x="84" y="200"/>
                    </a:lnTo>
                    <a:lnTo>
                      <a:pt x="82" y="196"/>
                    </a:lnTo>
                    <a:lnTo>
                      <a:pt x="82" y="194"/>
                    </a:lnTo>
                    <a:lnTo>
                      <a:pt x="80" y="192"/>
                    </a:lnTo>
                    <a:lnTo>
                      <a:pt x="78" y="188"/>
                    </a:lnTo>
                    <a:lnTo>
                      <a:pt x="76" y="188"/>
                    </a:lnTo>
                    <a:lnTo>
                      <a:pt x="58" y="184"/>
                    </a:lnTo>
                    <a:lnTo>
                      <a:pt x="58" y="186"/>
                    </a:lnTo>
                    <a:lnTo>
                      <a:pt x="56" y="188"/>
                    </a:lnTo>
                    <a:lnTo>
                      <a:pt x="54" y="192"/>
                    </a:lnTo>
                    <a:lnTo>
                      <a:pt x="52" y="194"/>
                    </a:lnTo>
                    <a:lnTo>
                      <a:pt x="50" y="198"/>
                    </a:lnTo>
                    <a:lnTo>
                      <a:pt x="48" y="198"/>
                    </a:lnTo>
                    <a:lnTo>
                      <a:pt x="46" y="200"/>
                    </a:lnTo>
                    <a:lnTo>
                      <a:pt x="46" y="202"/>
                    </a:lnTo>
                    <a:lnTo>
                      <a:pt x="44" y="202"/>
                    </a:lnTo>
                    <a:lnTo>
                      <a:pt x="42" y="204"/>
                    </a:lnTo>
                    <a:lnTo>
                      <a:pt x="40" y="204"/>
                    </a:lnTo>
                    <a:lnTo>
                      <a:pt x="38" y="202"/>
                    </a:lnTo>
                    <a:lnTo>
                      <a:pt x="34" y="180"/>
                    </a:lnTo>
                    <a:lnTo>
                      <a:pt x="30" y="160"/>
                    </a:lnTo>
                    <a:lnTo>
                      <a:pt x="30" y="158"/>
                    </a:lnTo>
                    <a:lnTo>
                      <a:pt x="30" y="154"/>
                    </a:lnTo>
                    <a:lnTo>
                      <a:pt x="30" y="150"/>
                    </a:lnTo>
                    <a:lnTo>
                      <a:pt x="28" y="144"/>
                    </a:lnTo>
                    <a:lnTo>
                      <a:pt x="26" y="140"/>
                    </a:lnTo>
                    <a:lnTo>
                      <a:pt x="24" y="138"/>
                    </a:lnTo>
                    <a:lnTo>
                      <a:pt x="12" y="122"/>
                    </a:lnTo>
                    <a:lnTo>
                      <a:pt x="12" y="120"/>
                    </a:lnTo>
                    <a:lnTo>
                      <a:pt x="10" y="118"/>
                    </a:lnTo>
                    <a:lnTo>
                      <a:pt x="6" y="114"/>
                    </a:lnTo>
                    <a:lnTo>
                      <a:pt x="4" y="108"/>
                    </a:lnTo>
                    <a:lnTo>
                      <a:pt x="2" y="102"/>
                    </a:lnTo>
                    <a:lnTo>
                      <a:pt x="0" y="9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5" name="Freeform 323">
                <a:extLst>
                  <a:ext uri="{FF2B5EF4-FFF2-40B4-BE49-F238E27FC236}">
                    <a16:creationId xmlns:a16="http://schemas.microsoft.com/office/drawing/2014/main" id="{AA032929-8846-4C7A-8160-CEF468B6B5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01" y="3118"/>
                <a:ext cx="178" cy="244"/>
              </a:xfrm>
              <a:custGeom>
                <a:avLst/>
                <a:gdLst>
                  <a:gd name="T0" fmla="*/ 72 w 178"/>
                  <a:gd name="T1" fmla="*/ 216 h 244"/>
                  <a:gd name="T2" fmla="*/ 68 w 178"/>
                  <a:gd name="T3" fmla="*/ 200 h 244"/>
                  <a:gd name="T4" fmla="*/ 58 w 178"/>
                  <a:gd name="T5" fmla="*/ 176 h 244"/>
                  <a:gd name="T6" fmla="*/ 46 w 178"/>
                  <a:gd name="T7" fmla="*/ 148 h 244"/>
                  <a:gd name="T8" fmla="*/ 18 w 178"/>
                  <a:gd name="T9" fmla="*/ 108 h 244"/>
                  <a:gd name="T10" fmla="*/ 4 w 178"/>
                  <a:gd name="T11" fmla="*/ 90 h 244"/>
                  <a:gd name="T12" fmla="*/ 6 w 178"/>
                  <a:gd name="T13" fmla="*/ 84 h 244"/>
                  <a:gd name="T14" fmla="*/ 4 w 178"/>
                  <a:gd name="T15" fmla="*/ 78 h 244"/>
                  <a:gd name="T16" fmla="*/ 0 w 178"/>
                  <a:gd name="T17" fmla="*/ 74 h 244"/>
                  <a:gd name="T18" fmla="*/ 6 w 178"/>
                  <a:gd name="T19" fmla="*/ 64 h 244"/>
                  <a:gd name="T20" fmla="*/ 14 w 178"/>
                  <a:gd name="T21" fmla="*/ 64 h 244"/>
                  <a:gd name="T22" fmla="*/ 28 w 178"/>
                  <a:gd name="T23" fmla="*/ 68 h 244"/>
                  <a:gd name="T24" fmla="*/ 36 w 178"/>
                  <a:gd name="T25" fmla="*/ 66 h 244"/>
                  <a:gd name="T26" fmla="*/ 38 w 178"/>
                  <a:gd name="T27" fmla="*/ 62 h 244"/>
                  <a:gd name="T28" fmla="*/ 42 w 178"/>
                  <a:gd name="T29" fmla="*/ 54 h 244"/>
                  <a:gd name="T30" fmla="*/ 46 w 178"/>
                  <a:gd name="T31" fmla="*/ 48 h 244"/>
                  <a:gd name="T32" fmla="*/ 60 w 178"/>
                  <a:gd name="T33" fmla="*/ 44 h 244"/>
                  <a:gd name="T34" fmla="*/ 82 w 178"/>
                  <a:gd name="T35" fmla="*/ 18 h 244"/>
                  <a:gd name="T36" fmla="*/ 82 w 178"/>
                  <a:gd name="T37" fmla="*/ 8 h 244"/>
                  <a:gd name="T38" fmla="*/ 88 w 178"/>
                  <a:gd name="T39" fmla="*/ 4 h 244"/>
                  <a:gd name="T40" fmla="*/ 100 w 178"/>
                  <a:gd name="T41" fmla="*/ 8 h 244"/>
                  <a:gd name="T42" fmla="*/ 116 w 178"/>
                  <a:gd name="T43" fmla="*/ 14 h 244"/>
                  <a:gd name="T44" fmla="*/ 124 w 178"/>
                  <a:gd name="T45" fmla="*/ 22 h 244"/>
                  <a:gd name="T46" fmla="*/ 126 w 178"/>
                  <a:gd name="T47" fmla="*/ 28 h 244"/>
                  <a:gd name="T48" fmla="*/ 134 w 178"/>
                  <a:gd name="T49" fmla="*/ 36 h 244"/>
                  <a:gd name="T50" fmla="*/ 146 w 178"/>
                  <a:gd name="T51" fmla="*/ 36 h 244"/>
                  <a:gd name="T52" fmla="*/ 158 w 178"/>
                  <a:gd name="T53" fmla="*/ 38 h 244"/>
                  <a:gd name="T54" fmla="*/ 162 w 178"/>
                  <a:gd name="T55" fmla="*/ 42 h 244"/>
                  <a:gd name="T56" fmla="*/ 162 w 178"/>
                  <a:gd name="T57" fmla="*/ 60 h 244"/>
                  <a:gd name="T58" fmla="*/ 156 w 178"/>
                  <a:gd name="T59" fmla="*/ 66 h 244"/>
                  <a:gd name="T60" fmla="*/ 148 w 178"/>
                  <a:gd name="T61" fmla="*/ 64 h 244"/>
                  <a:gd name="T62" fmla="*/ 142 w 178"/>
                  <a:gd name="T63" fmla="*/ 66 h 244"/>
                  <a:gd name="T64" fmla="*/ 128 w 178"/>
                  <a:gd name="T65" fmla="*/ 72 h 244"/>
                  <a:gd name="T66" fmla="*/ 122 w 178"/>
                  <a:gd name="T67" fmla="*/ 82 h 244"/>
                  <a:gd name="T68" fmla="*/ 118 w 178"/>
                  <a:gd name="T69" fmla="*/ 92 h 244"/>
                  <a:gd name="T70" fmla="*/ 114 w 178"/>
                  <a:gd name="T71" fmla="*/ 98 h 244"/>
                  <a:gd name="T72" fmla="*/ 110 w 178"/>
                  <a:gd name="T73" fmla="*/ 116 h 244"/>
                  <a:gd name="T74" fmla="*/ 114 w 178"/>
                  <a:gd name="T75" fmla="*/ 126 h 244"/>
                  <a:gd name="T76" fmla="*/ 116 w 178"/>
                  <a:gd name="T77" fmla="*/ 134 h 244"/>
                  <a:gd name="T78" fmla="*/ 118 w 178"/>
                  <a:gd name="T79" fmla="*/ 134 h 244"/>
                  <a:gd name="T80" fmla="*/ 126 w 178"/>
                  <a:gd name="T81" fmla="*/ 134 h 244"/>
                  <a:gd name="T82" fmla="*/ 126 w 178"/>
                  <a:gd name="T83" fmla="*/ 136 h 244"/>
                  <a:gd name="T84" fmla="*/ 138 w 178"/>
                  <a:gd name="T85" fmla="*/ 140 h 244"/>
                  <a:gd name="T86" fmla="*/ 142 w 178"/>
                  <a:gd name="T87" fmla="*/ 140 h 244"/>
                  <a:gd name="T88" fmla="*/ 150 w 178"/>
                  <a:gd name="T89" fmla="*/ 134 h 244"/>
                  <a:gd name="T90" fmla="*/ 152 w 178"/>
                  <a:gd name="T91" fmla="*/ 156 h 244"/>
                  <a:gd name="T92" fmla="*/ 156 w 178"/>
                  <a:gd name="T93" fmla="*/ 158 h 244"/>
                  <a:gd name="T94" fmla="*/ 164 w 178"/>
                  <a:gd name="T95" fmla="*/ 160 h 244"/>
                  <a:gd name="T96" fmla="*/ 176 w 178"/>
                  <a:gd name="T97" fmla="*/ 176 h 244"/>
                  <a:gd name="T98" fmla="*/ 178 w 178"/>
                  <a:gd name="T99" fmla="*/ 184 h 244"/>
                  <a:gd name="T100" fmla="*/ 174 w 178"/>
                  <a:gd name="T101" fmla="*/ 192 h 244"/>
                  <a:gd name="T102" fmla="*/ 174 w 178"/>
                  <a:gd name="T103" fmla="*/ 206 h 244"/>
                  <a:gd name="T104" fmla="*/ 176 w 178"/>
                  <a:gd name="T105" fmla="*/ 210 h 244"/>
                  <a:gd name="T106" fmla="*/ 178 w 178"/>
                  <a:gd name="T107" fmla="*/ 220 h 244"/>
                  <a:gd name="T108" fmla="*/ 170 w 178"/>
                  <a:gd name="T109" fmla="*/ 224 h 244"/>
                  <a:gd name="T110" fmla="*/ 156 w 178"/>
                  <a:gd name="T111" fmla="*/ 230 h 244"/>
                  <a:gd name="T112" fmla="*/ 148 w 178"/>
                  <a:gd name="T113" fmla="*/ 238 h 244"/>
                  <a:gd name="T114" fmla="*/ 132 w 178"/>
                  <a:gd name="T115" fmla="*/ 244 h 244"/>
                  <a:gd name="T116" fmla="*/ 120 w 178"/>
                  <a:gd name="T117" fmla="*/ 244 h 244"/>
                  <a:gd name="T118" fmla="*/ 112 w 178"/>
                  <a:gd name="T119" fmla="*/ 240 h 244"/>
                  <a:gd name="T120" fmla="*/ 98 w 178"/>
                  <a:gd name="T121" fmla="*/ 234 h 244"/>
                  <a:gd name="T122" fmla="*/ 82 w 178"/>
                  <a:gd name="T123" fmla="*/ 226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8" h="244">
                    <a:moveTo>
                      <a:pt x="82" y="226"/>
                    </a:moveTo>
                    <a:lnTo>
                      <a:pt x="76" y="222"/>
                    </a:lnTo>
                    <a:lnTo>
                      <a:pt x="72" y="216"/>
                    </a:lnTo>
                    <a:lnTo>
                      <a:pt x="70" y="210"/>
                    </a:lnTo>
                    <a:lnTo>
                      <a:pt x="68" y="204"/>
                    </a:lnTo>
                    <a:lnTo>
                      <a:pt x="68" y="200"/>
                    </a:lnTo>
                    <a:lnTo>
                      <a:pt x="66" y="196"/>
                    </a:lnTo>
                    <a:lnTo>
                      <a:pt x="64" y="190"/>
                    </a:lnTo>
                    <a:lnTo>
                      <a:pt x="58" y="176"/>
                    </a:lnTo>
                    <a:lnTo>
                      <a:pt x="52" y="164"/>
                    </a:lnTo>
                    <a:lnTo>
                      <a:pt x="48" y="152"/>
                    </a:lnTo>
                    <a:lnTo>
                      <a:pt x="46" y="148"/>
                    </a:lnTo>
                    <a:lnTo>
                      <a:pt x="40" y="136"/>
                    </a:lnTo>
                    <a:lnTo>
                      <a:pt x="30" y="122"/>
                    </a:lnTo>
                    <a:lnTo>
                      <a:pt x="18" y="108"/>
                    </a:lnTo>
                    <a:lnTo>
                      <a:pt x="10" y="98"/>
                    </a:lnTo>
                    <a:lnTo>
                      <a:pt x="6" y="94"/>
                    </a:lnTo>
                    <a:lnTo>
                      <a:pt x="4" y="90"/>
                    </a:lnTo>
                    <a:lnTo>
                      <a:pt x="4" y="86"/>
                    </a:lnTo>
                    <a:lnTo>
                      <a:pt x="4" y="84"/>
                    </a:lnTo>
                    <a:lnTo>
                      <a:pt x="6" y="84"/>
                    </a:lnTo>
                    <a:lnTo>
                      <a:pt x="6" y="84"/>
                    </a:lnTo>
                    <a:lnTo>
                      <a:pt x="6" y="80"/>
                    </a:lnTo>
                    <a:lnTo>
                      <a:pt x="4" y="78"/>
                    </a:lnTo>
                    <a:lnTo>
                      <a:pt x="4" y="76"/>
                    </a:lnTo>
                    <a:lnTo>
                      <a:pt x="2" y="74"/>
                    </a:lnTo>
                    <a:lnTo>
                      <a:pt x="0" y="74"/>
                    </a:lnTo>
                    <a:lnTo>
                      <a:pt x="2" y="68"/>
                    </a:lnTo>
                    <a:lnTo>
                      <a:pt x="4" y="66"/>
                    </a:lnTo>
                    <a:lnTo>
                      <a:pt x="6" y="64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14" y="64"/>
                    </a:lnTo>
                    <a:lnTo>
                      <a:pt x="16" y="66"/>
                    </a:lnTo>
                    <a:lnTo>
                      <a:pt x="26" y="66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34" y="68"/>
                    </a:lnTo>
                    <a:lnTo>
                      <a:pt x="36" y="66"/>
                    </a:lnTo>
                    <a:lnTo>
                      <a:pt x="36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60"/>
                    </a:lnTo>
                    <a:lnTo>
                      <a:pt x="40" y="56"/>
                    </a:lnTo>
                    <a:lnTo>
                      <a:pt x="42" y="54"/>
                    </a:lnTo>
                    <a:lnTo>
                      <a:pt x="42" y="54"/>
                    </a:lnTo>
                    <a:lnTo>
                      <a:pt x="44" y="50"/>
                    </a:lnTo>
                    <a:lnTo>
                      <a:pt x="46" y="48"/>
                    </a:lnTo>
                    <a:lnTo>
                      <a:pt x="46" y="48"/>
                    </a:lnTo>
                    <a:lnTo>
                      <a:pt x="48" y="48"/>
                    </a:lnTo>
                    <a:lnTo>
                      <a:pt x="60" y="44"/>
                    </a:lnTo>
                    <a:lnTo>
                      <a:pt x="70" y="36"/>
                    </a:lnTo>
                    <a:lnTo>
                      <a:pt x="78" y="28"/>
                    </a:lnTo>
                    <a:lnTo>
                      <a:pt x="82" y="18"/>
                    </a:lnTo>
                    <a:lnTo>
                      <a:pt x="84" y="14"/>
                    </a:lnTo>
                    <a:lnTo>
                      <a:pt x="84" y="10"/>
                    </a:lnTo>
                    <a:lnTo>
                      <a:pt x="82" y="8"/>
                    </a:lnTo>
                    <a:lnTo>
                      <a:pt x="82" y="4"/>
                    </a:lnTo>
                    <a:lnTo>
                      <a:pt x="82" y="0"/>
                    </a:lnTo>
                    <a:lnTo>
                      <a:pt x="88" y="4"/>
                    </a:lnTo>
                    <a:lnTo>
                      <a:pt x="94" y="6"/>
                    </a:lnTo>
                    <a:lnTo>
                      <a:pt x="96" y="6"/>
                    </a:lnTo>
                    <a:lnTo>
                      <a:pt x="100" y="8"/>
                    </a:lnTo>
                    <a:lnTo>
                      <a:pt x="104" y="10"/>
                    </a:lnTo>
                    <a:lnTo>
                      <a:pt x="110" y="12"/>
                    </a:lnTo>
                    <a:lnTo>
                      <a:pt x="116" y="14"/>
                    </a:lnTo>
                    <a:lnTo>
                      <a:pt x="122" y="18"/>
                    </a:lnTo>
                    <a:lnTo>
                      <a:pt x="124" y="22"/>
                    </a:lnTo>
                    <a:lnTo>
                      <a:pt x="124" y="22"/>
                    </a:lnTo>
                    <a:lnTo>
                      <a:pt x="124" y="24"/>
                    </a:lnTo>
                    <a:lnTo>
                      <a:pt x="124" y="26"/>
                    </a:lnTo>
                    <a:lnTo>
                      <a:pt x="126" y="28"/>
                    </a:lnTo>
                    <a:lnTo>
                      <a:pt x="126" y="32"/>
                    </a:lnTo>
                    <a:lnTo>
                      <a:pt x="130" y="34"/>
                    </a:lnTo>
                    <a:lnTo>
                      <a:pt x="134" y="36"/>
                    </a:lnTo>
                    <a:lnTo>
                      <a:pt x="140" y="36"/>
                    </a:lnTo>
                    <a:lnTo>
                      <a:pt x="142" y="36"/>
                    </a:lnTo>
                    <a:lnTo>
                      <a:pt x="146" y="36"/>
                    </a:lnTo>
                    <a:lnTo>
                      <a:pt x="150" y="36"/>
                    </a:lnTo>
                    <a:lnTo>
                      <a:pt x="154" y="38"/>
                    </a:lnTo>
                    <a:lnTo>
                      <a:pt x="158" y="38"/>
                    </a:lnTo>
                    <a:lnTo>
                      <a:pt x="158" y="38"/>
                    </a:lnTo>
                    <a:lnTo>
                      <a:pt x="160" y="40"/>
                    </a:lnTo>
                    <a:lnTo>
                      <a:pt x="162" y="42"/>
                    </a:lnTo>
                    <a:lnTo>
                      <a:pt x="162" y="44"/>
                    </a:lnTo>
                    <a:lnTo>
                      <a:pt x="156" y="60"/>
                    </a:lnTo>
                    <a:lnTo>
                      <a:pt x="162" y="60"/>
                    </a:lnTo>
                    <a:lnTo>
                      <a:pt x="162" y="66"/>
                    </a:lnTo>
                    <a:lnTo>
                      <a:pt x="156" y="66"/>
                    </a:lnTo>
                    <a:lnTo>
                      <a:pt x="156" y="66"/>
                    </a:lnTo>
                    <a:lnTo>
                      <a:pt x="154" y="64"/>
                    </a:lnTo>
                    <a:lnTo>
                      <a:pt x="152" y="64"/>
                    </a:lnTo>
                    <a:lnTo>
                      <a:pt x="148" y="64"/>
                    </a:lnTo>
                    <a:lnTo>
                      <a:pt x="146" y="66"/>
                    </a:lnTo>
                    <a:lnTo>
                      <a:pt x="146" y="66"/>
                    </a:lnTo>
                    <a:lnTo>
                      <a:pt x="142" y="66"/>
                    </a:lnTo>
                    <a:lnTo>
                      <a:pt x="138" y="68"/>
                    </a:lnTo>
                    <a:lnTo>
                      <a:pt x="134" y="68"/>
                    </a:lnTo>
                    <a:lnTo>
                      <a:pt x="128" y="72"/>
                    </a:lnTo>
                    <a:lnTo>
                      <a:pt x="124" y="76"/>
                    </a:lnTo>
                    <a:lnTo>
                      <a:pt x="122" y="80"/>
                    </a:lnTo>
                    <a:lnTo>
                      <a:pt x="122" y="82"/>
                    </a:lnTo>
                    <a:lnTo>
                      <a:pt x="122" y="86"/>
                    </a:lnTo>
                    <a:lnTo>
                      <a:pt x="120" y="90"/>
                    </a:lnTo>
                    <a:lnTo>
                      <a:pt x="118" y="92"/>
                    </a:lnTo>
                    <a:lnTo>
                      <a:pt x="118" y="94"/>
                    </a:lnTo>
                    <a:lnTo>
                      <a:pt x="116" y="96"/>
                    </a:lnTo>
                    <a:lnTo>
                      <a:pt x="114" y="98"/>
                    </a:lnTo>
                    <a:lnTo>
                      <a:pt x="112" y="102"/>
                    </a:lnTo>
                    <a:lnTo>
                      <a:pt x="110" y="108"/>
                    </a:lnTo>
                    <a:lnTo>
                      <a:pt x="110" y="116"/>
                    </a:lnTo>
                    <a:lnTo>
                      <a:pt x="114" y="122"/>
                    </a:lnTo>
                    <a:lnTo>
                      <a:pt x="114" y="124"/>
                    </a:lnTo>
                    <a:lnTo>
                      <a:pt x="114" y="126"/>
                    </a:lnTo>
                    <a:lnTo>
                      <a:pt x="116" y="128"/>
                    </a:lnTo>
                    <a:lnTo>
                      <a:pt x="116" y="132"/>
                    </a:lnTo>
                    <a:lnTo>
                      <a:pt x="116" y="134"/>
                    </a:lnTo>
                    <a:lnTo>
                      <a:pt x="116" y="134"/>
                    </a:lnTo>
                    <a:lnTo>
                      <a:pt x="116" y="134"/>
                    </a:lnTo>
                    <a:lnTo>
                      <a:pt x="118" y="134"/>
                    </a:lnTo>
                    <a:lnTo>
                      <a:pt x="120" y="132"/>
                    </a:lnTo>
                    <a:lnTo>
                      <a:pt x="122" y="132"/>
                    </a:lnTo>
                    <a:lnTo>
                      <a:pt x="126" y="134"/>
                    </a:lnTo>
                    <a:lnTo>
                      <a:pt x="126" y="136"/>
                    </a:lnTo>
                    <a:lnTo>
                      <a:pt x="126" y="136"/>
                    </a:lnTo>
                    <a:lnTo>
                      <a:pt x="126" y="136"/>
                    </a:lnTo>
                    <a:lnTo>
                      <a:pt x="128" y="138"/>
                    </a:lnTo>
                    <a:lnTo>
                      <a:pt x="132" y="138"/>
                    </a:lnTo>
                    <a:lnTo>
                      <a:pt x="138" y="140"/>
                    </a:lnTo>
                    <a:lnTo>
                      <a:pt x="140" y="140"/>
                    </a:lnTo>
                    <a:lnTo>
                      <a:pt x="142" y="140"/>
                    </a:lnTo>
                    <a:lnTo>
                      <a:pt x="142" y="140"/>
                    </a:lnTo>
                    <a:lnTo>
                      <a:pt x="144" y="138"/>
                    </a:lnTo>
                    <a:lnTo>
                      <a:pt x="148" y="136"/>
                    </a:lnTo>
                    <a:lnTo>
                      <a:pt x="150" y="134"/>
                    </a:lnTo>
                    <a:lnTo>
                      <a:pt x="152" y="132"/>
                    </a:lnTo>
                    <a:lnTo>
                      <a:pt x="154" y="130"/>
                    </a:lnTo>
                    <a:lnTo>
                      <a:pt x="152" y="156"/>
                    </a:lnTo>
                    <a:lnTo>
                      <a:pt x="152" y="156"/>
                    </a:lnTo>
                    <a:lnTo>
                      <a:pt x="154" y="158"/>
                    </a:lnTo>
                    <a:lnTo>
                      <a:pt x="156" y="158"/>
                    </a:lnTo>
                    <a:lnTo>
                      <a:pt x="160" y="160"/>
                    </a:lnTo>
                    <a:lnTo>
                      <a:pt x="160" y="160"/>
                    </a:lnTo>
                    <a:lnTo>
                      <a:pt x="164" y="160"/>
                    </a:lnTo>
                    <a:lnTo>
                      <a:pt x="166" y="160"/>
                    </a:lnTo>
                    <a:lnTo>
                      <a:pt x="176" y="176"/>
                    </a:lnTo>
                    <a:lnTo>
                      <a:pt x="176" y="176"/>
                    </a:lnTo>
                    <a:lnTo>
                      <a:pt x="176" y="178"/>
                    </a:lnTo>
                    <a:lnTo>
                      <a:pt x="178" y="180"/>
                    </a:lnTo>
                    <a:lnTo>
                      <a:pt x="178" y="184"/>
                    </a:lnTo>
                    <a:lnTo>
                      <a:pt x="176" y="186"/>
                    </a:lnTo>
                    <a:lnTo>
                      <a:pt x="176" y="188"/>
                    </a:lnTo>
                    <a:lnTo>
                      <a:pt x="174" y="192"/>
                    </a:lnTo>
                    <a:lnTo>
                      <a:pt x="174" y="196"/>
                    </a:lnTo>
                    <a:lnTo>
                      <a:pt x="174" y="202"/>
                    </a:lnTo>
                    <a:lnTo>
                      <a:pt x="174" y="206"/>
                    </a:lnTo>
                    <a:lnTo>
                      <a:pt x="174" y="208"/>
                    </a:lnTo>
                    <a:lnTo>
                      <a:pt x="176" y="208"/>
                    </a:lnTo>
                    <a:lnTo>
                      <a:pt x="176" y="210"/>
                    </a:lnTo>
                    <a:lnTo>
                      <a:pt x="178" y="214"/>
                    </a:lnTo>
                    <a:lnTo>
                      <a:pt x="178" y="216"/>
                    </a:lnTo>
                    <a:lnTo>
                      <a:pt x="178" y="220"/>
                    </a:lnTo>
                    <a:lnTo>
                      <a:pt x="176" y="222"/>
                    </a:lnTo>
                    <a:lnTo>
                      <a:pt x="174" y="224"/>
                    </a:lnTo>
                    <a:lnTo>
                      <a:pt x="170" y="224"/>
                    </a:lnTo>
                    <a:lnTo>
                      <a:pt x="166" y="226"/>
                    </a:lnTo>
                    <a:lnTo>
                      <a:pt x="160" y="228"/>
                    </a:lnTo>
                    <a:lnTo>
                      <a:pt x="156" y="230"/>
                    </a:lnTo>
                    <a:lnTo>
                      <a:pt x="154" y="234"/>
                    </a:lnTo>
                    <a:lnTo>
                      <a:pt x="152" y="236"/>
                    </a:lnTo>
                    <a:lnTo>
                      <a:pt x="148" y="238"/>
                    </a:lnTo>
                    <a:lnTo>
                      <a:pt x="142" y="240"/>
                    </a:lnTo>
                    <a:lnTo>
                      <a:pt x="138" y="242"/>
                    </a:lnTo>
                    <a:lnTo>
                      <a:pt x="132" y="244"/>
                    </a:lnTo>
                    <a:lnTo>
                      <a:pt x="130" y="244"/>
                    </a:lnTo>
                    <a:lnTo>
                      <a:pt x="128" y="244"/>
                    </a:lnTo>
                    <a:lnTo>
                      <a:pt x="120" y="244"/>
                    </a:lnTo>
                    <a:lnTo>
                      <a:pt x="118" y="244"/>
                    </a:lnTo>
                    <a:lnTo>
                      <a:pt x="116" y="242"/>
                    </a:lnTo>
                    <a:lnTo>
                      <a:pt x="112" y="240"/>
                    </a:lnTo>
                    <a:lnTo>
                      <a:pt x="108" y="238"/>
                    </a:lnTo>
                    <a:lnTo>
                      <a:pt x="104" y="236"/>
                    </a:lnTo>
                    <a:lnTo>
                      <a:pt x="98" y="234"/>
                    </a:lnTo>
                    <a:lnTo>
                      <a:pt x="96" y="232"/>
                    </a:lnTo>
                    <a:lnTo>
                      <a:pt x="94" y="230"/>
                    </a:lnTo>
                    <a:lnTo>
                      <a:pt x="82" y="22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6" name="Freeform 324">
                <a:extLst>
                  <a:ext uri="{FF2B5EF4-FFF2-40B4-BE49-F238E27FC236}">
                    <a16:creationId xmlns:a16="http://schemas.microsoft.com/office/drawing/2014/main" id="{A2135A02-FE60-4A66-99CF-1E135B65909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5" y="2938"/>
                <a:ext cx="176" cy="172"/>
              </a:xfrm>
              <a:custGeom>
                <a:avLst/>
                <a:gdLst>
                  <a:gd name="T0" fmla="*/ 166 w 176"/>
                  <a:gd name="T1" fmla="*/ 50 h 172"/>
                  <a:gd name="T2" fmla="*/ 162 w 176"/>
                  <a:gd name="T3" fmla="*/ 46 h 172"/>
                  <a:gd name="T4" fmla="*/ 152 w 176"/>
                  <a:gd name="T5" fmla="*/ 38 h 172"/>
                  <a:gd name="T6" fmla="*/ 142 w 176"/>
                  <a:gd name="T7" fmla="*/ 34 h 172"/>
                  <a:gd name="T8" fmla="*/ 134 w 176"/>
                  <a:gd name="T9" fmla="*/ 26 h 172"/>
                  <a:gd name="T10" fmla="*/ 126 w 176"/>
                  <a:gd name="T11" fmla="*/ 22 h 172"/>
                  <a:gd name="T12" fmla="*/ 110 w 176"/>
                  <a:gd name="T13" fmla="*/ 26 h 172"/>
                  <a:gd name="T14" fmla="*/ 100 w 176"/>
                  <a:gd name="T15" fmla="*/ 30 h 172"/>
                  <a:gd name="T16" fmla="*/ 84 w 176"/>
                  <a:gd name="T17" fmla="*/ 32 h 172"/>
                  <a:gd name="T18" fmla="*/ 72 w 176"/>
                  <a:gd name="T19" fmla="*/ 30 h 172"/>
                  <a:gd name="T20" fmla="*/ 62 w 176"/>
                  <a:gd name="T21" fmla="*/ 22 h 172"/>
                  <a:gd name="T22" fmla="*/ 54 w 176"/>
                  <a:gd name="T23" fmla="*/ 14 h 172"/>
                  <a:gd name="T24" fmla="*/ 48 w 176"/>
                  <a:gd name="T25" fmla="*/ 6 h 172"/>
                  <a:gd name="T26" fmla="*/ 42 w 176"/>
                  <a:gd name="T27" fmla="*/ 4 h 172"/>
                  <a:gd name="T28" fmla="*/ 42 w 176"/>
                  <a:gd name="T29" fmla="*/ 0 h 172"/>
                  <a:gd name="T30" fmla="*/ 40 w 176"/>
                  <a:gd name="T31" fmla="*/ 2 h 172"/>
                  <a:gd name="T32" fmla="*/ 40 w 176"/>
                  <a:gd name="T33" fmla="*/ 6 h 172"/>
                  <a:gd name="T34" fmla="*/ 38 w 176"/>
                  <a:gd name="T35" fmla="*/ 8 h 172"/>
                  <a:gd name="T36" fmla="*/ 36 w 176"/>
                  <a:gd name="T37" fmla="*/ 12 h 172"/>
                  <a:gd name="T38" fmla="*/ 36 w 176"/>
                  <a:gd name="T39" fmla="*/ 16 h 172"/>
                  <a:gd name="T40" fmla="*/ 36 w 176"/>
                  <a:gd name="T41" fmla="*/ 20 h 172"/>
                  <a:gd name="T42" fmla="*/ 32 w 176"/>
                  <a:gd name="T43" fmla="*/ 18 h 172"/>
                  <a:gd name="T44" fmla="*/ 32 w 176"/>
                  <a:gd name="T45" fmla="*/ 14 h 172"/>
                  <a:gd name="T46" fmla="*/ 34 w 176"/>
                  <a:gd name="T47" fmla="*/ 10 h 172"/>
                  <a:gd name="T48" fmla="*/ 32 w 176"/>
                  <a:gd name="T49" fmla="*/ 6 h 172"/>
                  <a:gd name="T50" fmla="*/ 24 w 176"/>
                  <a:gd name="T51" fmla="*/ 10 h 172"/>
                  <a:gd name="T52" fmla="*/ 18 w 176"/>
                  <a:gd name="T53" fmla="*/ 16 h 172"/>
                  <a:gd name="T54" fmla="*/ 10 w 176"/>
                  <a:gd name="T55" fmla="*/ 20 h 172"/>
                  <a:gd name="T56" fmla="*/ 0 w 176"/>
                  <a:gd name="T57" fmla="*/ 30 h 172"/>
                  <a:gd name="T58" fmla="*/ 0 w 176"/>
                  <a:gd name="T59" fmla="*/ 36 h 172"/>
                  <a:gd name="T60" fmla="*/ 2 w 176"/>
                  <a:gd name="T61" fmla="*/ 48 h 172"/>
                  <a:gd name="T62" fmla="*/ 4 w 176"/>
                  <a:gd name="T63" fmla="*/ 54 h 172"/>
                  <a:gd name="T64" fmla="*/ 2 w 176"/>
                  <a:gd name="T65" fmla="*/ 62 h 172"/>
                  <a:gd name="T66" fmla="*/ 0 w 176"/>
                  <a:gd name="T67" fmla="*/ 72 h 172"/>
                  <a:gd name="T68" fmla="*/ 6 w 176"/>
                  <a:gd name="T69" fmla="*/ 84 h 172"/>
                  <a:gd name="T70" fmla="*/ 48 w 176"/>
                  <a:gd name="T71" fmla="*/ 98 h 172"/>
                  <a:gd name="T72" fmla="*/ 56 w 176"/>
                  <a:gd name="T73" fmla="*/ 98 h 172"/>
                  <a:gd name="T74" fmla="*/ 62 w 176"/>
                  <a:gd name="T75" fmla="*/ 96 h 172"/>
                  <a:gd name="T76" fmla="*/ 66 w 176"/>
                  <a:gd name="T77" fmla="*/ 96 h 172"/>
                  <a:gd name="T78" fmla="*/ 66 w 176"/>
                  <a:gd name="T79" fmla="*/ 102 h 172"/>
                  <a:gd name="T80" fmla="*/ 60 w 176"/>
                  <a:gd name="T81" fmla="*/ 108 h 172"/>
                  <a:gd name="T82" fmla="*/ 60 w 176"/>
                  <a:gd name="T83" fmla="*/ 122 h 172"/>
                  <a:gd name="T84" fmla="*/ 60 w 176"/>
                  <a:gd name="T85" fmla="*/ 140 h 172"/>
                  <a:gd name="T86" fmla="*/ 64 w 176"/>
                  <a:gd name="T87" fmla="*/ 148 h 172"/>
                  <a:gd name="T88" fmla="*/ 68 w 176"/>
                  <a:gd name="T89" fmla="*/ 164 h 172"/>
                  <a:gd name="T90" fmla="*/ 116 w 176"/>
                  <a:gd name="T91" fmla="*/ 152 h 172"/>
                  <a:gd name="T92" fmla="*/ 122 w 176"/>
                  <a:gd name="T93" fmla="*/ 140 h 172"/>
                  <a:gd name="T94" fmla="*/ 116 w 176"/>
                  <a:gd name="T95" fmla="*/ 140 h 172"/>
                  <a:gd name="T96" fmla="*/ 112 w 176"/>
                  <a:gd name="T97" fmla="*/ 136 h 172"/>
                  <a:gd name="T98" fmla="*/ 108 w 176"/>
                  <a:gd name="T99" fmla="*/ 126 h 172"/>
                  <a:gd name="T100" fmla="*/ 104 w 176"/>
                  <a:gd name="T101" fmla="*/ 124 h 172"/>
                  <a:gd name="T102" fmla="*/ 106 w 176"/>
                  <a:gd name="T103" fmla="*/ 118 h 172"/>
                  <a:gd name="T104" fmla="*/ 126 w 176"/>
                  <a:gd name="T105" fmla="*/ 124 h 172"/>
                  <a:gd name="T106" fmla="*/ 144 w 176"/>
                  <a:gd name="T107" fmla="*/ 124 h 172"/>
                  <a:gd name="T108" fmla="*/ 156 w 176"/>
                  <a:gd name="T109" fmla="*/ 122 h 172"/>
                  <a:gd name="T110" fmla="*/ 162 w 176"/>
                  <a:gd name="T111" fmla="*/ 120 h 172"/>
                  <a:gd name="T112" fmla="*/ 156 w 176"/>
                  <a:gd name="T113" fmla="*/ 100 h 172"/>
                  <a:gd name="T114" fmla="*/ 154 w 176"/>
                  <a:gd name="T115" fmla="*/ 90 h 172"/>
                  <a:gd name="T116" fmla="*/ 166 w 176"/>
                  <a:gd name="T117" fmla="*/ 76 h 172"/>
                  <a:gd name="T118" fmla="*/ 168 w 176"/>
                  <a:gd name="T119" fmla="*/ 62 h 172"/>
                  <a:gd name="T120" fmla="*/ 176 w 176"/>
                  <a:gd name="T121" fmla="*/ 5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6" h="172">
                    <a:moveTo>
                      <a:pt x="176" y="58"/>
                    </a:moveTo>
                    <a:lnTo>
                      <a:pt x="170" y="54"/>
                    </a:lnTo>
                    <a:lnTo>
                      <a:pt x="166" y="50"/>
                    </a:lnTo>
                    <a:lnTo>
                      <a:pt x="166" y="50"/>
                    </a:lnTo>
                    <a:lnTo>
                      <a:pt x="164" y="48"/>
                    </a:lnTo>
                    <a:lnTo>
                      <a:pt x="162" y="46"/>
                    </a:lnTo>
                    <a:lnTo>
                      <a:pt x="160" y="44"/>
                    </a:lnTo>
                    <a:lnTo>
                      <a:pt x="156" y="40"/>
                    </a:lnTo>
                    <a:lnTo>
                      <a:pt x="152" y="38"/>
                    </a:lnTo>
                    <a:lnTo>
                      <a:pt x="146" y="36"/>
                    </a:lnTo>
                    <a:lnTo>
                      <a:pt x="144" y="34"/>
                    </a:lnTo>
                    <a:lnTo>
                      <a:pt x="142" y="34"/>
                    </a:lnTo>
                    <a:lnTo>
                      <a:pt x="138" y="32"/>
                    </a:lnTo>
                    <a:lnTo>
                      <a:pt x="136" y="28"/>
                    </a:lnTo>
                    <a:lnTo>
                      <a:pt x="134" y="26"/>
                    </a:lnTo>
                    <a:lnTo>
                      <a:pt x="132" y="24"/>
                    </a:lnTo>
                    <a:lnTo>
                      <a:pt x="132" y="24"/>
                    </a:lnTo>
                    <a:lnTo>
                      <a:pt x="126" y="22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0" y="26"/>
                    </a:lnTo>
                    <a:lnTo>
                      <a:pt x="108" y="26"/>
                    </a:lnTo>
                    <a:lnTo>
                      <a:pt x="106" y="28"/>
                    </a:lnTo>
                    <a:lnTo>
                      <a:pt x="100" y="30"/>
                    </a:lnTo>
                    <a:lnTo>
                      <a:pt x="94" y="32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80" y="32"/>
                    </a:lnTo>
                    <a:lnTo>
                      <a:pt x="78" y="32"/>
                    </a:lnTo>
                    <a:lnTo>
                      <a:pt x="72" y="30"/>
                    </a:lnTo>
                    <a:lnTo>
                      <a:pt x="68" y="28"/>
                    </a:lnTo>
                    <a:lnTo>
                      <a:pt x="64" y="24"/>
                    </a:lnTo>
                    <a:lnTo>
                      <a:pt x="62" y="22"/>
                    </a:lnTo>
                    <a:lnTo>
                      <a:pt x="62" y="22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0" y="10"/>
                    </a:lnTo>
                    <a:lnTo>
                      <a:pt x="50" y="8"/>
                    </a:lnTo>
                    <a:lnTo>
                      <a:pt x="48" y="6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42" y="4"/>
                    </a:lnTo>
                    <a:lnTo>
                      <a:pt x="40" y="4"/>
                    </a:lnTo>
                    <a:lnTo>
                      <a:pt x="40" y="6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8"/>
                    </a:lnTo>
                    <a:lnTo>
                      <a:pt x="38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6" y="14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8"/>
                    </a:lnTo>
                    <a:lnTo>
                      <a:pt x="36" y="20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2" y="18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4" y="10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32" y="4"/>
                    </a:lnTo>
                    <a:lnTo>
                      <a:pt x="28" y="6"/>
                    </a:lnTo>
                    <a:lnTo>
                      <a:pt x="24" y="10"/>
                    </a:lnTo>
                    <a:lnTo>
                      <a:pt x="22" y="14"/>
                    </a:lnTo>
                    <a:lnTo>
                      <a:pt x="20" y="16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14" y="18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2" y="60"/>
                    </a:lnTo>
                    <a:lnTo>
                      <a:pt x="2" y="62"/>
                    </a:lnTo>
                    <a:lnTo>
                      <a:pt x="2" y="64"/>
                    </a:lnTo>
                    <a:lnTo>
                      <a:pt x="0" y="68"/>
                    </a:lnTo>
                    <a:lnTo>
                      <a:pt x="0" y="72"/>
                    </a:lnTo>
                    <a:lnTo>
                      <a:pt x="2" y="76"/>
                    </a:lnTo>
                    <a:lnTo>
                      <a:pt x="2" y="80"/>
                    </a:lnTo>
                    <a:lnTo>
                      <a:pt x="6" y="84"/>
                    </a:lnTo>
                    <a:lnTo>
                      <a:pt x="12" y="86"/>
                    </a:lnTo>
                    <a:lnTo>
                      <a:pt x="44" y="90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2" y="98"/>
                    </a:lnTo>
                    <a:lnTo>
                      <a:pt x="56" y="98"/>
                    </a:lnTo>
                    <a:lnTo>
                      <a:pt x="60" y="98"/>
                    </a:lnTo>
                    <a:lnTo>
                      <a:pt x="60" y="98"/>
                    </a:lnTo>
                    <a:lnTo>
                      <a:pt x="62" y="96"/>
                    </a:lnTo>
                    <a:lnTo>
                      <a:pt x="62" y="96"/>
                    </a:lnTo>
                    <a:lnTo>
                      <a:pt x="64" y="96"/>
                    </a:lnTo>
                    <a:lnTo>
                      <a:pt x="66" y="96"/>
                    </a:lnTo>
                    <a:lnTo>
                      <a:pt x="66" y="98"/>
                    </a:lnTo>
                    <a:lnTo>
                      <a:pt x="66" y="102"/>
                    </a:lnTo>
                    <a:lnTo>
                      <a:pt x="66" y="102"/>
                    </a:lnTo>
                    <a:lnTo>
                      <a:pt x="64" y="104"/>
                    </a:lnTo>
                    <a:lnTo>
                      <a:pt x="62" y="106"/>
                    </a:lnTo>
                    <a:lnTo>
                      <a:pt x="60" y="108"/>
                    </a:lnTo>
                    <a:lnTo>
                      <a:pt x="60" y="112"/>
                    </a:lnTo>
                    <a:lnTo>
                      <a:pt x="58" y="116"/>
                    </a:lnTo>
                    <a:lnTo>
                      <a:pt x="60" y="122"/>
                    </a:lnTo>
                    <a:lnTo>
                      <a:pt x="62" y="128"/>
                    </a:lnTo>
                    <a:lnTo>
                      <a:pt x="68" y="132"/>
                    </a:lnTo>
                    <a:lnTo>
                      <a:pt x="60" y="140"/>
                    </a:lnTo>
                    <a:lnTo>
                      <a:pt x="62" y="140"/>
                    </a:lnTo>
                    <a:lnTo>
                      <a:pt x="62" y="144"/>
                    </a:lnTo>
                    <a:lnTo>
                      <a:pt x="64" y="148"/>
                    </a:lnTo>
                    <a:lnTo>
                      <a:pt x="66" y="154"/>
                    </a:lnTo>
                    <a:lnTo>
                      <a:pt x="68" y="160"/>
                    </a:lnTo>
                    <a:lnTo>
                      <a:pt x="68" y="164"/>
                    </a:lnTo>
                    <a:lnTo>
                      <a:pt x="80" y="166"/>
                    </a:lnTo>
                    <a:lnTo>
                      <a:pt x="98" y="172"/>
                    </a:lnTo>
                    <a:lnTo>
                      <a:pt x="116" y="152"/>
                    </a:lnTo>
                    <a:lnTo>
                      <a:pt x="124" y="148"/>
                    </a:lnTo>
                    <a:lnTo>
                      <a:pt x="124" y="14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18" y="140"/>
                    </a:lnTo>
                    <a:lnTo>
                      <a:pt x="116" y="140"/>
                    </a:lnTo>
                    <a:lnTo>
                      <a:pt x="114" y="140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6"/>
                    </a:lnTo>
                    <a:lnTo>
                      <a:pt x="106" y="124"/>
                    </a:lnTo>
                    <a:lnTo>
                      <a:pt x="104" y="124"/>
                    </a:lnTo>
                    <a:lnTo>
                      <a:pt x="104" y="124"/>
                    </a:lnTo>
                    <a:lnTo>
                      <a:pt x="104" y="122"/>
                    </a:lnTo>
                    <a:lnTo>
                      <a:pt x="104" y="118"/>
                    </a:lnTo>
                    <a:lnTo>
                      <a:pt x="106" y="118"/>
                    </a:lnTo>
                    <a:lnTo>
                      <a:pt x="108" y="120"/>
                    </a:lnTo>
                    <a:lnTo>
                      <a:pt x="114" y="122"/>
                    </a:lnTo>
                    <a:lnTo>
                      <a:pt x="126" y="124"/>
                    </a:lnTo>
                    <a:lnTo>
                      <a:pt x="128" y="130"/>
                    </a:lnTo>
                    <a:lnTo>
                      <a:pt x="144" y="128"/>
                    </a:lnTo>
                    <a:lnTo>
                      <a:pt x="144" y="124"/>
                    </a:lnTo>
                    <a:lnTo>
                      <a:pt x="152" y="120"/>
                    </a:lnTo>
                    <a:lnTo>
                      <a:pt x="154" y="120"/>
                    </a:lnTo>
                    <a:lnTo>
                      <a:pt x="156" y="122"/>
                    </a:lnTo>
                    <a:lnTo>
                      <a:pt x="158" y="122"/>
                    </a:lnTo>
                    <a:lnTo>
                      <a:pt x="160" y="120"/>
                    </a:lnTo>
                    <a:lnTo>
                      <a:pt x="162" y="120"/>
                    </a:lnTo>
                    <a:lnTo>
                      <a:pt x="164" y="118"/>
                    </a:lnTo>
                    <a:lnTo>
                      <a:pt x="164" y="116"/>
                    </a:lnTo>
                    <a:lnTo>
                      <a:pt x="156" y="100"/>
                    </a:lnTo>
                    <a:lnTo>
                      <a:pt x="156" y="98"/>
                    </a:lnTo>
                    <a:lnTo>
                      <a:pt x="154" y="96"/>
                    </a:lnTo>
                    <a:lnTo>
                      <a:pt x="154" y="90"/>
                    </a:lnTo>
                    <a:lnTo>
                      <a:pt x="154" y="84"/>
                    </a:lnTo>
                    <a:lnTo>
                      <a:pt x="156" y="78"/>
                    </a:lnTo>
                    <a:lnTo>
                      <a:pt x="166" y="76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68" y="62"/>
                    </a:lnTo>
                    <a:lnTo>
                      <a:pt x="170" y="62"/>
                    </a:lnTo>
                    <a:lnTo>
                      <a:pt x="174" y="60"/>
                    </a:lnTo>
                    <a:lnTo>
                      <a:pt x="176" y="58"/>
                    </a:lnTo>
                    <a:lnTo>
                      <a:pt x="176" y="5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7" name="Freeform 325">
                <a:extLst>
                  <a:ext uri="{FF2B5EF4-FFF2-40B4-BE49-F238E27FC236}">
                    <a16:creationId xmlns:a16="http://schemas.microsoft.com/office/drawing/2014/main" id="{22FEDE0C-3C65-437F-A732-A19977567F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79" y="2996"/>
                <a:ext cx="52" cy="86"/>
              </a:xfrm>
              <a:custGeom>
                <a:avLst/>
                <a:gdLst>
                  <a:gd name="T0" fmla="*/ 52 w 52"/>
                  <a:gd name="T1" fmla="*/ 28 h 86"/>
                  <a:gd name="T2" fmla="*/ 52 w 52"/>
                  <a:gd name="T3" fmla="*/ 28 h 86"/>
                  <a:gd name="T4" fmla="*/ 48 w 52"/>
                  <a:gd name="T5" fmla="*/ 26 h 86"/>
                  <a:gd name="T6" fmla="*/ 46 w 52"/>
                  <a:gd name="T7" fmla="*/ 22 h 86"/>
                  <a:gd name="T8" fmla="*/ 40 w 52"/>
                  <a:gd name="T9" fmla="*/ 16 h 86"/>
                  <a:gd name="T10" fmla="*/ 34 w 52"/>
                  <a:gd name="T11" fmla="*/ 12 h 86"/>
                  <a:gd name="T12" fmla="*/ 28 w 52"/>
                  <a:gd name="T13" fmla="*/ 6 h 86"/>
                  <a:gd name="T14" fmla="*/ 22 w 52"/>
                  <a:gd name="T15" fmla="*/ 0 h 86"/>
                  <a:gd name="T16" fmla="*/ 22 w 52"/>
                  <a:gd name="T17" fmla="*/ 0 h 86"/>
                  <a:gd name="T18" fmla="*/ 20 w 52"/>
                  <a:gd name="T19" fmla="*/ 2 h 86"/>
                  <a:gd name="T20" fmla="*/ 16 w 52"/>
                  <a:gd name="T21" fmla="*/ 4 h 86"/>
                  <a:gd name="T22" fmla="*/ 14 w 52"/>
                  <a:gd name="T23" fmla="*/ 4 h 86"/>
                  <a:gd name="T24" fmla="*/ 10 w 52"/>
                  <a:gd name="T25" fmla="*/ 6 h 86"/>
                  <a:gd name="T26" fmla="*/ 10 w 52"/>
                  <a:gd name="T27" fmla="*/ 6 h 86"/>
                  <a:gd name="T28" fmla="*/ 12 w 52"/>
                  <a:gd name="T29" fmla="*/ 18 h 86"/>
                  <a:gd name="T30" fmla="*/ 2 w 52"/>
                  <a:gd name="T31" fmla="*/ 20 h 86"/>
                  <a:gd name="T32" fmla="*/ 0 w 52"/>
                  <a:gd name="T33" fmla="*/ 26 h 86"/>
                  <a:gd name="T34" fmla="*/ 0 w 52"/>
                  <a:gd name="T35" fmla="*/ 32 h 86"/>
                  <a:gd name="T36" fmla="*/ 0 w 52"/>
                  <a:gd name="T37" fmla="*/ 38 h 86"/>
                  <a:gd name="T38" fmla="*/ 2 w 52"/>
                  <a:gd name="T39" fmla="*/ 40 h 86"/>
                  <a:gd name="T40" fmla="*/ 2 w 52"/>
                  <a:gd name="T41" fmla="*/ 42 h 86"/>
                  <a:gd name="T42" fmla="*/ 10 w 52"/>
                  <a:gd name="T43" fmla="*/ 58 h 86"/>
                  <a:gd name="T44" fmla="*/ 14 w 52"/>
                  <a:gd name="T45" fmla="*/ 58 h 86"/>
                  <a:gd name="T46" fmla="*/ 16 w 52"/>
                  <a:gd name="T47" fmla="*/ 60 h 86"/>
                  <a:gd name="T48" fmla="*/ 16 w 52"/>
                  <a:gd name="T49" fmla="*/ 62 h 86"/>
                  <a:gd name="T50" fmla="*/ 18 w 52"/>
                  <a:gd name="T51" fmla="*/ 66 h 86"/>
                  <a:gd name="T52" fmla="*/ 18 w 52"/>
                  <a:gd name="T53" fmla="*/ 70 h 86"/>
                  <a:gd name="T54" fmla="*/ 18 w 52"/>
                  <a:gd name="T55" fmla="*/ 72 h 86"/>
                  <a:gd name="T56" fmla="*/ 16 w 52"/>
                  <a:gd name="T57" fmla="*/ 74 h 86"/>
                  <a:gd name="T58" fmla="*/ 16 w 52"/>
                  <a:gd name="T59" fmla="*/ 78 h 86"/>
                  <a:gd name="T60" fmla="*/ 16 w 52"/>
                  <a:gd name="T61" fmla="*/ 80 h 86"/>
                  <a:gd name="T62" fmla="*/ 16 w 52"/>
                  <a:gd name="T63" fmla="*/ 84 h 86"/>
                  <a:gd name="T64" fmla="*/ 18 w 52"/>
                  <a:gd name="T65" fmla="*/ 86 h 86"/>
                  <a:gd name="T66" fmla="*/ 24 w 52"/>
                  <a:gd name="T67" fmla="*/ 84 h 86"/>
                  <a:gd name="T68" fmla="*/ 26 w 52"/>
                  <a:gd name="T69" fmla="*/ 84 h 86"/>
                  <a:gd name="T70" fmla="*/ 36 w 52"/>
                  <a:gd name="T71" fmla="*/ 82 h 86"/>
                  <a:gd name="T72" fmla="*/ 40 w 52"/>
                  <a:gd name="T73" fmla="*/ 82 h 86"/>
                  <a:gd name="T74" fmla="*/ 46 w 52"/>
                  <a:gd name="T75" fmla="*/ 82 h 86"/>
                  <a:gd name="T76" fmla="*/ 46 w 52"/>
                  <a:gd name="T77" fmla="*/ 82 h 86"/>
                  <a:gd name="T78" fmla="*/ 44 w 52"/>
                  <a:gd name="T79" fmla="*/ 80 h 86"/>
                  <a:gd name="T80" fmla="*/ 42 w 52"/>
                  <a:gd name="T81" fmla="*/ 78 h 86"/>
                  <a:gd name="T82" fmla="*/ 42 w 52"/>
                  <a:gd name="T83" fmla="*/ 74 h 86"/>
                  <a:gd name="T84" fmla="*/ 40 w 52"/>
                  <a:gd name="T85" fmla="*/ 64 h 86"/>
                  <a:gd name="T86" fmla="*/ 36 w 52"/>
                  <a:gd name="T87" fmla="*/ 62 h 86"/>
                  <a:gd name="T88" fmla="*/ 36 w 52"/>
                  <a:gd name="T89" fmla="*/ 62 h 86"/>
                  <a:gd name="T90" fmla="*/ 34 w 52"/>
                  <a:gd name="T91" fmla="*/ 58 h 86"/>
                  <a:gd name="T92" fmla="*/ 32 w 52"/>
                  <a:gd name="T93" fmla="*/ 54 h 86"/>
                  <a:gd name="T94" fmla="*/ 32 w 52"/>
                  <a:gd name="T95" fmla="*/ 50 h 86"/>
                  <a:gd name="T96" fmla="*/ 32 w 52"/>
                  <a:gd name="T97" fmla="*/ 44 h 86"/>
                  <a:gd name="T98" fmla="*/ 34 w 52"/>
                  <a:gd name="T99" fmla="*/ 40 h 86"/>
                  <a:gd name="T100" fmla="*/ 38 w 52"/>
                  <a:gd name="T101" fmla="*/ 40 h 86"/>
                  <a:gd name="T102" fmla="*/ 40 w 52"/>
                  <a:gd name="T103" fmla="*/ 40 h 86"/>
                  <a:gd name="T104" fmla="*/ 42 w 52"/>
                  <a:gd name="T105" fmla="*/ 42 h 86"/>
                  <a:gd name="T106" fmla="*/ 44 w 52"/>
                  <a:gd name="T107" fmla="*/ 42 h 86"/>
                  <a:gd name="T108" fmla="*/ 44 w 52"/>
                  <a:gd name="T109" fmla="*/ 40 h 86"/>
                  <a:gd name="T110" fmla="*/ 46 w 52"/>
                  <a:gd name="T111" fmla="*/ 38 h 86"/>
                  <a:gd name="T112" fmla="*/ 46 w 52"/>
                  <a:gd name="T113" fmla="*/ 38 h 86"/>
                  <a:gd name="T114" fmla="*/ 46 w 52"/>
                  <a:gd name="T115" fmla="*/ 36 h 86"/>
                  <a:gd name="T116" fmla="*/ 48 w 52"/>
                  <a:gd name="T117" fmla="*/ 34 h 86"/>
                  <a:gd name="T118" fmla="*/ 48 w 52"/>
                  <a:gd name="T119" fmla="*/ 32 h 86"/>
                  <a:gd name="T120" fmla="*/ 52 w 52"/>
                  <a:gd name="T121" fmla="*/ 2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2" h="86">
                    <a:moveTo>
                      <a:pt x="52" y="28"/>
                    </a:moveTo>
                    <a:lnTo>
                      <a:pt x="52" y="28"/>
                    </a:lnTo>
                    <a:lnTo>
                      <a:pt x="48" y="26"/>
                    </a:lnTo>
                    <a:lnTo>
                      <a:pt x="46" y="22"/>
                    </a:lnTo>
                    <a:lnTo>
                      <a:pt x="40" y="16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2" y="0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18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10" y="58"/>
                    </a:lnTo>
                    <a:lnTo>
                      <a:pt x="14" y="58"/>
                    </a:lnTo>
                    <a:lnTo>
                      <a:pt x="16" y="60"/>
                    </a:lnTo>
                    <a:lnTo>
                      <a:pt x="16" y="62"/>
                    </a:lnTo>
                    <a:lnTo>
                      <a:pt x="18" y="66"/>
                    </a:lnTo>
                    <a:lnTo>
                      <a:pt x="18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6" y="78"/>
                    </a:lnTo>
                    <a:lnTo>
                      <a:pt x="16" y="80"/>
                    </a:lnTo>
                    <a:lnTo>
                      <a:pt x="16" y="84"/>
                    </a:lnTo>
                    <a:lnTo>
                      <a:pt x="18" y="86"/>
                    </a:lnTo>
                    <a:lnTo>
                      <a:pt x="24" y="84"/>
                    </a:lnTo>
                    <a:lnTo>
                      <a:pt x="26" y="84"/>
                    </a:lnTo>
                    <a:lnTo>
                      <a:pt x="36" y="82"/>
                    </a:lnTo>
                    <a:lnTo>
                      <a:pt x="40" y="82"/>
                    </a:lnTo>
                    <a:lnTo>
                      <a:pt x="46" y="82"/>
                    </a:lnTo>
                    <a:lnTo>
                      <a:pt x="46" y="82"/>
                    </a:lnTo>
                    <a:lnTo>
                      <a:pt x="44" y="80"/>
                    </a:lnTo>
                    <a:lnTo>
                      <a:pt x="42" y="78"/>
                    </a:lnTo>
                    <a:lnTo>
                      <a:pt x="42" y="74"/>
                    </a:lnTo>
                    <a:lnTo>
                      <a:pt x="40" y="64"/>
                    </a:lnTo>
                    <a:lnTo>
                      <a:pt x="36" y="62"/>
                    </a:lnTo>
                    <a:lnTo>
                      <a:pt x="36" y="62"/>
                    </a:lnTo>
                    <a:lnTo>
                      <a:pt x="34" y="58"/>
                    </a:lnTo>
                    <a:lnTo>
                      <a:pt x="32" y="54"/>
                    </a:lnTo>
                    <a:lnTo>
                      <a:pt x="32" y="50"/>
                    </a:lnTo>
                    <a:lnTo>
                      <a:pt x="32" y="44"/>
                    </a:lnTo>
                    <a:lnTo>
                      <a:pt x="34" y="40"/>
                    </a:lnTo>
                    <a:lnTo>
                      <a:pt x="38" y="40"/>
                    </a:lnTo>
                    <a:lnTo>
                      <a:pt x="40" y="40"/>
                    </a:lnTo>
                    <a:lnTo>
                      <a:pt x="42" y="42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6"/>
                    </a:lnTo>
                    <a:lnTo>
                      <a:pt x="48" y="34"/>
                    </a:lnTo>
                    <a:lnTo>
                      <a:pt x="48" y="32"/>
                    </a:lnTo>
                    <a:lnTo>
                      <a:pt x="52" y="2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8" name="Freeform 326">
                <a:extLst>
                  <a:ext uri="{FF2B5EF4-FFF2-40B4-BE49-F238E27FC236}">
                    <a16:creationId xmlns:a16="http://schemas.microsoft.com/office/drawing/2014/main" id="{AB374E28-8C14-43CD-B115-02B6A9DF5E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11" y="3024"/>
                <a:ext cx="46" cy="56"/>
              </a:xfrm>
              <a:custGeom>
                <a:avLst/>
                <a:gdLst>
                  <a:gd name="T0" fmla="*/ 20 w 46"/>
                  <a:gd name="T1" fmla="*/ 0 h 56"/>
                  <a:gd name="T2" fmla="*/ 28 w 46"/>
                  <a:gd name="T3" fmla="*/ 4 h 56"/>
                  <a:gd name="T4" fmla="*/ 36 w 46"/>
                  <a:gd name="T5" fmla="*/ 8 h 56"/>
                  <a:gd name="T6" fmla="*/ 46 w 46"/>
                  <a:gd name="T7" fmla="*/ 10 h 56"/>
                  <a:gd name="T8" fmla="*/ 44 w 46"/>
                  <a:gd name="T9" fmla="*/ 16 h 56"/>
                  <a:gd name="T10" fmla="*/ 44 w 46"/>
                  <a:gd name="T11" fmla="*/ 16 h 56"/>
                  <a:gd name="T12" fmla="*/ 42 w 46"/>
                  <a:gd name="T13" fmla="*/ 18 h 56"/>
                  <a:gd name="T14" fmla="*/ 40 w 46"/>
                  <a:gd name="T15" fmla="*/ 20 h 56"/>
                  <a:gd name="T16" fmla="*/ 38 w 46"/>
                  <a:gd name="T17" fmla="*/ 22 h 56"/>
                  <a:gd name="T18" fmla="*/ 38 w 46"/>
                  <a:gd name="T19" fmla="*/ 24 h 56"/>
                  <a:gd name="T20" fmla="*/ 36 w 46"/>
                  <a:gd name="T21" fmla="*/ 26 h 56"/>
                  <a:gd name="T22" fmla="*/ 36 w 46"/>
                  <a:gd name="T23" fmla="*/ 28 h 56"/>
                  <a:gd name="T24" fmla="*/ 38 w 46"/>
                  <a:gd name="T25" fmla="*/ 30 h 56"/>
                  <a:gd name="T26" fmla="*/ 38 w 46"/>
                  <a:gd name="T27" fmla="*/ 30 h 56"/>
                  <a:gd name="T28" fmla="*/ 40 w 46"/>
                  <a:gd name="T29" fmla="*/ 32 h 56"/>
                  <a:gd name="T30" fmla="*/ 42 w 46"/>
                  <a:gd name="T31" fmla="*/ 36 h 56"/>
                  <a:gd name="T32" fmla="*/ 42 w 46"/>
                  <a:gd name="T33" fmla="*/ 38 h 56"/>
                  <a:gd name="T34" fmla="*/ 42 w 46"/>
                  <a:gd name="T35" fmla="*/ 38 h 56"/>
                  <a:gd name="T36" fmla="*/ 40 w 46"/>
                  <a:gd name="T37" fmla="*/ 42 h 56"/>
                  <a:gd name="T38" fmla="*/ 40 w 46"/>
                  <a:gd name="T39" fmla="*/ 44 h 56"/>
                  <a:gd name="T40" fmla="*/ 40 w 46"/>
                  <a:gd name="T41" fmla="*/ 46 h 56"/>
                  <a:gd name="T42" fmla="*/ 40 w 46"/>
                  <a:gd name="T43" fmla="*/ 48 h 56"/>
                  <a:gd name="T44" fmla="*/ 40 w 46"/>
                  <a:gd name="T45" fmla="*/ 50 h 56"/>
                  <a:gd name="T46" fmla="*/ 38 w 46"/>
                  <a:gd name="T47" fmla="*/ 52 h 56"/>
                  <a:gd name="T48" fmla="*/ 36 w 46"/>
                  <a:gd name="T49" fmla="*/ 52 h 56"/>
                  <a:gd name="T50" fmla="*/ 34 w 46"/>
                  <a:gd name="T51" fmla="*/ 52 h 56"/>
                  <a:gd name="T52" fmla="*/ 34 w 46"/>
                  <a:gd name="T53" fmla="*/ 52 h 56"/>
                  <a:gd name="T54" fmla="*/ 32 w 46"/>
                  <a:gd name="T55" fmla="*/ 50 h 56"/>
                  <a:gd name="T56" fmla="*/ 28 w 46"/>
                  <a:gd name="T57" fmla="*/ 50 h 56"/>
                  <a:gd name="T58" fmla="*/ 26 w 46"/>
                  <a:gd name="T59" fmla="*/ 52 h 56"/>
                  <a:gd name="T60" fmla="*/ 24 w 46"/>
                  <a:gd name="T61" fmla="*/ 52 h 56"/>
                  <a:gd name="T62" fmla="*/ 20 w 46"/>
                  <a:gd name="T63" fmla="*/ 50 h 56"/>
                  <a:gd name="T64" fmla="*/ 20 w 46"/>
                  <a:gd name="T65" fmla="*/ 50 h 56"/>
                  <a:gd name="T66" fmla="*/ 18 w 46"/>
                  <a:gd name="T67" fmla="*/ 54 h 56"/>
                  <a:gd name="T68" fmla="*/ 20 w 46"/>
                  <a:gd name="T69" fmla="*/ 56 h 56"/>
                  <a:gd name="T70" fmla="*/ 14 w 46"/>
                  <a:gd name="T71" fmla="*/ 54 h 56"/>
                  <a:gd name="T72" fmla="*/ 14 w 46"/>
                  <a:gd name="T73" fmla="*/ 54 h 56"/>
                  <a:gd name="T74" fmla="*/ 12 w 46"/>
                  <a:gd name="T75" fmla="*/ 52 h 56"/>
                  <a:gd name="T76" fmla="*/ 10 w 46"/>
                  <a:gd name="T77" fmla="*/ 50 h 56"/>
                  <a:gd name="T78" fmla="*/ 10 w 46"/>
                  <a:gd name="T79" fmla="*/ 46 h 56"/>
                  <a:gd name="T80" fmla="*/ 8 w 46"/>
                  <a:gd name="T81" fmla="*/ 36 h 56"/>
                  <a:gd name="T82" fmla="*/ 4 w 46"/>
                  <a:gd name="T83" fmla="*/ 34 h 56"/>
                  <a:gd name="T84" fmla="*/ 4 w 46"/>
                  <a:gd name="T85" fmla="*/ 34 h 56"/>
                  <a:gd name="T86" fmla="*/ 2 w 46"/>
                  <a:gd name="T87" fmla="*/ 30 h 56"/>
                  <a:gd name="T88" fmla="*/ 0 w 46"/>
                  <a:gd name="T89" fmla="*/ 26 h 56"/>
                  <a:gd name="T90" fmla="*/ 0 w 46"/>
                  <a:gd name="T91" fmla="*/ 22 h 56"/>
                  <a:gd name="T92" fmla="*/ 0 w 46"/>
                  <a:gd name="T93" fmla="*/ 16 h 56"/>
                  <a:gd name="T94" fmla="*/ 2 w 46"/>
                  <a:gd name="T95" fmla="*/ 12 h 56"/>
                  <a:gd name="T96" fmla="*/ 6 w 46"/>
                  <a:gd name="T97" fmla="*/ 12 h 56"/>
                  <a:gd name="T98" fmla="*/ 8 w 46"/>
                  <a:gd name="T99" fmla="*/ 12 h 56"/>
                  <a:gd name="T100" fmla="*/ 10 w 46"/>
                  <a:gd name="T101" fmla="*/ 14 h 56"/>
                  <a:gd name="T102" fmla="*/ 12 w 46"/>
                  <a:gd name="T103" fmla="*/ 14 h 56"/>
                  <a:gd name="T104" fmla="*/ 12 w 46"/>
                  <a:gd name="T105" fmla="*/ 12 h 56"/>
                  <a:gd name="T106" fmla="*/ 14 w 46"/>
                  <a:gd name="T107" fmla="*/ 10 h 56"/>
                  <a:gd name="T108" fmla="*/ 14 w 46"/>
                  <a:gd name="T109" fmla="*/ 10 h 56"/>
                  <a:gd name="T110" fmla="*/ 14 w 46"/>
                  <a:gd name="T111" fmla="*/ 8 h 56"/>
                  <a:gd name="T112" fmla="*/ 16 w 46"/>
                  <a:gd name="T113" fmla="*/ 6 h 56"/>
                  <a:gd name="T114" fmla="*/ 16 w 46"/>
                  <a:gd name="T115" fmla="*/ 4 h 56"/>
                  <a:gd name="T116" fmla="*/ 20 w 46"/>
                  <a:gd name="T1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6" h="56">
                    <a:moveTo>
                      <a:pt x="20" y="0"/>
                    </a:moveTo>
                    <a:lnTo>
                      <a:pt x="28" y="4"/>
                    </a:lnTo>
                    <a:lnTo>
                      <a:pt x="36" y="8"/>
                    </a:lnTo>
                    <a:lnTo>
                      <a:pt x="46" y="10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2" y="18"/>
                    </a:lnTo>
                    <a:lnTo>
                      <a:pt x="40" y="20"/>
                    </a:lnTo>
                    <a:lnTo>
                      <a:pt x="38" y="22"/>
                    </a:lnTo>
                    <a:lnTo>
                      <a:pt x="38" y="24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8" y="30"/>
                    </a:lnTo>
                    <a:lnTo>
                      <a:pt x="38" y="30"/>
                    </a:lnTo>
                    <a:lnTo>
                      <a:pt x="40" y="32"/>
                    </a:lnTo>
                    <a:lnTo>
                      <a:pt x="42" y="36"/>
                    </a:lnTo>
                    <a:lnTo>
                      <a:pt x="42" y="38"/>
                    </a:lnTo>
                    <a:lnTo>
                      <a:pt x="42" y="38"/>
                    </a:lnTo>
                    <a:lnTo>
                      <a:pt x="40" y="42"/>
                    </a:lnTo>
                    <a:lnTo>
                      <a:pt x="40" y="44"/>
                    </a:lnTo>
                    <a:lnTo>
                      <a:pt x="40" y="46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8" y="52"/>
                    </a:lnTo>
                    <a:lnTo>
                      <a:pt x="36" y="52"/>
                    </a:lnTo>
                    <a:lnTo>
                      <a:pt x="34" y="52"/>
                    </a:lnTo>
                    <a:lnTo>
                      <a:pt x="34" y="52"/>
                    </a:lnTo>
                    <a:lnTo>
                      <a:pt x="32" y="50"/>
                    </a:lnTo>
                    <a:lnTo>
                      <a:pt x="28" y="50"/>
                    </a:lnTo>
                    <a:lnTo>
                      <a:pt x="26" y="52"/>
                    </a:lnTo>
                    <a:lnTo>
                      <a:pt x="24" y="52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18" y="54"/>
                    </a:lnTo>
                    <a:lnTo>
                      <a:pt x="20" y="56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10" y="46"/>
                    </a:lnTo>
                    <a:lnTo>
                      <a:pt x="8" y="36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2" y="30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2" y="12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6" y="4"/>
                    </a:lnTo>
                    <a:lnTo>
                      <a:pt x="2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69" name="Freeform 327">
                <a:extLst>
                  <a:ext uri="{FF2B5EF4-FFF2-40B4-BE49-F238E27FC236}">
                    <a16:creationId xmlns:a16="http://schemas.microsoft.com/office/drawing/2014/main" id="{E3719049-CDF8-408D-A203-F2BBD3E11E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47" y="3034"/>
                <a:ext cx="46" cy="42"/>
              </a:xfrm>
              <a:custGeom>
                <a:avLst/>
                <a:gdLst>
                  <a:gd name="T0" fmla="*/ 46 w 46"/>
                  <a:gd name="T1" fmla="*/ 18 h 42"/>
                  <a:gd name="T2" fmla="*/ 38 w 46"/>
                  <a:gd name="T3" fmla="*/ 12 h 42"/>
                  <a:gd name="T4" fmla="*/ 32 w 46"/>
                  <a:gd name="T5" fmla="*/ 8 h 42"/>
                  <a:gd name="T6" fmla="*/ 20 w 46"/>
                  <a:gd name="T7" fmla="*/ 4 h 42"/>
                  <a:gd name="T8" fmla="*/ 10 w 46"/>
                  <a:gd name="T9" fmla="*/ 0 h 42"/>
                  <a:gd name="T10" fmla="*/ 8 w 46"/>
                  <a:gd name="T11" fmla="*/ 2 h 42"/>
                  <a:gd name="T12" fmla="*/ 8 w 46"/>
                  <a:gd name="T13" fmla="*/ 6 h 42"/>
                  <a:gd name="T14" fmla="*/ 8 w 46"/>
                  <a:gd name="T15" fmla="*/ 6 h 42"/>
                  <a:gd name="T16" fmla="*/ 6 w 46"/>
                  <a:gd name="T17" fmla="*/ 8 h 42"/>
                  <a:gd name="T18" fmla="*/ 4 w 46"/>
                  <a:gd name="T19" fmla="*/ 10 h 42"/>
                  <a:gd name="T20" fmla="*/ 2 w 46"/>
                  <a:gd name="T21" fmla="*/ 12 h 42"/>
                  <a:gd name="T22" fmla="*/ 2 w 46"/>
                  <a:gd name="T23" fmla="*/ 14 h 42"/>
                  <a:gd name="T24" fmla="*/ 0 w 46"/>
                  <a:gd name="T25" fmla="*/ 16 h 42"/>
                  <a:gd name="T26" fmla="*/ 0 w 46"/>
                  <a:gd name="T27" fmla="*/ 18 h 42"/>
                  <a:gd name="T28" fmla="*/ 2 w 46"/>
                  <a:gd name="T29" fmla="*/ 20 h 42"/>
                  <a:gd name="T30" fmla="*/ 2 w 46"/>
                  <a:gd name="T31" fmla="*/ 20 h 42"/>
                  <a:gd name="T32" fmla="*/ 4 w 46"/>
                  <a:gd name="T33" fmla="*/ 22 h 42"/>
                  <a:gd name="T34" fmla="*/ 6 w 46"/>
                  <a:gd name="T35" fmla="*/ 26 h 42"/>
                  <a:gd name="T36" fmla="*/ 6 w 46"/>
                  <a:gd name="T37" fmla="*/ 28 h 42"/>
                  <a:gd name="T38" fmla="*/ 6 w 46"/>
                  <a:gd name="T39" fmla="*/ 28 h 42"/>
                  <a:gd name="T40" fmla="*/ 4 w 46"/>
                  <a:gd name="T41" fmla="*/ 32 h 42"/>
                  <a:gd name="T42" fmla="*/ 4 w 46"/>
                  <a:gd name="T43" fmla="*/ 34 h 42"/>
                  <a:gd name="T44" fmla="*/ 4 w 46"/>
                  <a:gd name="T45" fmla="*/ 36 h 42"/>
                  <a:gd name="T46" fmla="*/ 4 w 46"/>
                  <a:gd name="T47" fmla="*/ 38 h 42"/>
                  <a:gd name="T48" fmla="*/ 4 w 46"/>
                  <a:gd name="T49" fmla="*/ 40 h 42"/>
                  <a:gd name="T50" fmla="*/ 2 w 46"/>
                  <a:gd name="T51" fmla="*/ 40 h 42"/>
                  <a:gd name="T52" fmla="*/ 2 w 46"/>
                  <a:gd name="T53" fmla="*/ 42 h 42"/>
                  <a:gd name="T54" fmla="*/ 4 w 46"/>
                  <a:gd name="T55" fmla="*/ 42 h 42"/>
                  <a:gd name="T56" fmla="*/ 8 w 46"/>
                  <a:gd name="T57" fmla="*/ 42 h 42"/>
                  <a:gd name="T58" fmla="*/ 8 w 46"/>
                  <a:gd name="T59" fmla="*/ 42 h 42"/>
                  <a:gd name="T60" fmla="*/ 10 w 46"/>
                  <a:gd name="T61" fmla="*/ 40 h 42"/>
                  <a:gd name="T62" fmla="*/ 10 w 46"/>
                  <a:gd name="T63" fmla="*/ 40 h 42"/>
                  <a:gd name="T64" fmla="*/ 12 w 46"/>
                  <a:gd name="T65" fmla="*/ 40 h 42"/>
                  <a:gd name="T66" fmla="*/ 14 w 46"/>
                  <a:gd name="T67" fmla="*/ 40 h 42"/>
                  <a:gd name="T68" fmla="*/ 16 w 46"/>
                  <a:gd name="T69" fmla="*/ 40 h 42"/>
                  <a:gd name="T70" fmla="*/ 16 w 46"/>
                  <a:gd name="T71" fmla="*/ 40 h 42"/>
                  <a:gd name="T72" fmla="*/ 18 w 46"/>
                  <a:gd name="T73" fmla="*/ 40 h 42"/>
                  <a:gd name="T74" fmla="*/ 20 w 46"/>
                  <a:gd name="T75" fmla="*/ 40 h 42"/>
                  <a:gd name="T76" fmla="*/ 22 w 46"/>
                  <a:gd name="T77" fmla="*/ 42 h 42"/>
                  <a:gd name="T78" fmla="*/ 24 w 46"/>
                  <a:gd name="T79" fmla="*/ 42 h 42"/>
                  <a:gd name="T80" fmla="*/ 26 w 46"/>
                  <a:gd name="T81" fmla="*/ 42 h 42"/>
                  <a:gd name="T82" fmla="*/ 26 w 46"/>
                  <a:gd name="T83" fmla="*/ 42 h 42"/>
                  <a:gd name="T84" fmla="*/ 28 w 46"/>
                  <a:gd name="T85" fmla="*/ 42 h 42"/>
                  <a:gd name="T86" fmla="*/ 28 w 46"/>
                  <a:gd name="T87" fmla="*/ 40 h 42"/>
                  <a:gd name="T88" fmla="*/ 30 w 46"/>
                  <a:gd name="T89" fmla="*/ 38 h 42"/>
                  <a:gd name="T90" fmla="*/ 30 w 46"/>
                  <a:gd name="T91" fmla="*/ 36 h 42"/>
                  <a:gd name="T92" fmla="*/ 32 w 46"/>
                  <a:gd name="T93" fmla="*/ 32 h 42"/>
                  <a:gd name="T94" fmla="*/ 34 w 46"/>
                  <a:gd name="T95" fmla="*/ 28 h 42"/>
                  <a:gd name="T96" fmla="*/ 36 w 46"/>
                  <a:gd name="T97" fmla="*/ 26 h 42"/>
                  <a:gd name="T98" fmla="*/ 40 w 46"/>
                  <a:gd name="T99" fmla="*/ 26 h 42"/>
                  <a:gd name="T100" fmla="*/ 42 w 46"/>
                  <a:gd name="T101" fmla="*/ 22 h 42"/>
                  <a:gd name="T102" fmla="*/ 46 w 46"/>
                  <a:gd name="T10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" h="42">
                    <a:moveTo>
                      <a:pt x="46" y="18"/>
                    </a:moveTo>
                    <a:lnTo>
                      <a:pt x="38" y="12"/>
                    </a:lnTo>
                    <a:lnTo>
                      <a:pt x="32" y="8"/>
                    </a:lnTo>
                    <a:lnTo>
                      <a:pt x="20" y="4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6" y="26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4" y="40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0" y="40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8" y="40"/>
                    </a:lnTo>
                    <a:lnTo>
                      <a:pt x="20" y="40"/>
                    </a:lnTo>
                    <a:lnTo>
                      <a:pt x="22" y="42"/>
                    </a:lnTo>
                    <a:lnTo>
                      <a:pt x="24" y="42"/>
                    </a:lnTo>
                    <a:lnTo>
                      <a:pt x="26" y="42"/>
                    </a:lnTo>
                    <a:lnTo>
                      <a:pt x="26" y="42"/>
                    </a:lnTo>
                    <a:lnTo>
                      <a:pt x="28" y="42"/>
                    </a:lnTo>
                    <a:lnTo>
                      <a:pt x="28" y="40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32" y="32"/>
                    </a:lnTo>
                    <a:lnTo>
                      <a:pt x="34" y="28"/>
                    </a:lnTo>
                    <a:lnTo>
                      <a:pt x="36" y="26"/>
                    </a:lnTo>
                    <a:lnTo>
                      <a:pt x="40" y="26"/>
                    </a:lnTo>
                    <a:lnTo>
                      <a:pt x="42" y="22"/>
                    </a:lnTo>
                    <a:lnTo>
                      <a:pt x="46" y="1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0" name="Freeform 328">
                <a:extLst>
                  <a:ext uri="{FF2B5EF4-FFF2-40B4-BE49-F238E27FC236}">
                    <a16:creationId xmlns:a16="http://schemas.microsoft.com/office/drawing/2014/main" id="{69544523-BA73-43A4-861B-CD696A24E8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45" y="2936"/>
                <a:ext cx="148" cy="242"/>
              </a:xfrm>
              <a:custGeom>
                <a:avLst/>
                <a:gdLst>
                  <a:gd name="T0" fmla="*/ 128 w 148"/>
                  <a:gd name="T1" fmla="*/ 204 h 242"/>
                  <a:gd name="T2" fmla="*/ 126 w 148"/>
                  <a:gd name="T3" fmla="*/ 212 h 242"/>
                  <a:gd name="T4" fmla="*/ 114 w 148"/>
                  <a:gd name="T5" fmla="*/ 240 h 242"/>
                  <a:gd name="T6" fmla="*/ 118 w 148"/>
                  <a:gd name="T7" fmla="*/ 226 h 242"/>
                  <a:gd name="T8" fmla="*/ 114 w 148"/>
                  <a:gd name="T9" fmla="*/ 220 h 242"/>
                  <a:gd name="T10" fmla="*/ 106 w 148"/>
                  <a:gd name="T11" fmla="*/ 218 h 242"/>
                  <a:gd name="T12" fmla="*/ 96 w 148"/>
                  <a:gd name="T13" fmla="*/ 218 h 242"/>
                  <a:gd name="T14" fmla="*/ 82 w 148"/>
                  <a:gd name="T15" fmla="*/ 214 h 242"/>
                  <a:gd name="T16" fmla="*/ 80 w 148"/>
                  <a:gd name="T17" fmla="*/ 206 h 242"/>
                  <a:gd name="T18" fmla="*/ 78 w 148"/>
                  <a:gd name="T19" fmla="*/ 200 h 242"/>
                  <a:gd name="T20" fmla="*/ 60 w 148"/>
                  <a:gd name="T21" fmla="*/ 192 h 242"/>
                  <a:gd name="T22" fmla="*/ 50 w 148"/>
                  <a:gd name="T23" fmla="*/ 188 h 242"/>
                  <a:gd name="T24" fmla="*/ 36 w 148"/>
                  <a:gd name="T25" fmla="*/ 180 h 242"/>
                  <a:gd name="T26" fmla="*/ 26 w 148"/>
                  <a:gd name="T27" fmla="*/ 172 h 242"/>
                  <a:gd name="T28" fmla="*/ 26 w 148"/>
                  <a:gd name="T29" fmla="*/ 172 h 242"/>
                  <a:gd name="T30" fmla="*/ 14 w 148"/>
                  <a:gd name="T31" fmla="*/ 168 h 242"/>
                  <a:gd name="T32" fmla="*/ 2 w 148"/>
                  <a:gd name="T33" fmla="*/ 166 h 242"/>
                  <a:gd name="T34" fmla="*/ 4 w 148"/>
                  <a:gd name="T35" fmla="*/ 160 h 242"/>
                  <a:gd name="T36" fmla="*/ 14 w 148"/>
                  <a:gd name="T37" fmla="*/ 142 h 242"/>
                  <a:gd name="T38" fmla="*/ 18 w 148"/>
                  <a:gd name="T39" fmla="*/ 122 h 242"/>
                  <a:gd name="T40" fmla="*/ 18 w 148"/>
                  <a:gd name="T41" fmla="*/ 92 h 242"/>
                  <a:gd name="T42" fmla="*/ 20 w 148"/>
                  <a:gd name="T43" fmla="*/ 72 h 242"/>
                  <a:gd name="T44" fmla="*/ 18 w 148"/>
                  <a:gd name="T45" fmla="*/ 66 h 242"/>
                  <a:gd name="T46" fmla="*/ 18 w 148"/>
                  <a:gd name="T47" fmla="*/ 56 h 242"/>
                  <a:gd name="T48" fmla="*/ 34 w 148"/>
                  <a:gd name="T49" fmla="*/ 50 h 242"/>
                  <a:gd name="T50" fmla="*/ 68 w 148"/>
                  <a:gd name="T51" fmla="*/ 22 h 242"/>
                  <a:gd name="T52" fmla="*/ 78 w 148"/>
                  <a:gd name="T53" fmla="*/ 12 h 242"/>
                  <a:gd name="T54" fmla="*/ 86 w 148"/>
                  <a:gd name="T55" fmla="*/ 8 h 242"/>
                  <a:gd name="T56" fmla="*/ 94 w 148"/>
                  <a:gd name="T57" fmla="*/ 6 h 242"/>
                  <a:gd name="T58" fmla="*/ 102 w 148"/>
                  <a:gd name="T59" fmla="*/ 2 h 242"/>
                  <a:gd name="T60" fmla="*/ 112 w 148"/>
                  <a:gd name="T61" fmla="*/ 0 h 242"/>
                  <a:gd name="T62" fmla="*/ 116 w 148"/>
                  <a:gd name="T63" fmla="*/ 2 h 242"/>
                  <a:gd name="T64" fmla="*/ 114 w 148"/>
                  <a:gd name="T65" fmla="*/ 6 h 242"/>
                  <a:gd name="T66" fmla="*/ 106 w 148"/>
                  <a:gd name="T67" fmla="*/ 10 h 242"/>
                  <a:gd name="T68" fmla="*/ 98 w 148"/>
                  <a:gd name="T69" fmla="*/ 20 h 242"/>
                  <a:gd name="T70" fmla="*/ 86 w 148"/>
                  <a:gd name="T71" fmla="*/ 26 h 242"/>
                  <a:gd name="T72" fmla="*/ 80 w 148"/>
                  <a:gd name="T73" fmla="*/ 32 h 242"/>
                  <a:gd name="T74" fmla="*/ 80 w 148"/>
                  <a:gd name="T75" fmla="*/ 44 h 242"/>
                  <a:gd name="T76" fmla="*/ 82 w 148"/>
                  <a:gd name="T77" fmla="*/ 50 h 242"/>
                  <a:gd name="T78" fmla="*/ 84 w 148"/>
                  <a:gd name="T79" fmla="*/ 60 h 242"/>
                  <a:gd name="T80" fmla="*/ 82 w 148"/>
                  <a:gd name="T81" fmla="*/ 66 h 242"/>
                  <a:gd name="T82" fmla="*/ 82 w 148"/>
                  <a:gd name="T83" fmla="*/ 78 h 242"/>
                  <a:gd name="T84" fmla="*/ 92 w 148"/>
                  <a:gd name="T85" fmla="*/ 88 h 242"/>
                  <a:gd name="T86" fmla="*/ 128 w 148"/>
                  <a:gd name="T87" fmla="*/ 100 h 242"/>
                  <a:gd name="T88" fmla="*/ 140 w 148"/>
                  <a:gd name="T89" fmla="*/ 100 h 242"/>
                  <a:gd name="T90" fmla="*/ 142 w 148"/>
                  <a:gd name="T91" fmla="*/ 98 h 242"/>
                  <a:gd name="T92" fmla="*/ 146 w 148"/>
                  <a:gd name="T93" fmla="*/ 100 h 242"/>
                  <a:gd name="T94" fmla="*/ 144 w 148"/>
                  <a:gd name="T95" fmla="*/ 106 h 242"/>
                  <a:gd name="T96" fmla="*/ 140 w 148"/>
                  <a:gd name="T97" fmla="*/ 114 h 242"/>
                  <a:gd name="T98" fmla="*/ 142 w 148"/>
                  <a:gd name="T99" fmla="*/ 130 h 242"/>
                  <a:gd name="T100" fmla="*/ 142 w 148"/>
                  <a:gd name="T101" fmla="*/ 142 h 242"/>
                  <a:gd name="T102" fmla="*/ 146 w 148"/>
                  <a:gd name="T103" fmla="*/ 156 h 242"/>
                  <a:gd name="T104" fmla="*/ 146 w 148"/>
                  <a:gd name="T105" fmla="*/ 166 h 242"/>
                  <a:gd name="T106" fmla="*/ 144 w 148"/>
                  <a:gd name="T107" fmla="*/ 160 h 242"/>
                  <a:gd name="T108" fmla="*/ 120 w 148"/>
                  <a:gd name="T109" fmla="*/ 168 h 242"/>
                  <a:gd name="T110" fmla="*/ 128 w 148"/>
                  <a:gd name="T111" fmla="*/ 178 h 242"/>
                  <a:gd name="T112" fmla="*/ 122 w 148"/>
                  <a:gd name="T113" fmla="*/ 174 h 242"/>
                  <a:gd name="T114" fmla="*/ 120 w 148"/>
                  <a:gd name="T115" fmla="*/ 186 h 242"/>
                  <a:gd name="T116" fmla="*/ 124 w 148"/>
                  <a:gd name="T117" fmla="*/ 194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8" h="242">
                    <a:moveTo>
                      <a:pt x="124" y="194"/>
                    </a:moveTo>
                    <a:lnTo>
                      <a:pt x="126" y="200"/>
                    </a:lnTo>
                    <a:lnTo>
                      <a:pt x="128" y="204"/>
                    </a:lnTo>
                    <a:lnTo>
                      <a:pt x="128" y="208"/>
                    </a:lnTo>
                    <a:lnTo>
                      <a:pt x="126" y="212"/>
                    </a:lnTo>
                    <a:lnTo>
                      <a:pt x="126" y="212"/>
                    </a:lnTo>
                    <a:lnTo>
                      <a:pt x="118" y="242"/>
                    </a:lnTo>
                    <a:lnTo>
                      <a:pt x="116" y="240"/>
                    </a:lnTo>
                    <a:lnTo>
                      <a:pt x="114" y="240"/>
                    </a:lnTo>
                    <a:lnTo>
                      <a:pt x="112" y="242"/>
                    </a:lnTo>
                    <a:lnTo>
                      <a:pt x="112" y="242"/>
                    </a:lnTo>
                    <a:lnTo>
                      <a:pt x="118" y="226"/>
                    </a:lnTo>
                    <a:lnTo>
                      <a:pt x="118" y="224"/>
                    </a:lnTo>
                    <a:lnTo>
                      <a:pt x="116" y="222"/>
                    </a:lnTo>
                    <a:lnTo>
                      <a:pt x="114" y="220"/>
                    </a:lnTo>
                    <a:lnTo>
                      <a:pt x="114" y="220"/>
                    </a:lnTo>
                    <a:lnTo>
                      <a:pt x="110" y="220"/>
                    </a:lnTo>
                    <a:lnTo>
                      <a:pt x="106" y="218"/>
                    </a:lnTo>
                    <a:lnTo>
                      <a:pt x="102" y="218"/>
                    </a:lnTo>
                    <a:lnTo>
                      <a:pt x="98" y="218"/>
                    </a:lnTo>
                    <a:lnTo>
                      <a:pt x="96" y="218"/>
                    </a:lnTo>
                    <a:lnTo>
                      <a:pt x="90" y="218"/>
                    </a:lnTo>
                    <a:lnTo>
                      <a:pt x="86" y="216"/>
                    </a:lnTo>
                    <a:lnTo>
                      <a:pt x="82" y="214"/>
                    </a:lnTo>
                    <a:lnTo>
                      <a:pt x="82" y="210"/>
                    </a:lnTo>
                    <a:lnTo>
                      <a:pt x="80" y="208"/>
                    </a:lnTo>
                    <a:lnTo>
                      <a:pt x="80" y="206"/>
                    </a:lnTo>
                    <a:lnTo>
                      <a:pt x="80" y="204"/>
                    </a:lnTo>
                    <a:lnTo>
                      <a:pt x="80" y="204"/>
                    </a:lnTo>
                    <a:lnTo>
                      <a:pt x="78" y="200"/>
                    </a:lnTo>
                    <a:lnTo>
                      <a:pt x="72" y="196"/>
                    </a:lnTo>
                    <a:lnTo>
                      <a:pt x="66" y="194"/>
                    </a:lnTo>
                    <a:lnTo>
                      <a:pt x="60" y="192"/>
                    </a:lnTo>
                    <a:lnTo>
                      <a:pt x="56" y="190"/>
                    </a:lnTo>
                    <a:lnTo>
                      <a:pt x="52" y="188"/>
                    </a:lnTo>
                    <a:lnTo>
                      <a:pt x="50" y="188"/>
                    </a:lnTo>
                    <a:lnTo>
                      <a:pt x="46" y="186"/>
                    </a:lnTo>
                    <a:lnTo>
                      <a:pt x="40" y="184"/>
                    </a:lnTo>
                    <a:lnTo>
                      <a:pt x="36" y="180"/>
                    </a:lnTo>
                    <a:lnTo>
                      <a:pt x="32" y="178"/>
                    </a:lnTo>
                    <a:lnTo>
                      <a:pt x="28" y="174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6" y="172"/>
                    </a:lnTo>
                    <a:lnTo>
                      <a:pt x="20" y="170"/>
                    </a:lnTo>
                    <a:lnTo>
                      <a:pt x="14" y="168"/>
                    </a:lnTo>
                    <a:lnTo>
                      <a:pt x="10" y="168"/>
                    </a:lnTo>
                    <a:lnTo>
                      <a:pt x="4" y="166"/>
                    </a:lnTo>
                    <a:lnTo>
                      <a:pt x="2" y="166"/>
                    </a:lnTo>
                    <a:lnTo>
                      <a:pt x="0" y="166"/>
                    </a:lnTo>
                    <a:lnTo>
                      <a:pt x="2" y="162"/>
                    </a:lnTo>
                    <a:lnTo>
                      <a:pt x="4" y="160"/>
                    </a:lnTo>
                    <a:lnTo>
                      <a:pt x="4" y="160"/>
                    </a:lnTo>
                    <a:lnTo>
                      <a:pt x="10" y="154"/>
                    </a:lnTo>
                    <a:lnTo>
                      <a:pt x="14" y="142"/>
                    </a:lnTo>
                    <a:lnTo>
                      <a:pt x="16" y="136"/>
                    </a:lnTo>
                    <a:lnTo>
                      <a:pt x="18" y="130"/>
                    </a:lnTo>
                    <a:lnTo>
                      <a:pt x="18" y="122"/>
                    </a:lnTo>
                    <a:lnTo>
                      <a:pt x="18" y="114"/>
                    </a:lnTo>
                    <a:lnTo>
                      <a:pt x="18" y="104"/>
                    </a:lnTo>
                    <a:lnTo>
                      <a:pt x="18" y="92"/>
                    </a:lnTo>
                    <a:lnTo>
                      <a:pt x="18" y="80"/>
                    </a:lnTo>
                    <a:lnTo>
                      <a:pt x="20" y="74"/>
                    </a:lnTo>
                    <a:lnTo>
                      <a:pt x="20" y="72"/>
                    </a:lnTo>
                    <a:lnTo>
                      <a:pt x="20" y="70"/>
                    </a:lnTo>
                    <a:lnTo>
                      <a:pt x="18" y="68"/>
                    </a:lnTo>
                    <a:lnTo>
                      <a:pt x="18" y="66"/>
                    </a:lnTo>
                    <a:lnTo>
                      <a:pt x="20" y="62"/>
                    </a:lnTo>
                    <a:lnTo>
                      <a:pt x="18" y="58"/>
                    </a:lnTo>
                    <a:lnTo>
                      <a:pt x="18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34" y="50"/>
                    </a:lnTo>
                    <a:lnTo>
                      <a:pt x="44" y="34"/>
                    </a:lnTo>
                    <a:lnTo>
                      <a:pt x="50" y="24"/>
                    </a:lnTo>
                    <a:lnTo>
                      <a:pt x="68" y="22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2"/>
                    </a:lnTo>
                    <a:lnTo>
                      <a:pt x="80" y="10"/>
                    </a:lnTo>
                    <a:lnTo>
                      <a:pt x="84" y="8"/>
                    </a:lnTo>
                    <a:lnTo>
                      <a:pt x="86" y="8"/>
                    </a:lnTo>
                    <a:lnTo>
                      <a:pt x="88" y="8"/>
                    </a:lnTo>
                    <a:lnTo>
                      <a:pt x="92" y="8"/>
                    </a:lnTo>
                    <a:lnTo>
                      <a:pt x="94" y="6"/>
                    </a:lnTo>
                    <a:lnTo>
                      <a:pt x="96" y="6"/>
                    </a:lnTo>
                    <a:lnTo>
                      <a:pt x="98" y="4"/>
                    </a:lnTo>
                    <a:lnTo>
                      <a:pt x="102" y="2"/>
                    </a:lnTo>
                    <a:lnTo>
                      <a:pt x="106" y="2"/>
                    </a:lnTo>
                    <a:lnTo>
                      <a:pt x="110" y="0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14" y="2"/>
                    </a:lnTo>
                    <a:lnTo>
                      <a:pt x="116" y="2"/>
                    </a:lnTo>
                    <a:lnTo>
                      <a:pt x="116" y="4"/>
                    </a:lnTo>
                    <a:lnTo>
                      <a:pt x="114" y="4"/>
                    </a:lnTo>
                    <a:lnTo>
                      <a:pt x="114" y="6"/>
                    </a:lnTo>
                    <a:lnTo>
                      <a:pt x="112" y="6"/>
                    </a:lnTo>
                    <a:lnTo>
                      <a:pt x="110" y="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98" y="18"/>
                    </a:lnTo>
                    <a:lnTo>
                      <a:pt x="98" y="20"/>
                    </a:lnTo>
                    <a:lnTo>
                      <a:pt x="94" y="20"/>
                    </a:lnTo>
                    <a:lnTo>
                      <a:pt x="90" y="22"/>
                    </a:lnTo>
                    <a:lnTo>
                      <a:pt x="86" y="26"/>
                    </a:lnTo>
                    <a:lnTo>
                      <a:pt x="82" y="28"/>
                    </a:lnTo>
                    <a:lnTo>
                      <a:pt x="80" y="32"/>
                    </a:lnTo>
                    <a:lnTo>
                      <a:pt x="80" y="32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80" y="44"/>
                    </a:lnTo>
                    <a:lnTo>
                      <a:pt x="80" y="48"/>
                    </a:lnTo>
                    <a:lnTo>
                      <a:pt x="82" y="50"/>
                    </a:lnTo>
                    <a:lnTo>
                      <a:pt x="82" y="50"/>
                    </a:lnTo>
                    <a:lnTo>
                      <a:pt x="82" y="52"/>
                    </a:lnTo>
                    <a:lnTo>
                      <a:pt x="84" y="56"/>
                    </a:lnTo>
                    <a:lnTo>
                      <a:pt x="84" y="60"/>
                    </a:lnTo>
                    <a:lnTo>
                      <a:pt x="82" y="62"/>
                    </a:lnTo>
                    <a:lnTo>
                      <a:pt x="82" y="64"/>
                    </a:lnTo>
                    <a:lnTo>
                      <a:pt x="82" y="66"/>
                    </a:lnTo>
                    <a:lnTo>
                      <a:pt x="80" y="70"/>
                    </a:lnTo>
                    <a:lnTo>
                      <a:pt x="80" y="74"/>
                    </a:lnTo>
                    <a:lnTo>
                      <a:pt x="82" y="78"/>
                    </a:lnTo>
                    <a:lnTo>
                      <a:pt x="82" y="82"/>
                    </a:lnTo>
                    <a:lnTo>
                      <a:pt x="86" y="86"/>
                    </a:lnTo>
                    <a:lnTo>
                      <a:pt x="92" y="88"/>
                    </a:lnTo>
                    <a:lnTo>
                      <a:pt x="124" y="92"/>
                    </a:lnTo>
                    <a:lnTo>
                      <a:pt x="128" y="100"/>
                    </a:lnTo>
                    <a:lnTo>
                      <a:pt x="128" y="100"/>
                    </a:lnTo>
                    <a:lnTo>
                      <a:pt x="132" y="100"/>
                    </a:lnTo>
                    <a:lnTo>
                      <a:pt x="136" y="100"/>
                    </a:lnTo>
                    <a:lnTo>
                      <a:pt x="140" y="100"/>
                    </a:lnTo>
                    <a:lnTo>
                      <a:pt x="140" y="100"/>
                    </a:lnTo>
                    <a:lnTo>
                      <a:pt x="142" y="98"/>
                    </a:lnTo>
                    <a:lnTo>
                      <a:pt x="142" y="98"/>
                    </a:lnTo>
                    <a:lnTo>
                      <a:pt x="144" y="98"/>
                    </a:lnTo>
                    <a:lnTo>
                      <a:pt x="146" y="98"/>
                    </a:lnTo>
                    <a:lnTo>
                      <a:pt x="146" y="100"/>
                    </a:lnTo>
                    <a:lnTo>
                      <a:pt x="146" y="104"/>
                    </a:lnTo>
                    <a:lnTo>
                      <a:pt x="146" y="104"/>
                    </a:lnTo>
                    <a:lnTo>
                      <a:pt x="144" y="106"/>
                    </a:lnTo>
                    <a:lnTo>
                      <a:pt x="142" y="108"/>
                    </a:lnTo>
                    <a:lnTo>
                      <a:pt x="140" y="110"/>
                    </a:lnTo>
                    <a:lnTo>
                      <a:pt x="140" y="114"/>
                    </a:lnTo>
                    <a:lnTo>
                      <a:pt x="138" y="118"/>
                    </a:lnTo>
                    <a:lnTo>
                      <a:pt x="140" y="124"/>
                    </a:lnTo>
                    <a:lnTo>
                      <a:pt x="142" y="130"/>
                    </a:lnTo>
                    <a:lnTo>
                      <a:pt x="148" y="134"/>
                    </a:lnTo>
                    <a:lnTo>
                      <a:pt x="140" y="142"/>
                    </a:lnTo>
                    <a:lnTo>
                      <a:pt x="142" y="142"/>
                    </a:lnTo>
                    <a:lnTo>
                      <a:pt x="142" y="146"/>
                    </a:lnTo>
                    <a:lnTo>
                      <a:pt x="144" y="150"/>
                    </a:lnTo>
                    <a:lnTo>
                      <a:pt x="146" y="156"/>
                    </a:lnTo>
                    <a:lnTo>
                      <a:pt x="148" y="162"/>
                    </a:lnTo>
                    <a:lnTo>
                      <a:pt x="148" y="166"/>
                    </a:lnTo>
                    <a:lnTo>
                      <a:pt x="146" y="166"/>
                    </a:lnTo>
                    <a:lnTo>
                      <a:pt x="146" y="166"/>
                    </a:lnTo>
                    <a:lnTo>
                      <a:pt x="146" y="164"/>
                    </a:lnTo>
                    <a:lnTo>
                      <a:pt x="144" y="160"/>
                    </a:lnTo>
                    <a:lnTo>
                      <a:pt x="142" y="156"/>
                    </a:lnTo>
                    <a:lnTo>
                      <a:pt x="118" y="160"/>
                    </a:lnTo>
                    <a:lnTo>
                      <a:pt x="120" y="168"/>
                    </a:lnTo>
                    <a:lnTo>
                      <a:pt x="126" y="168"/>
                    </a:lnTo>
                    <a:lnTo>
                      <a:pt x="130" y="178"/>
                    </a:lnTo>
                    <a:lnTo>
                      <a:pt x="128" y="178"/>
                    </a:lnTo>
                    <a:lnTo>
                      <a:pt x="126" y="176"/>
                    </a:lnTo>
                    <a:lnTo>
                      <a:pt x="124" y="176"/>
                    </a:lnTo>
                    <a:lnTo>
                      <a:pt x="122" y="174"/>
                    </a:lnTo>
                    <a:lnTo>
                      <a:pt x="120" y="174"/>
                    </a:lnTo>
                    <a:lnTo>
                      <a:pt x="120" y="176"/>
                    </a:lnTo>
                    <a:lnTo>
                      <a:pt x="120" y="186"/>
                    </a:lnTo>
                    <a:lnTo>
                      <a:pt x="120" y="186"/>
                    </a:lnTo>
                    <a:lnTo>
                      <a:pt x="122" y="188"/>
                    </a:lnTo>
                    <a:lnTo>
                      <a:pt x="124" y="19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1" name="Freeform 329">
                <a:extLst>
                  <a:ext uri="{FF2B5EF4-FFF2-40B4-BE49-F238E27FC236}">
                    <a16:creationId xmlns:a16="http://schemas.microsoft.com/office/drawing/2014/main" id="{5406A721-35F3-4001-B366-2AAD284E43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05" y="3102"/>
                <a:ext cx="80" cy="84"/>
              </a:xfrm>
              <a:custGeom>
                <a:avLst/>
                <a:gdLst>
                  <a:gd name="T0" fmla="*/ 10 w 80"/>
                  <a:gd name="T1" fmla="*/ 80 h 84"/>
                  <a:gd name="T2" fmla="*/ 10 w 80"/>
                  <a:gd name="T3" fmla="*/ 74 h 84"/>
                  <a:gd name="T4" fmla="*/ 6 w 80"/>
                  <a:gd name="T5" fmla="*/ 74 h 84"/>
                  <a:gd name="T6" fmla="*/ 4 w 80"/>
                  <a:gd name="T7" fmla="*/ 72 h 84"/>
                  <a:gd name="T8" fmla="*/ 2 w 80"/>
                  <a:gd name="T9" fmla="*/ 70 h 84"/>
                  <a:gd name="T10" fmla="*/ 0 w 80"/>
                  <a:gd name="T11" fmla="*/ 68 h 84"/>
                  <a:gd name="T12" fmla="*/ 0 w 80"/>
                  <a:gd name="T13" fmla="*/ 66 h 84"/>
                  <a:gd name="T14" fmla="*/ 6 w 80"/>
                  <a:gd name="T15" fmla="*/ 54 h 84"/>
                  <a:gd name="T16" fmla="*/ 14 w 80"/>
                  <a:gd name="T17" fmla="*/ 44 h 84"/>
                  <a:gd name="T18" fmla="*/ 24 w 80"/>
                  <a:gd name="T19" fmla="*/ 36 h 84"/>
                  <a:gd name="T20" fmla="*/ 28 w 80"/>
                  <a:gd name="T21" fmla="*/ 34 h 84"/>
                  <a:gd name="T22" fmla="*/ 30 w 80"/>
                  <a:gd name="T23" fmla="*/ 22 h 84"/>
                  <a:gd name="T24" fmla="*/ 32 w 80"/>
                  <a:gd name="T25" fmla="*/ 20 h 84"/>
                  <a:gd name="T26" fmla="*/ 34 w 80"/>
                  <a:gd name="T27" fmla="*/ 18 h 84"/>
                  <a:gd name="T28" fmla="*/ 36 w 80"/>
                  <a:gd name="T29" fmla="*/ 18 h 84"/>
                  <a:gd name="T30" fmla="*/ 38 w 80"/>
                  <a:gd name="T31" fmla="*/ 16 h 84"/>
                  <a:gd name="T32" fmla="*/ 38 w 80"/>
                  <a:gd name="T33" fmla="*/ 12 h 84"/>
                  <a:gd name="T34" fmla="*/ 38 w 80"/>
                  <a:gd name="T35" fmla="*/ 8 h 84"/>
                  <a:gd name="T36" fmla="*/ 38 w 80"/>
                  <a:gd name="T37" fmla="*/ 6 h 84"/>
                  <a:gd name="T38" fmla="*/ 40 w 80"/>
                  <a:gd name="T39" fmla="*/ 2 h 84"/>
                  <a:gd name="T40" fmla="*/ 40 w 80"/>
                  <a:gd name="T41" fmla="*/ 0 h 84"/>
                  <a:gd name="T42" fmla="*/ 42 w 80"/>
                  <a:gd name="T43" fmla="*/ 0 h 84"/>
                  <a:gd name="T44" fmla="*/ 44 w 80"/>
                  <a:gd name="T45" fmla="*/ 0 h 84"/>
                  <a:gd name="T46" fmla="*/ 50 w 80"/>
                  <a:gd name="T47" fmla="*/ 2 h 84"/>
                  <a:gd name="T48" fmla="*/ 54 w 80"/>
                  <a:gd name="T49" fmla="*/ 2 h 84"/>
                  <a:gd name="T50" fmla="*/ 60 w 80"/>
                  <a:gd name="T51" fmla="*/ 4 h 84"/>
                  <a:gd name="T52" fmla="*/ 66 w 80"/>
                  <a:gd name="T53" fmla="*/ 6 h 84"/>
                  <a:gd name="T54" fmla="*/ 66 w 80"/>
                  <a:gd name="T55" fmla="*/ 6 h 84"/>
                  <a:gd name="T56" fmla="*/ 66 w 80"/>
                  <a:gd name="T57" fmla="*/ 6 h 84"/>
                  <a:gd name="T58" fmla="*/ 66 w 80"/>
                  <a:gd name="T59" fmla="*/ 6 h 84"/>
                  <a:gd name="T60" fmla="*/ 68 w 80"/>
                  <a:gd name="T61" fmla="*/ 6 h 84"/>
                  <a:gd name="T62" fmla="*/ 70 w 80"/>
                  <a:gd name="T63" fmla="*/ 10 h 84"/>
                  <a:gd name="T64" fmla="*/ 74 w 80"/>
                  <a:gd name="T65" fmla="*/ 12 h 84"/>
                  <a:gd name="T66" fmla="*/ 78 w 80"/>
                  <a:gd name="T67" fmla="*/ 16 h 84"/>
                  <a:gd name="T68" fmla="*/ 78 w 80"/>
                  <a:gd name="T69" fmla="*/ 18 h 84"/>
                  <a:gd name="T70" fmla="*/ 78 w 80"/>
                  <a:gd name="T71" fmla="*/ 20 h 84"/>
                  <a:gd name="T72" fmla="*/ 78 w 80"/>
                  <a:gd name="T73" fmla="*/ 24 h 84"/>
                  <a:gd name="T74" fmla="*/ 80 w 80"/>
                  <a:gd name="T75" fmla="*/ 26 h 84"/>
                  <a:gd name="T76" fmla="*/ 80 w 80"/>
                  <a:gd name="T77" fmla="*/ 30 h 84"/>
                  <a:gd name="T78" fmla="*/ 78 w 80"/>
                  <a:gd name="T79" fmla="*/ 34 h 84"/>
                  <a:gd name="T80" fmla="*/ 74 w 80"/>
                  <a:gd name="T81" fmla="*/ 44 h 84"/>
                  <a:gd name="T82" fmla="*/ 66 w 80"/>
                  <a:gd name="T83" fmla="*/ 52 h 84"/>
                  <a:gd name="T84" fmla="*/ 56 w 80"/>
                  <a:gd name="T85" fmla="*/ 60 h 84"/>
                  <a:gd name="T86" fmla="*/ 44 w 80"/>
                  <a:gd name="T87" fmla="*/ 64 h 84"/>
                  <a:gd name="T88" fmla="*/ 42 w 80"/>
                  <a:gd name="T89" fmla="*/ 64 h 84"/>
                  <a:gd name="T90" fmla="*/ 42 w 80"/>
                  <a:gd name="T91" fmla="*/ 64 h 84"/>
                  <a:gd name="T92" fmla="*/ 40 w 80"/>
                  <a:gd name="T93" fmla="*/ 66 h 84"/>
                  <a:gd name="T94" fmla="*/ 38 w 80"/>
                  <a:gd name="T95" fmla="*/ 70 h 84"/>
                  <a:gd name="T96" fmla="*/ 38 w 80"/>
                  <a:gd name="T97" fmla="*/ 70 h 84"/>
                  <a:gd name="T98" fmla="*/ 36 w 80"/>
                  <a:gd name="T99" fmla="*/ 72 h 84"/>
                  <a:gd name="T100" fmla="*/ 36 w 80"/>
                  <a:gd name="T101" fmla="*/ 76 h 84"/>
                  <a:gd name="T102" fmla="*/ 34 w 80"/>
                  <a:gd name="T103" fmla="*/ 78 h 84"/>
                  <a:gd name="T104" fmla="*/ 32 w 80"/>
                  <a:gd name="T105" fmla="*/ 80 h 84"/>
                  <a:gd name="T106" fmla="*/ 32 w 80"/>
                  <a:gd name="T107" fmla="*/ 80 h 84"/>
                  <a:gd name="T108" fmla="*/ 32 w 80"/>
                  <a:gd name="T109" fmla="*/ 82 h 84"/>
                  <a:gd name="T110" fmla="*/ 30 w 80"/>
                  <a:gd name="T111" fmla="*/ 84 h 84"/>
                  <a:gd name="T112" fmla="*/ 26 w 80"/>
                  <a:gd name="T113" fmla="*/ 84 h 84"/>
                  <a:gd name="T114" fmla="*/ 24 w 80"/>
                  <a:gd name="T115" fmla="*/ 84 h 84"/>
                  <a:gd name="T116" fmla="*/ 22 w 80"/>
                  <a:gd name="T117" fmla="*/ 82 h 84"/>
                  <a:gd name="T118" fmla="*/ 12 w 80"/>
                  <a:gd name="T119" fmla="*/ 82 h 84"/>
                  <a:gd name="T120" fmla="*/ 10 w 80"/>
                  <a:gd name="T121" fmla="*/ 8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0" h="84">
                    <a:moveTo>
                      <a:pt x="10" y="80"/>
                    </a:moveTo>
                    <a:lnTo>
                      <a:pt x="10" y="74"/>
                    </a:lnTo>
                    <a:lnTo>
                      <a:pt x="6" y="74"/>
                    </a:lnTo>
                    <a:lnTo>
                      <a:pt x="4" y="72"/>
                    </a:lnTo>
                    <a:lnTo>
                      <a:pt x="2" y="70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6" y="54"/>
                    </a:lnTo>
                    <a:lnTo>
                      <a:pt x="14" y="44"/>
                    </a:lnTo>
                    <a:lnTo>
                      <a:pt x="24" y="36"/>
                    </a:lnTo>
                    <a:lnTo>
                      <a:pt x="28" y="34"/>
                    </a:lnTo>
                    <a:lnTo>
                      <a:pt x="30" y="22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38" y="12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40" y="2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50" y="2"/>
                    </a:lnTo>
                    <a:lnTo>
                      <a:pt x="54" y="2"/>
                    </a:lnTo>
                    <a:lnTo>
                      <a:pt x="60" y="4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8" y="6"/>
                    </a:lnTo>
                    <a:lnTo>
                      <a:pt x="70" y="10"/>
                    </a:lnTo>
                    <a:lnTo>
                      <a:pt x="74" y="12"/>
                    </a:lnTo>
                    <a:lnTo>
                      <a:pt x="78" y="16"/>
                    </a:lnTo>
                    <a:lnTo>
                      <a:pt x="78" y="18"/>
                    </a:lnTo>
                    <a:lnTo>
                      <a:pt x="78" y="20"/>
                    </a:lnTo>
                    <a:lnTo>
                      <a:pt x="78" y="24"/>
                    </a:lnTo>
                    <a:lnTo>
                      <a:pt x="80" y="26"/>
                    </a:lnTo>
                    <a:lnTo>
                      <a:pt x="80" y="30"/>
                    </a:lnTo>
                    <a:lnTo>
                      <a:pt x="78" y="34"/>
                    </a:lnTo>
                    <a:lnTo>
                      <a:pt x="74" y="44"/>
                    </a:lnTo>
                    <a:lnTo>
                      <a:pt x="66" y="52"/>
                    </a:lnTo>
                    <a:lnTo>
                      <a:pt x="56" y="60"/>
                    </a:lnTo>
                    <a:lnTo>
                      <a:pt x="44" y="64"/>
                    </a:lnTo>
                    <a:lnTo>
                      <a:pt x="42" y="64"/>
                    </a:lnTo>
                    <a:lnTo>
                      <a:pt x="42" y="64"/>
                    </a:lnTo>
                    <a:lnTo>
                      <a:pt x="40" y="66"/>
                    </a:lnTo>
                    <a:lnTo>
                      <a:pt x="38" y="70"/>
                    </a:lnTo>
                    <a:lnTo>
                      <a:pt x="38" y="70"/>
                    </a:lnTo>
                    <a:lnTo>
                      <a:pt x="36" y="72"/>
                    </a:lnTo>
                    <a:lnTo>
                      <a:pt x="36" y="76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84"/>
                    </a:lnTo>
                    <a:lnTo>
                      <a:pt x="22" y="82"/>
                    </a:lnTo>
                    <a:lnTo>
                      <a:pt x="12" y="82"/>
                    </a:lnTo>
                    <a:lnTo>
                      <a:pt x="10" y="8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2" name="Freeform 330">
                <a:extLst>
                  <a:ext uri="{FF2B5EF4-FFF2-40B4-BE49-F238E27FC236}">
                    <a16:creationId xmlns:a16="http://schemas.microsoft.com/office/drawing/2014/main" id="{4AE2C543-9803-4CDA-811A-2BE9ED780E3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5" y="3442"/>
                <a:ext cx="268" cy="660"/>
              </a:xfrm>
              <a:custGeom>
                <a:avLst/>
                <a:gdLst>
                  <a:gd name="T0" fmla="*/ 82 w 268"/>
                  <a:gd name="T1" fmla="*/ 28 h 660"/>
                  <a:gd name="T2" fmla="*/ 78 w 268"/>
                  <a:gd name="T3" fmla="*/ 38 h 660"/>
                  <a:gd name="T4" fmla="*/ 68 w 268"/>
                  <a:gd name="T5" fmla="*/ 58 h 660"/>
                  <a:gd name="T6" fmla="*/ 52 w 268"/>
                  <a:gd name="T7" fmla="*/ 90 h 660"/>
                  <a:gd name="T8" fmla="*/ 46 w 268"/>
                  <a:gd name="T9" fmla="*/ 126 h 660"/>
                  <a:gd name="T10" fmla="*/ 44 w 268"/>
                  <a:gd name="T11" fmla="*/ 238 h 660"/>
                  <a:gd name="T12" fmla="*/ 32 w 268"/>
                  <a:gd name="T13" fmla="*/ 256 h 660"/>
                  <a:gd name="T14" fmla="*/ 22 w 268"/>
                  <a:gd name="T15" fmla="*/ 282 h 660"/>
                  <a:gd name="T16" fmla="*/ 24 w 268"/>
                  <a:gd name="T17" fmla="*/ 310 h 660"/>
                  <a:gd name="T18" fmla="*/ 20 w 268"/>
                  <a:gd name="T19" fmla="*/ 332 h 660"/>
                  <a:gd name="T20" fmla="*/ 20 w 268"/>
                  <a:gd name="T21" fmla="*/ 370 h 660"/>
                  <a:gd name="T22" fmla="*/ 18 w 268"/>
                  <a:gd name="T23" fmla="*/ 382 h 660"/>
                  <a:gd name="T24" fmla="*/ 22 w 268"/>
                  <a:gd name="T25" fmla="*/ 390 h 660"/>
                  <a:gd name="T26" fmla="*/ 20 w 268"/>
                  <a:gd name="T27" fmla="*/ 428 h 660"/>
                  <a:gd name="T28" fmla="*/ 10 w 268"/>
                  <a:gd name="T29" fmla="*/ 438 h 660"/>
                  <a:gd name="T30" fmla="*/ 2 w 268"/>
                  <a:gd name="T31" fmla="*/ 466 h 660"/>
                  <a:gd name="T32" fmla="*/ 2 w 268"/>
                  <a:gd name="T33" fmla="*/ 530 h 660"/>
                  <a:gd name="T34" fmla="*/ 2 w 268"/>
                  <a:gd name="T35" fmla="*/ 554 h 660"/>
                  <a:gd name="T36" fmla="*/ 54 w 268"/>
                  <a:gd name="T37" fmla="*/ 570 h 660"/>
                  <a:gd name="T38" fmla="*/ 56 w 268"/>
                  <a:gd name="T39" fmla="*/ 588 h 660"/>
                  <a:gd name="T40" fmla="*/ 114 w 268"/>
                  <a:gd name="T41" fmla="*/ 660 h 660"/>
                  <a:gd name="T42" fmla="*/ 106 w 268"/>
                  <a:gd name="T43" fmla="*/ 624 h 660"/>
                  <a:gd name="T44" fmla="*/ 82 w 268"/>
                  <a:gd name="T45" fmla="*/ 616 h 660"/>
                  <a:gd name="T46" fmla="*/ 56 w 268"/>
                  <a:gd name="T47" fmla="*/ 568 h 660"/>
                  <a:gd name="T48" fmla="*/ 54 w 268"/>
                  <a:gd name="T49" fmla="*/ 534 h 660"/>
                  <a:gd name="T50" fmla="*/ 78 w 268"/>
                  <a:gd name="T51" fmla="*/ 506 h 660"/>
                  <a:gd name="T52" fmla="*/ 92 w 268"/>
                  <a:gd name="T53" fmla="*/ 492 h 660"/>
                  <a:gd name="T54" fmla="*/ 96 w 268"/>
                  <a:gd name="T55" fmla="*/ 482 h 660"/>
                  <a:gd name="T56" fmla="*/ 96 w 268"/>
                  <a:gd name="T57" fmla="*/ 466 h 660"/>
                  <a:gd name="T58" fmla="*/ 82 w 268"/>
                  <a:gd name="T59" fmla="*/ 456 h 660"/>
                  <a:gd name="T60" fmla="*/ 74 w 268"/>
                  <a:gd name="T61" fmla="*/ 436 h 660"/>
                  <a:gd name="T62" fmla="*/ 82 w 268"/>
                  <a:gd name="T63" fmla="*/ 424 h 660"/>
                  <a:gd name="T64" fmla="*/ 88 w 268"/>
                  <a:gd name="T65" fmla="*/ 424 h 660"/>
                  <a:gd name="T66" fmla="*/ 124 w 268"/>
                  <a:gd name="T67" fmla="*/ 368 h 660"/>
                  <a:gd name="T68" fmla="*/ 112 w 268"/>
                  <a:gd name="T69" fmla="*/ 346 h 660"/>
                  <a:gd name="T70" fmla="*/ 112 w 268"/>
                  <a:gd name="T71" fmla="*/ 334 h 660"/>
                  <a:gd name="T72" fmla="*/ 142 w 268"/>
                  <a:gd name="T73" fmla="*/ 314 h 660"/>
                  <a:gd name="T74" fmla="*/ 148 w 268"/>
                  <a:gd name="T75" fmla="*/ 300 h 660"/>
                  <a:gd name="T76" fmla="*/ 164 w 268"/>
                  <a:gd name="T77" fmla="*/ 294 h 660"/>
                  <a:gd name="T78" fmla="*/ 210 w 268"/>
                  <a:gd name="T79" fmla="*/ 282 h 660"/>
                  <a:gd name="T80" fmla="*/ 218 w 268"/>
                  <a:gd name="T81" fmla="*/ 250 h 660"/>
                  <a:gd name="T82" fmla="*/ 206 w 268"/>
                  <a:gd name="T83" fmla="*/ 216 h 660"/>
                  <a:gd name="T84" fmla="*/ 200 w 268"/>
                  <a:gd name="T85" fmla="*/ 202 h 660"/>
                  <a:gd name="T86" fmla="*/ 200 w 268"/>
                  <a:gd name="T87" fmla="*/ 180 h 660"/>
                  <a:gd name="T88" fmla="*/ 214 w 268"/>
                  <a:gd name="T89" fmla="*/ 134 h 660"/>
                  <a:gd name="T90" fmla="*/ 220 w 268"/>
                  <a:gd name="T91" fmla="*/ 120 h 660"/>
                  <a:gd name="T92" fmla="*/ 230 w 268"/>
                  <a:gd name="T93" fmla="*/ 110 h 660"/>
                  <a:gd name="T94" fmla="*/ 262 w 268"/>
                  <a:gd name="T95" fmla="*/ 84 h 660"/>
                  <a:gd name="T96" fmla="*/ 268 w 268"/>
                  <a:gd name="T97" fmla="*/ 68 h 660"/>
                  <a:gd name="T98" fmla="*/ 262 w 268"/>
                  <a:gd name="T99" fmla="*/ 62 h 660"/>
                  <a:gd name="T100" fmla="*/ 258 w 268"/>
                  <a:gd name="T101" fmla="*/ 58 h 660"/>
                  <a:gd name="T102" fmla="*/ 252 w 268"/>
                  <a:gd name="T103" fmla="*/ 58 h 660"/>
                  <a:gd name="T104" fmla="*/ 250 w 268"/>
                  <a:gd name="T105" fmla="*/ 72 h 660"/>
                  <a:gd name="T106" fmla="*/ 246 w 268"/>
                  <a:gd name="T107" fmla="*/ 86 h 660"/>
                  <a:gd name="T108" fmla="*/ 176 w 268"/>
                  <a:gd name="T109" fmla="*/ 34 h 660"/>
                  <a:gd name="T110" fmla="*/ 146 w 268"/>
                  <a:gd name="T111" fmla="*/ 18 h 660"/>
                  <a:gd name="T112" fmla="*/ 144 w 268"/>
                  <a:gd name="T113" fmla="*/ 6 h 660"/>
                  <a:gd name="T114" fmla="*/ 138 w 268"/>
                  <a:gd name="T115" fmla="*/ 2 h 660"/>
                  <a:gd name="T116" fmla="*/ 120 w 268"/>
                  <a:gd name="T117" fmla="*/ 16 h 660"/>
                  <a:gd name="T118" fmla="*/ 118 w 268"/>
                  <a:gd name="T119" fmla="*/ 8 h 660"/>
                  <a:gd name="T120" fmla="*/ 94 w 268"/>
                  <a:gd name="T121" fmla="*/ 0 h 660"/>
                  <a:gd name="T122" fmla="*/ 86 w 268"/>
                  <a:gd name="T123" fmla="*/ 14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68" h="660">
                    <a:moveTo>
                      <a:pt x="82" y="18"/>
                    </a:moveTo>
                    <a:lnTo>
                      <a:pt x="82" y="20"/>
                    </a:lnTo>
                    <a:lnTo>
                      <a:pt x="82" y="22"/>
                    </a:lnTo>
                    <a:lnTo>
                      <a:pt x="82" y="28"/>
                    </a:lnTo>
                    <a:lnTo>
                      <a:pt x="82" y="32"/>
                    </a:lnTo>
                    <a:lnTo>
                      <a:pt x="82" y="36"/>
                    </a:lnTo>
                    <a:lnTo>
                      <a:pt x="80" y="36"/>
                    </a:lnTo>
                    <a:lnTo>
                      <a:pt x="78" y="38"/>
                    </a:lnTo>
                    <a:lnTo>
                      <a:pt x="76" y="40"/>
                    </a:lnTo>
                    <a:lnTo>
                      <a:pt x="72" y="44"/>
                    </a:lnTo>
                    <a:lnTo>
                      <a:pt x="70" y="50"/>
                    </a:lnTo>
                    <a:lnTo>
                      <a:pt x="68" y="58"/>
                    </a:lnTo>
                    <a:lnTo>
                      <a:pt x="66" y="62"/>
                    </a:lnTo>
                    <a:lnTo>
                      <a:pt x="62" y="70"/>
                    </a:lnTo>
                    <a:lnTo>
                      <a:pt x="56" y="80"/>
                    </a:lnTo>
                    <a:lnTo>
                      <a:pt x="52" y="90"/>
                    </a:lnTo>
                    <a:lnTo>
                      <a:pt x="50" y="98"/>
                    </a:lnTo>
                    <a:lnTo>
                      <a:pt x="48" y="104"/>
                    </a:lnTo>
                    <a:lnTo>
                      <a:pt x="48" y="112"/>
                    </a:lnTo>
                    <a:lnTo>
                      <a:pt x="46" y="126"/>
                    </a:lnTo>
                    <a:lnTo>
                      <a:pt x="48" y="144"/>
                    </a:lnTo>
                    <a:lnTo>
                      <a:pt x="46" y="234"/>
                    </a:lnTo>
                    <a:lnTo>
                      <a:pt x="46" y="236"/>
                    </a:lnTo>
                    <a:lnTo>
                      <a:pt x="44" y="238"/>
                    </a:lnTo>
                    <a:lnTo>
                      <a:pt x="40" y="242"/>
                    </a:lnTo>
                    <a:lnTo>
                      <a:pt x="38" y="246"/>
                    </a:lnTo>
                    <a:lnTo>
                      <a:pt x="34" y="250"/>
                    </a:lnTo>
                    <a:lnTo>
                      <a:pt x="32" y="256"/>
                    </a:lnTo>
                    <a:lnTo>
                      <a:pt x="30" y="260"/>
                    </a:lnTo>
                    <a:lnTo>
                      <a:pt x="28" y="262"/>
                    </a:lnTo>
                    <a:lnTo>
                      <a:pt x="24" y="280"/>
                    </a:lnTo>
                    <a:lnTo>
                      <a:pt x="22" y="282"/>
                    </a:lnTo>
                    <a:lnTo>
                      <a:pt x="22" y="284"/>
                    </a:lnTo>
                    <a:lnTo>
                      <a:pt x="24" y="292"/>
                    </a:lnTo>
                    <a:lnTo>
                      <a:pt x="22" y="302"/>
                    </a:lnTo>
                    <a:lnTo>
                      <a:pt x="24" y="310"/>
                    </a:lnTo>
                    <a:lnTo>
                      <a:pt x="22" y="322"/>
                    </a:lnTo>
                    <a:lnTo>
                      <a:pt x="18" y="324"/>
                    </a:lnTo>
                    <a:lnTo>
                      <a:pt x="18" y="332"/>
                    </a:lnTo>
                    <a:lnTo>
                      <a:pt x="20" y="332"/>
                    </a:lnTo>
                    <a:lnTo>
                      <a:pt x="20" y="336"/>
                    </a:lnTo>
                    <a:lnTo>
                      <a:pt x="20" y="348"/>
                    </a:lnTo>
                    <a:lnTo>
                      <a:pt x="20" y="360"/>
                    </a:lnTo>
                    <a:lnTo>
                      <a:pt x="20" y="370"/>
                    </a:lnTo>
                    <a:lnTo>
                      <a:pt x="20" y="374"/>
                    </a:lnTo>
                    <a:lnTo>
                      <a:pt x="18" y="378"/>
                    </a:lnTo>
                    <a:lnTo>
                      <a:pt x="18" y="380"/>
                    </a:lnTo>
                    <a:lnTo>
                      <a:pt x="18" y="382"/>
                    </a:lnTo>
                    <a:lnTo>
                      <a:pt x="18" y="384"/>
                    </a:lnTo>
                    <a:lnTo>
                      <a:pt x="20" y="386"/>
                    </a:lnTo>
                    <a:lnTo>
                      <a:pt x="20" y="388"/>
                    </a:lnTo>
                    <a:lnTo>
                      <a:pt x="22" y="390"/>
                    </a:lnTo>
                    <a:lnTo>
                      <a:pt x="22" y="396"/>
                    </a:lnTo>
                    <a:lnTo>
                      <a:pt x="22" y="408"/>
                    </a:lnTo>
                    <a:lnTo>
                      <a:pt x="22" y="420"/>
                    </a:lnTo>
                    <a:lnTo>
                      <a:pt x="20" y="428"/>
                    </a:lnTo>
                    <a:lnTo>
                      <a:pt x="20" y="430"/>
                    </a:lnTo>
                    <a:lnTo>
                      <a:pt x="16" y="432"/>
                    </a:lnTo>
                    <a:lnTo>
                      <a:pt x="14" y="434"/>
                    </a:lnTo>
                    <a:lnTo>
                      <a:pt x="10" y="438"/>
                    </a:lnTo>
                    <a:lnTo>
                      <a:pt x="6" y="442"/>
                    </a:lnTo>
                    <a:lnTo>
                      <a:pt x="4" y="446"/>
                    </a:lnTo>
                    <a:lnTo>
                      <a:pt x="2" y="452"/>
                    </a:lnTo>
                    <a:lnTo>
                      <a:pt x="2" y="466"/>
                    </a:lnTo>
                    <a:lnTo>
                      <a:pt x="2" y="486"/>
                    </a:lnTo>
                    <a:lnTo>
                      <a:pt x="2" y="506"/>
                    </a:lnTo>
                    <a:lnTo>
                      <a:pt x="2" y="524"/>
                    </a:lnTo>
                    <a:lnTo>
                      <a:pt x="2" y="530"/>
                    </a:lnTo>
                    <a:lnTo>
                      <a:pt x="0" y="532"/>
                    </a:lnTo>
                    <a:lnTo>
                      <a:pt x="0" y="536"/>
                    </a:lnTo>
                    <a:lnTo>
                      <a:pt x="2" y="542"/>
                    </a:lnTo>
                    <a:lnTo>
                      <a:pt x="2" y="554"/>
                    </a:lnTo>
                    <a:lnTo>
                      <a:pt x="14" y="568"/>
                    </a:lnTo>
                    <a:lnTo>
                      <a:pt x="52" y="568"/>
                    </a:lnTo>
                    <a:lnTo>
                      <a:pt x="54" y="568"/>
                    </a:lnTo>
                    <a:lnTo>
                      <a:pt x="54" y="570"/>
                    </a:lnTo>
                    <a:lnTo>
                      <a:pt x="54" y="572"/>
                    </a:lnTo>
                    <a:lnTo>
                      <a:pt x="54" y="574"/>
                    </a:lnTo>
                    <a:lnTo>
                      <a:pt x="54" y="580"/>
                    </a:lnTo>
                    <a:lnTo>
                      <a:pt x="56" y="588"/>
                    </a:lnTo>
                    <a:lnTo>
                      <a:pt x="56" y="612"/>
                    </a:lnTo>
                    <a:lnTo>
                      <a:pt x="60" y="638"/>
                    </a:lnTo>
                    <a:lnTo>
                      <a:pt x="100" y="640"/>
                    </a:lnTo>
                    <a:lnTo>
                      <a:pt x="114" y="660"/>
                    </a:lnTo>
                    <a:lnTo>
                      <a:pt x="116" y="654"/>
                    </a:lnTo>
                    <a:lnTo>
                      <a:pt x="118" y="648"/>
                    </a:lnTo>
                    <a:lnTo>
                      <a:pt x="118" y="638"/>
                    </a:lnTo>
                    <a:lnTo>
                      <a:pt x="106" y="624"/>
                    </a:lnTo>
                    <a:lnTo>
                      <a:pt x="94" y="614"/>
                    </a:lnTo>
                    <a:lnTo>
                      <a:pt x="92" y="616"/>
                    </a:lnTo>
                    <a:lnTo>
                      <a:pt x="88" y="616"/>
                    </a:lnTo>
                    <a:lnTo>
                      <a:pt x="82" y="616"/>
                    </a:lnTo>
                    <a:lnTo>
                      <a:pt x="74" y="612"/>
                    </a:lnTo>
                    <a:lnTo>
                      <a:pt x="66" y="604"/>
                    </a:lnTo>
                    <a:lnTo>
                      <a:pt x="60" y="590"/>
                    </a:lnTo>
                    <a:lnTo>
                      <a:pt x="56" y="568"/>
                    </a:lnTo>
                    <a:lnTo>
                      <a:pt x="56" y="564"/>
                    </a:lnTo>
                    <a:lnTo>
                      <a:pt x="54" y="554"/>
                    </a:lnTo>
                    <a:lnTo>
                      <a:pt x="52" y="544"/>
                    </a:lnTo>
                    <a:lnTo>
                      <a:pt x="54" y="534"/>
                    </a:lnTo>
                    <a:lnTo>
                      <a:pt x="62" y="526"/>
                    </a:lnTo>
                    <a:lnTo>
                      <a:pt x="74" y="508"/>
                    </a:lnTo>
                    <a:lnTo>
                      <a:pt x="74" y="508"/>
                    </a:lnTo>
                    <a:lnTo>
                      <a:pt x="78" y="506"/>
                    </a:lnTo>
                    <a:lnTo>
                      <a:pt x="80" y="502"/>
                    </a:lnTo>
                    <a:lnTo>
                      <a:pt x="84" y="500"/>
                    </a:lnTo>
                    <a:lnTo>
                      <a:pt x="88" y="496"/>
                    </a:lnTo>
                    <a:lnTo>
                      <a:pt x="92" y="492"/>
                    </a:lnTo>
                    <a:lnTo>
                      <a:pt x="94" y="490"/>
                    </a:lnTo>
                    <a:lnTo>
                      <a:pt x="94" y="486"/>
                    </a:lnTo>
                    <a:lnTo>
                      <a:pt x="94" y="484"/>
                    </a:lnTo>
                    <a:lnTo>
                      <a:pt x="96" y="482"/>
                    </a:lnTo>
                    <a:lnTo>
                      <a:pt x="96" y="478"/>
                    </a:lnTo>
                    <a:lnTo>
                      <a:pt x="96" y="474"/>
                    </a:lnTo>
                    <a:lnTo>
                      <a:pt x="96" y="470"/>
                    </a:lnTo>
                    <a:lnTo>
                      <a:pt x="96" y="466"/>
                    </a:lnTo>
                    <a:lnTo>
                      <a:pt x="94" y="462"/>
                    </a:lnTo>
                    <a:lnTo>
                      <a:pt x="90" y="460"/>
                    </a:lnTo>
                    <a:lnTo>
                      <a:pt x="86" y="458"/>
                    </a:lnTo>
                    <a:lnTo>
                      <a:pt x="82" y="456"/>
                    </a:lnTo>
                    <a:lnTo>
                      <a:pt x="78" y="452"/>
                    </a:lnTo>
                    <a:lnTo>
                      <a:pt x="76" y="448"/>
                    </a:lnTo>
                    <a:lnTo>
                      <a:pt x="74" y="444"/>
                    </a:lnTo>
                    <a:lnTo>
                      <a:pt x="74" y="436"/>
                    </a:lnTo>
                    <a:lnTo>
                      <a:pt x="74" y="432"/>
                    </a:lnTo>
                    <a:lnTo>
                      <a:pt x="76" y="428"/>
                    </a:lnTo>
                    <a:lnTo>
                      <a:pt x="78" y="426"/>
                    </a:lnTo>
                    <a:lnTo>
                      <a:pt x="82" y="424"/>
                    </a:lnTo>
                    <a:lnTo>
                      <a:pt x="84" y="424"/>
                    </a:lnTo>
                    <a:lnTo>
                      <a:pt x="86" y="424"/>
                    </a:lnTo>
                    <a:lnTo>
                      <a:pt x="88" y="424"/>
                    </a:lnTo>
                    <a:lnTo>
                      <a:pt x="88" y="424"/>
                    </a:lnTo>
                    <a:lnTo>
                      <a:pt x="104" y="402"/>
                    </a:lnTo>
                    <a:lnTo>
                      <a:pt x="112" y="382"/>
                    </a:lnTo>
                    <a:lnTo>
                      <a:pt x="112" y="370"/>
                    </a:lnTo>
                    <a:lnTo>
                      <a:pt x="124" y="368"/>
                    </a:lnTo>
                    <a:lnTo>
                      <a:pt x="124" y="354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112" y="346"/>
                    </a:lnTo>
                    <a:lnTo>
                      <a:pt x="110" y="344"/>
                    </a:lnTo>
                    <a:lnTo>
                      <a:pt x="110" y="340"/>
                    </a:lnTo>
                    <a:lnTo>
                      <a:pt x="110" y="336"/>
                    </a:lnTo>
                    <a:lnTo>
                      <a:pt x="112" y="334"/>
                    </a:lnTo>
                    <a:lnTo>
                      <a:pt x="114" y="332"/>
                    </a:lnTo>
                    <a:lnTo>
                      <a:pt x="118" y="332"/>
                    </a:lnTo>
                    <a:lnTo>
                      <a:pt x="138" y="334"/>
                    </a:lnTo>
                    <a:lnTo>
                      <a:pt x="142" y="314"/>
                    </a:lnTo>
                    <a:lnTo>
                      <a:pt x="142" y="312"/>
                    </a:lnTo>
                    <a:lnTo>
                      <a:pt x="144" y="310"/>
                    </a:lnTo>
                    <a:lnTo>
                      <a:pt x="144" y="306"/>
                    </a:lnTo>
                    <a:lnTo>
                      <a:pt x="148" y="300"/>
                    </a:lnTo>
                    <a:lnTo>
                      <a:pt x="150" y="296"/>
                    </a:lnTo>
                    <a:lnTo>
                      <a:pt x="154" y="294"/>
                    </a:lnTo>
                    <a:lnTo>
                      <a:pt x="160" y="292"/>
                    </a:lnTo>
                    <a:lnTo>
                      <a:pt x="164" y="294"/>
                    </a:lnTo>
                    <a:lnTo>
                      <a:pt x="172" y="294"/>
                    </a:lnTo>
                    <a:lnTo>
                      <a:pt x="184" y="294"/>
                    </a:lnTo>
                    <a:lnTo>
                      <a:pt x="198" y="290"/>
                    </a:lnTo>
                    <a:lnTo>
                      <a:pt x="210" y="282"/>
                    </a:lnTo>
                    <a:lnTo>
                      <a:pt x="218" y="266"/>
                    </a:lnTo>
                    <a:lnTo>
                      <a:pt x="220" y="262"/>
                    </a:lnTo>
                    <a:lnTo>
                      <a:pt x="220" y="256"/>
                    </a:lnTo>
                    <a:lnTo>
                      <a:pt x="218" y="250"/>
                    </a:lnTo>
                    <a:lnTo>
                      <a:pt x="216" y="242"/>
                    </a:lnTo>
                    <a:lnTo>
                      <a:pt x="214" y="234"/>
                    </a:lnTo>
                    <a:lnTo>
                      <a:pt x="208" y="218"/>
                    </a:lnTo>
                    <a:lnTo>
                      <a:pt x="206" y="216"/>
                    </a:lnTo>
                    <a:lnTo>
                      <a:pt x="206" y="214"/>
                    </a:lnTo>
                    <a:lnTo>
                      <a:pt x="204" y="210"/>
                    </a:lnTo>
                    <a:lnTo>
                      <a:pt x="202" y="206"/>
                    </a:lnTo>
                    <a:lnTo>
                      <a:pt x="200" y="202"/>
                    </a:lnTo>
                    <a:lnTo>
                      <a:pt x="200" y="196"/>
                    </a:lnTo>
                    <a:lnTo>
                      <a:pt x="202" y="194"/>
                    </a:lnTo>
                    <a:lnTo>
                      <a:pt x="202" y="190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58"/>
                    </a:lnTo>
                    <a:lnTo>
                      <a:pt x="202" y="152"/>
                    </a:lnTo>
                    <a:lnTo>
                      <a:pt x="214" y="134"/>
                    </a:lnTo>
                    <a:lnTo>
                      <a:pt x="214" y="132"/>
                    </a:lnTo>
                    <a:lnTo>
                      <a:pt x="214" y="128"/>
                    </a:lnTo>
                    <a:lnTo>
                      <a:pt x="218" y="124"/>
                    </a:lnTo>
                    <a:lnTo>
                      <a:pt x="220" y="120"/>
                    </a:lnTo>
                    <a:lnTo>
                      <a:pt x="224" y="116"/>
                    </a:lnTo>
                    <a:lnTo>
                      <a:pt x="228" y="112"/>
                    </a:lnTo>
                    <a:lnTo>
                      <a:pt x="230" y="110"/>
                    </a:lnTo>
                    <a:lnTo>
                      <a:pt x="230" y="110"/>
                    </a:lnTo>
                    <a:lnTo>
                      <a:pt x="238" y="104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62" y="84"/>
                    </a:lnTo>
                    <a:lnTo>
                      <a:pt x="264" y="82"/>
                    </a:lnTo>
                    <a:lnTo>
                      <a:pt x="266" y="76"/>
                    </a:lnTo>
                    <a:lnTo>
                      <a:pt x="268" y="72"/>
                    </a:lnTo>
                    <a:lnTo>
                      <a:pt x="268" y="68"/>
                    </a:lnTo>
                    <a:lnTo>
                      <a:pt x="268" y="64"/>
                    </a:lnTo>
                    <a:lnTo>
                      <a:pt x="266" y="62"/>
                    </a:lnTo>
                    <a:lnTo>
                      <a:pt x="264" y="62"/>
                    </a:lnTo>
                    <a:lnTo>
                      <a:pt x="262" y="62"/>
                    </a:lnTo>
                    <a:lnTo>
                      <a:pt x="262" y="60"/>
                    </a:lnTo>
                    <a:lnTo>
                      <a:pt x="260" y="60"/>
                    </a:lnTo>
                    <a:lnTo>
                      <a:pt x="258" y="60"/>
                    </a:lnTo>
                    <a:lnTo>
                      <a:pt x="258" y="58"/>
                    </a:lnTo>
                    <a:lnTo>
                      <a:pt x="258" y="58"/>
                    </a:lnTo>
                    <a:lnTo>
                      <a:pt x="258" y="56"/>
                    </a:lnTo>
                    <a:lnTo>
                      <a:pt x="260" y="56"/>
                    </a:lnTo>
                    <a:lnTo>
                      <a:pt x="252" y="58"/>
                    </a:lnTo>
                    <a:lnTo>
                      <a:pt x="252" y="60"/>
                    </a:lnTo>
                    <a:lnTo>
                      <a:pt x="250" y="66"/>
                    </a:lnTo>
                    <a:lnTo>
                      <a:pt x="250" y="70"/>
                    </a:lnTo>
                    <a:lnTo>
                      <a:pt x="250" y="72"/>
                    </a:lnTo>
                    <a:lnTo>
                      <a:pt x="250" y="74"/>
                    </a:lnTo>
                    <a:lnTo>
                      <a:pt x="248" y="78"/>
                    </a:lnTo>
                    <a:lnTo>
                      <a:pt x="246" y="82"/>
                    </a:lnTo>
                    <a:lnTo>
                      <a:pt x="246" y="86"/>
                    </a:lnTo>
                    <a:lnTo>
                      <a:pt x="246" y="88"/>
                    </a:lnTo>
                    <a:lnTo>
                      <a:pt x="194" y="88"/>
                    </a:lnTo>
                    <a:lnTo>
                      <a:pt x="210" y="52"/>
                    </a:lnTo>
                    <a:lnTo>
                      <a:pt x="176" y="34"/>
                    </a:lnTo>
                    <a:lnTo>
                      <a:pt x="170" y="28"/>
                    </a:lnTo>
                    <a:lnTo>
                      <a:pt x="154" y="22"/>
                    </a:lnTo>
                    <a:lnTo>
                      <a:pt x="150" y="20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4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40" y="2"/>
                    </a:lnTo>
                    <a:lnTo>
                      <a:pt x="138" y="2"/>
                    </a:lnTo>
                    <a:lnTo>
                      <a:pt x="134" y="0"/>
                    </a:lnTo>
                    <a:lnTo>
                      <a:pt x="132" y="2"/>
                    </a:lnTo>
                    <a:lnTo>
                      <a:pt x="130" y="4"/>
                    </a:lnTo>
                    <a:lnTo>
                      <a:pt x="120" y="16"/>
                    </a:lnTo>
                    <a:lnTo>
                      <a:pt x="120" y="16"/>
                    </a:lnTo>
                    <a:lnTo>
                      <a:pt x="120" y="14"/>
                    </a:lnTo>
                    <a:lnTo>
                      <a:pt x="120" y="12"/>
                    </a:lnTo>
                    <a:lnTo>
                      <a:pt x="118" y="8"/>
                    </a:lnTo>
                    <a:lnTo>
                      <a:pt x="116" y="6"/>
                    </a:lnTo>
                    <a:lnTo>
                      <a:pt x="114" y="4"/>
                    </a:lnTo>
                    <a:lnTo>
                      <a:pt x="108" y="4"/>
                    </a:lnTo>
                    <a:lnTo>
                      <a:pt x="94" y="0"/>
                    </a:lnTo>
                    <a:lnTo>
                      <a:pt x="94" y="2"/>
                    </a:lnTo>
                    <a:lnTo>
                      <a:pt x="92" y="6"/>
                    </a:lnTo>
                    <a:lnTo>
                      <a:pt x="90" y="10"/>
                    </a:lnTo>
                    <a:lnTo>
                      <a:pt x="86" y="14"/>
                    </a:lnTo>
                    <a:lnTo>
                      <a:pt x="82" y="18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3" name="Freeform 331">
                <a:extLst>
                  <a:ext uri="{FF2B5EF4-FFF2-40B4-BE49-F238E27FC236}">
                    <a16:creationId xmlns:a16="http://schemas.microsoft.com/office/drawing/2014/main" id="{83107505-6487-420C-9470-C2329D1289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1" y="3052"/>
                <a:ext cx="532" cy="572"/>
              </a:xfrm>
              <a:custGeom>
                <a:avLst/>
                <a:gdLst>
                  <a:gd name="T0" fmla="*/ 324 w 532"/>
                  <a:gd name="T1" fmla="*/ 492 h 572"/>
                  <a:gd name="T2" fmla="*/ 418 w 532"/>
                  <a:gd name="T3" fmla="*/ 404 h 572"/>
                  <a:gd name="T4" fmla="*/ 474 w 532"/>
                  <a:gd name="T5" fmla="*/ 284 h 572"/>
                  <a:gd name="T6" fmla="*/ 532 w 532"/>
                  <a:gd name="T7" fmla="*/ 162 h 572"/>
                  <a:gd name="T8" fmla="*/ 478 w 532"/>
                  <a:gd name="T9" fmla="*/ 116 h 572"/>
                  <a:gd name="T10" fmla="*/ 382 w 532"/>
                  <a:gd name="T11" fmla="*/ 96 h 572"/>
                  <a:gd name="T12" fmla="*/ 384 w 532"/>
                  <a:gd name="T13" fmla="*/ 80 h 572"/>
                  <a:gd name="T14" fmla="*/ 366 w 532"/>
                  <a:gd name="T15" fmla="*/ 76 h 572"/>
                  <a:gd name="T16" fmla="*/ 336 w 532"/>
                  <a:gd name="T17" fmla="*/ 72 h 572"/>
                  <a:gd name="T18" fmla="*/ 306 w 532"/>
                  <a:gd name="T19" fmla="*/ 84 h 572"/>
                  <a:gd name="T20" fmla="*/ 282 w 532"/>
                  <a:gd name="T21" fmla="*/ 96 h 572"/>
                  <a:gd name="T22" fmla="*/ 300 w 532"/>
                  <a:gd name="T23" fmla="*/ 76 h 572"/>
                  <a:gd name="T24" fmla="*/ 322 w 532"/>
                  <a:gd name="T25" fmla="*/ 50 h 572"/>
                  <a:gd name="T26" fmla="*/ 282 w 532"/>
                  <a:gd name="T27" fmla="*/ 0 h 572"/>
                  <a:gd name="T28" fmla="*/ 264 w 532"/>
                  <a:gd name="T29" fmla="*/ 20 h 572"/>
                  <a:gd name="T30" fmla="*/ 254 w 532"/>
                  <a:gd name="T31" fmla="*/ 22 h 572"/>
                  <a:gd name="T32" fmla="*/ 244 w 532"/>
                  <a:gd name="T33" fmla="*/ 22 h 572"/>
                  <a:gd name="T34" fmla="*/ 234 w 532"/>
                  <a:gd name="T35" fmla="*/ 24 h 572"/>
                  <a:gd name="T36" fmla="*/ 218 w 532"/>
                  <a:gd name="T37" fmla="*/ 22 h 572"/>
                  <a:gd name="T38" fmla="*/ 202 w 532"/>
                  <a:gd name="T39" fmla="*/ 26 h 572"/>
                  <a:gd name="T40" fmla="*/ 184 w 532"/>
                  <a:gd name="T41" fmla="*/ 24 h 572"/>
                  <a:gd name="T42" fmla="*/ 176 w 532"/>
                  <a:gd name="T43" fmla="*/ 2 h 572"/>
                  <a:gd name="T44" fmla="*/ 156 w 532"/>
                  <a:gd name="T45" fmla="*/ 14 h 572"/>
                  <a:gd name="T46" fmla="*/ 120 w 532"/>
                  <a:gd name="T47" fmla="*/ 6 h 572"/>
                  <a:gd name="T48" fmla="*/ 120 w 532"/>
                  <a:gd name="T49" fmla="*/ 10 h 572"/>
                  <a:gd name="T50" fmla="*/ 130 w 532"/>
                  <a:gd name="T51" fmla="*/ 26 h 572"/>
                  <a:gd name="T52" fmla="*/ 90 w 532"/>
                  <a:gd name="T53" fmla="*/ 52 h 572"/>
                  <a:gd name="T54" fmla="*/ 76 w 532"/>
                  <a:gd name="T55" fmla="*/ 44 h 572"/>
                  <a:gd name="T56" fmla="*/ 62 w 532"/>
                  <a:gd name="T57" fmla="*/ 62 h 572"/>
                  <a:gd name="T58" fmla="*/ 52 w 532"/>
                  <a:gd name="T59" fmla="*/ 70 h 572"/>
                  <a:gd name="T60" fmla="*/ 60 w 532"/>
                  <a:gd name="T61" fmla="*/ 96 h 572"/>
                  <a:gd name="T62" fmla="*/ 36 w 532"/>
                  <a:gd name="T63" fmla="*/ 132 h 572"/>
                  <a:gd name="T64" fmla="*/ 10 w 532"/>
                  <a:gd name="T65" fmla="*/ 146 h 572"/>
                  <a:gd name="T66" fmla="*/ 2 w 532"/>
                  <a:gd name="T67" fmla="*/ 164 h 572"/>
                  <a:gd name="T68" fmla="*/ 4 w 532"/>
                  <a:gd name="T69" fmla="*/ 194 h 572"/>
                  <a:gd name="T70" fmla="*/ 12 w 532"/>
                  <a:gd name="T71" fmla="*/ 198 h 572"/>
                  <a:gd name="T72" fmla="*/ 26 w 532"/>
                  <a:gd name="T73" fmla="*/ 206 h 572"/>
                  <a:gd name="T74" fmla="*/ 42 w 532"/>
                  <a:gd name="T75" fmla="*/ 198 h 572"/>
                  <a:gd name="T76" fmla="*/ 50 w 532"/>
                  <a:gd name="T77" fmla="*/ 226 h 572"/>
                  <a:gd name="T78" fmla="*/ 78 w 532"/>
                  <a:gd name="T79" fmla="*/ 224 h 572"/>
                  <a:gd name="T80" fmla="*/ 96 w 532"/>
                  <a:gd name="T81" fmla="*/ 210 h 572"/>
                  <a:gd name="T82" fmla="*/ 110 w 532"/>
                  <a:gd name="T83" fmla="*/ 206 h 572"/>
                  <a:gd name="T84" fmla="*/ 124 w 532"/>
                  <a:gd name="T85" fmla="*/ 248 h 572"/>
                  <a:gd name="T86" fmla="*/ 156 w 532"/>
                  <a:gd name="T87" fmla="*/ 266 h 572"/>
                  <a:gd name="T88" fmla="*/ 182 w 532"/>
                  <a:gd name="T89" fmla="*/ 288 h 572"/>
                  <a:gd name="T90" fmla="*/ 206 w 532"/>
                  <a:gd name="T91" fmla="*/ 310 h 572"/>
                  <a:gd name="T92" fmla="*/ 214 w 532"/>
                  <a:gd name="T93" fmla="*/ 326 h 572"/>
                  <a:gd name="T94" fmla="*/ 214 w 532"/>
                  <a:gd name="T95" fmla="*/ 372 h 572"/>
                  <a:gd name="T96" fmla="*/ 220 w 532"/>
                  <a:gd name="T97" fmla="*/ 416 h 572"/>
                  <a:gd name="T98" fmla="*/ 242 w 532"/>
                  <a:gd name="T99" fmla="*/ 422 h 572"/>
                  <a:gd name="T100" fmla="*/ 254 w 532"/>
                  <a:gd name="T101" fmla="*/ 436 h 572"/>
                  <a:gd name="T102" fmla="*/ 264 w 532"/>
                  <a:gd name="T103" fmla="*/ 450 h 572"/>
                  <a:gd name="T104" fmla="*/ 270 w 532"/>
                  <a:gd name="T105" fmla="*/ 466 h 572"/>
                  <a:gd name="T106" fmla="*/ 232 w 532"/>
                  <a:gd name="T107" fmla="*/ 500 h 572"/>
                  <a:gd name="T108" fmla="*/ 216 w 532"/>
                  <a:gd name="T109" fmla="*/ 524 h 572"/>
                  <a:gd name="T110" fmla="*/ 240 w 532"/>
                  <a:gd name="T111" fmla="*/ 538 h 572"/>
                  <a:gd name="T112" fmla="*/ 264 w 532"/>
                  <a:gd name="T113" fmla="*/ 552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32" h="572">
                    <a:moveTo>
                      <a:pt x="290" y="562"/>
                    </a:moveTo>
                    <a:lnTo>
                      <a:pt x="292" y="556"/>
                    </a:lnTo>
                    <a:lnTo>
                      <a:pt x="294" y="552"/>
                    </a:lnTo>
                    <a:lnTo>
                      <a:pt x="296" y="548"/>
                    </a:lnTo>
                    <a:lnTo>
                      <a:pt x="304" y="536"/>
                    </a:lnTo>
                    <a:lnTo>
                      <a:pt x="314" y="518"/>
                    </a:lnTo>
                    <a:lnTo>
                      <a:pt x="324" y="492"/>
                    </a:lnTo>
                    <a:lnTo>
                      <a:pt x="336" y="458"/>
                    </a:lnTo>
                    <a:lnTo>
                      <a:pt x="342" y="452"/>
                    </a:lnTo>
                    <a:lnTo>
                      <a:pt x="354" y="440"/>
                    </a:lnTo>
                    <a:lnTo>
                      <a:pt x="370" y="426"/>
                    </a:lnTo>
                    <a:lnTo>
                      <a:pt x="392" y="414"/>
                    </a:lnTo>
                    <a:lnTo>
                      <a:pt x="416" y="406"/>
                    </a:lnTo>
                    <a:lnTo>
                      <a:pt x="418" y="404"/>
                    </a:lnTo>
                    <a:lnTo>
                      <a:pt x="426" y="400"/>
                    </a:lnTo>
                    <a:lnTo>
                      <a:pt x="434" y="394"/>
                    </a:lnTo>
                    <a:lnTo>
                      <a:pt x="446" y="382"/>
                    </a:lnTo>
                    <a:lnTo>
                      <a:pt x="456" y="366"/>
                    </a:lnTo>
                    <a:lnTo>
                      <a:pt x="466" y="344"/>
                    </a:lnTo>
                    <a:lnTo>
                      <a:pt x="472" y="318"/>
                    </a:lnTo>
                    <a:lnTo>
                      <a:pt x="474" y="284"/>
                    </a:lnTo>
                    <a:lnTo>
                      <a:pt x="514" y="216"/>
                    </a:lnTo>
                    <a:lnTo>
                      <a:pt x="516" y="214"/>
                    </a:lnTo>
                    <a:lnTo>
                      <a:pt x="524" y="204"/>
                    </a:lnTo>
                    <a:lnTo>
                      <a:pt x="530" y="190"/>
                    </a:lnTo>
                    <a:lnTo>
                      <a:pt x="532" y="170"/>
                    </a:lnTo>
                    <a:lnTo>
                      <a:pt x="532" y="168"/>
                    </a:lnTo>
                    <a:lnTo>
                      <a:pt x="532" y="162"/>
                    </a:lnTo>
                    <a:lnTo>
                      <a:pt x="532" y="154"/>
                    </a:lnTo>
                    <a:lnTo>
                      <a:pt x="528" y="146"/>
                    </a:lnTo>
                    <a:lnTo>
                      <a:pt x="518" y="138"/>
                    </a:lnTo>
                    <a:lnTo>
                      <a:pt x="502" y="132"/>
                    </a:lnTo>
                    <a:lnTo>
                      <a:pt x="498" y="130"/>
                    </a:lnTo>
                    <a:lnTo>
                      <a:pt x="490" y="124"/>
                    </a:lnTo>
                    <a:lnTo>
                      <a:pt x="478" y="116"/>
                    </a:lnTo>
                    <a:lnTo>
                      <a:pt x="464" y="110"/>
                    </a:lnTo>
                    <a:lnTo>
                      <a:pt x="448" y="110"/>
                    </a:lnTo>
                    <a:lnTo>
                      <a:pt x="398" y="94"/>
                    </a:lnTo>
                    <a:lnTo>
                      <a:pt x="394" y="92"/>
                    </a:lnTo>
                    <a:lnTo>
                      <a:pt x="390" y="94"/>
                    </a:lnTo>
                    <a:lnTo>
                      <a:pt x="386" y="94"/>
                    </a:lnTo>
                    <a:lnTo>
                      <a:pt x="382" y="96"/>
                    </a:lnTo>
                    <a:lnTo>
                      <a:pt x="380" y="98"/>
                    </a:lnTo>
                    <a:lnTo>
                      <a:pt x="378" y="98"/>
                    </a:lnTo>
                    <a:lnTo>
                      <a:pt x="380" y="94"/>
                    </a:lnTo>
                    <a:lnTo>
                      <a:pt x="382" y="90"/>
                    </a:lnTo>
                    <a:lnTo>
                      <a:pt x="382" y="86"/>
                    </a:lnTo>
                    <a:lnTo>
                      <a:pt x="384" y="82"/>
                    </a:lnTo>
                    <a:lnTo>
                      <a:pt x="384" y="80"/>
                    </a:lnTo>
                    <a:lnTo>
                      <a:pt x="382" y="78"/>
                    </a:lnTo>
                    <a:lnTo>
                      <a:pt x="380" y="76"/>
                    </a:lnTo>
                    <a:lnTo>
                      <a:pt x="376" y="76"/>
                    </a:lnTo>
                    <a:lnTo>
                      <a:pt x="374" y="76"/>
                    </a:lnTo>
                    <a:lnTo>
                      <a:pt x="370" y="76"/>
                    </a:lnTo>
                    <a:lnTo>
                      <a:pt x="368" y="76"/>
                    </a:lnTo>
                    <a:lnTo>
                      <a:pt x="366" y="76"/>
                    </a:lnTo>
                    <a:lnTo>
                      <a:pt x="362" y="76"/>
                    </a:lnTo>
                    <a:lnTo>
                      <a:pt x="358" y="74"/>
                    </a:lnTo>
                    <a:lnTo>
                      <a:pt x="352" y="74"/>
                    </a:lnTo>
                    <a:lnTo>
                      <a:pt x="346" y="72"/>
                    </a:lnTo>
                    <a:lnTo>
                      <a:pt x="340" y="72"/>
                    </a:lnTo>
                    <a:lnTo>
                      <a:pt x="338" y="72"/>
                    </a:lnTo>
                    <a:lnTo>
                      <a:pt x="336" y="72"/>
                    </a:lnTo>
                    <a:lnTo>
                      <a:pt x="330" y="72"/>
                    </a:lnTo>
                    <a:lnTo>
                      <a:pt x="324" y="76"/>
                    </a:lnTo>
                    <a:lnTo>
                      <a:pt x="318" y="78"/>
                    </a:lnTo>
                    <a:lnTo>
                      <a:pt x="314" y="80"/>
                    </a:lnTo>
                    <a:lnTo>
                      <a:pt x="310" y="82"/>
                    </a:lnTo>
                    <a:lnTo>
                      <a:pt x="306" y="84"/>
                    </a:lnTo>
                    <a:lnTo>
                      <a:pt x="306" y="84"/>
                    </a:lnTo>
                    <a:lnTo>
                      <a:pt x="298" y="90"/>
                    </a:lnTo>
                    <a:lnTo>
                      <a:pt x="292" y="94"/>
                    </a:lnTo>
                    <a:lnTo>
                      <a:pt x="286" y="98"/>
                    </a:lnTo>
                    <a:lnTo>
                      <a:pt x="282" y="98"/>
                    </a:lnTo>
                    <a:lnTo>
                      <a:pt x="278" y="98"/>
                    </a:lnTo>
                    <a:lnTo>
                      <a:pt x="278" y="98"/>
                    </a:lnTo>
                    <a:lnTo>
                      <a:pt x="282" y="96"/>
                    </a:lnTo>
                    <a:lnTo>
                      <a:pt x="286" y="94"/>
                    </a:lnTo>
                    <a:lnTo>
                      <a:pt x="290" y="90"/>
                    </a:lnTo>
                    <a:lnTo>
                      <a:pt x="292" y="86"/>
                    </a:lnTo>
                    <a:lnTo>
                      <a:pt x="294" y="84"/>
                    </a:lnTo>
                    <a:lnTo>
                      <a:pt x="294" y="84"/>
                    </a:lnTo>
                    <a:lnTo>
                      <a:pt x="298" y="80"/>
                    </a:lnTo>
                    <a:lnTo>
                      <a:pt x="300" y="76"/>
                    </a:lnTo>
                    <a:lnTo>
                      <a:pt x="304" y="72"/>
                    </a:lnTo>
                    <a:lnTo>
                      <a:pt x="308" y="68"/>
                    </a:lnTo>
                    <a:lnTo>
                      <a:pt x="312" y="66"/>
                    </a:lnTo>
                    <a:lnTo>
                      <a:pt x="314" y="64"/>
                    </a:lnTo>
                    <a:lnTo>
                      <a:pt x="316" y="62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2" y="46"/>
                    </a:lnTo>
                    <a:lnTo>
                      <a:pt x="322" y="46"/>
                    </a:lnTo>
                    <a:lnTo>
                      <a:pt x="312" y="26"/>
                    </a:lnTo>
                    <a:lnTo>
                      <a:pt x="296" y="8"/>
                    </a:lnTo>
                    <a:lnTo>
                      <a:pt x="290" y="4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4"/>
                    </a:lnTo>
                    <a:lnTo>
                      <a:pt x="274" y="8"/>
                    </a:lnTo>
                    <a:lnTo>
                      <a:pt x="270" y="8"/>
                    </a:lnTo>
                    <a:lnTo>
                      <a:pt x="270" y="10"/>
                    </a:lnTo>
                    <a:lnTo>
                      <a:pt x="268" y="14"/>
                    </a:lnTo>
                    <a:lnTo>
                      <a:pt x="266" y="18"/>
                    </a:lnTo>
                    <a:lnTo>
                      <a:pt x="264" y="20"/>
                    </a:lnTo>
                    <a:lnTo>
                      <a:pt x="264" y="22"/>
                    </a:lnTo>
                    <a:lnTo>
                      <a:pt x="262" y="24"/>
                    </a:lnTo>
                    <a:lnTo>
                      <a:pt x="260" y="24"/>
                    </a:lnTo>
                    <a:lnTo>
                      <a:pt x="260" y="24"/>
                    </a:lnTo>
                    <a:lnTo>
                      <a:pt x="258" y="24"/>
                    </a:lnTo>
                    <a:lnTo>
                      <a:pt x="256" y="24"/>
                    </a:lnTo>
                    <a:lnTo>
                      <a:pt x="254" y="22"/>
                    </a:lnTo>
                    <a:lnTo>
                      <a:pt x="252" y="22"/>
                    </a:lnTo>
                    <a:lnTo>
                      <a:pt x="252" y="22"/>
                    </a:lnTo>
                    <a:lnTo>
                      <a:pt x="250" y="22"/>
                    </a:lnTo>
                    <a:lnTo>
                      <a:pt x="248" y="22"/>
                    </a:lnTo>
                    <a:lnTo>
                      <a:pt x="248" y="22"/>
                    </a:lnTo>
                    <a:lnTo>
                      <a:pt x="246" y="22"/>
                    </a:lnTo>
                    <a:lnTo>
                      <a:pt x="244" y="22"/>
                    </a:lnTo>
                    <a:lnTo>
                      <a:pt x="242" y="24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8" y="24"/>
                    </a:lnTo>
                    <a:lnTo>
                      <a:pt x="236" y="24"/>
                    </a:lnTo>
                    <a:lnTo>
                      <a:pt x="236" y="24"/>
                    </a:lnTo>
                    <a:lnTo>
                      <a:pt x="234" y="24"/>
                    </a:lnTo>
                    <a:lnTo>
                      <a:pt x="232" y="22"/>
                    </a:lnTo>
                    <a:lnTo>
                      <a:pt x="230" y="22"/>
                    </a:lnTo>
                    <a:lnTo>
                      <a:pt x="230" y="22"/>
                    </a:lnTo>
                    <a:lnTo>
                      <a:pt x="228" y="22"/>
                    </a:lnTo>
                    <a:lnTo>
                      <a:pt x="226" y="24"/>
                    </a:lnTo>
                    <a:lnTo>
                      <a:pt x="224" y="24"/>
                    </a:lnTo>
                    <a:lnTo>
                      <a:pt x="218" y="22"/>
                    </a:lnTo>
                    <a:lnTo>
                      <a:pt x="218" y="26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4" y="28"/>
                    </a:lnTo>
                    <a:lnTo>
                      <a:pt x="212" y="26"/>
                    </a:lnTo>
                    <a:lnTo>
                      <a:pt x="206" y="26"/>
                    </a:lnTo>
                    <a:lnTo>
                      <a:pt x="202" y="26"/>
                    </a:lnTo>
                    <a:lnTo>
                      <a:pt x="194" y="28"/>
                    </a:lnTo>
                    <a:lnTo>
                      <a:pt x="192" y="28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4" y="30"/>
                    </a:lnTo>
                    <a:lnTo>
                      <a:pt x="184" y="28"/>
                    </a:lnTo>
                    <a:lnTo>
                      <a:pt x="184" y="24"/>
                    </a:lnTo>
                    <a:lnTo>
                      <a:pt x="184" y="20"/>
                    </a:lnTo>
                    <a:lnTo>
                      <a:pt x="184" y="18"/>
                    </a:lnTo>
                    <a:lnTo>
                      <a:pt x="184" y="14"/>
                    </a:lnTo>
                    <a:lnTo>
                      <a:pt x="184" y="10"/>
                    </a:lnTo>
                    <a:lnTo>
                      <a:pt x="184" y="6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76" y="4"/>
                    </a:lnTo>
                    <a:lnTo>
                      <a:pt x="174" y="6"/>
                    </a:lnTo>
                    <a:lnTo>
                      <a:pt x="172" y="8"/>
                    </a:lnTo>
                    <a:lnTo>
                      <a:pt x="166" y="6"/>
                    </a:lnTo>
                    <a:lnTo>
                      <a:pt x="156" y="10"/>
                    </a:lnTo>
                    <a:lnTo>
                      <a:pt x="156" y="14"/>
                    </a:lnTo>
                    <a:lnTo>
                      <a:pt x="142" y="16"/>
                    </a:lnTo>
                    <a:lnTo>
                      <a:pt x="138" y="10"/>
                    </a:lnTo>
                    <a:lnTo>
                      <a:pt x="136" y="10"/>
                    </a:lnTo>
                    <a:lnTo>
                      <a:pt x="134" y="10"/>
                    </a:lnTo>
                    <a:lnTo>
                      <a:pt x="128" y="8"/>
                    </a:lnTo>
                    <a:lnTo>
                      <a:pt x="124" y="8"/>
                    </a:lnTo>
                    <a:lnTo>
                      <a:pt x="120" y="6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8"/>
                    </a:lnTo>
                    <a:lnTo>
                      <a:pt x="116" y="8"/>
                    </a:lnTo>
                    <a:lnTo>
                      <a:pt x="116" y="10"/>
                    </a:lnTo>
                    <a:lnTo>
                      <a:pt x="118" y="10"/>
                    </a:lnTo>
                    <a:lnTo>
                      <a:pt x="120" y="10"/>
                    </a:lnTo>
                    <a:lnTo>
                      <a:pt x="122" y="12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4" y="22"/>
                    </a:lnTo>
                    <a:lnTo>
                      <a:pt x="126" y="24"/>
                    </a:lnTo>
                    <a:lnTo>
                      <a:pt x="128" y="26"/>
                    </a:lnTo>
                    <a:lnTo>
                      <a:pt x="130" y="26"/>
                    </a:lnTo>
                    <a:lnTo>
                      <a:pt x="134" y="26"/>
                    </a:lnTo>
                    <a:lnTo>
                      <a:pt x="136" y="26"/>
                    </a:lnTo>
                    <a:lnTo>
                      <a:pt x="136" y="34"/>
                    </a:lnTo>
                    <a:lnTo>
                      <a:pt x="128" y="38"/>
                    </a:lnTo>
                    <a:lnTo>
                      <a:pt x="110" y="58"/>
                    </a:lnTo>
                    <a:lnTo>
                      <a:pt x="92" y="52"/>
                    </a:lnTo>
                    <a:lnTo>
                      <a:pt x="90" y="52"/>
                    </a:lnTo>
                    <a:lnTo>
                      <a:pt x="88" y="52"/>
                    </a:lnTo>
                    <a:lnTo>
                      <a:pt x="84" y="50"/>
                    </a:lnTo>
                    <a:lnTo>
                      <a:pt x="80" y="50"/>
                    </a:lnTo>
                    <a:lnTo>
                      <a:pt x="78" y="50"/>
                    </a:lnTo>
                    <a:lnTo>
                      <a:pt x="78" y="50"/>
                    </a:lnTo>
                    <a:lnTo>
                      <a:pt x="78" y="46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4" y="40"/>
                    </a:lnTo>
                    <a:lnTo>
                      <a:pt x="52" y="44"/>
                    </a:lnTo>
                    <a:lnTo>
                      <a:pt x="52" y="5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6" y="58"/>
                    </a:lnTo>
                    <a:lnTo>
                      <a:pt x="54" y="58"/>
                    </a:lnTo>
                    <a:lnTo>
                      <a:pt x="52" y="60"/>
                    </a:lnTo>
                    <a:lnTo>
                      <a:pt x="52" y="70"/>
                    </a:lnTo>
                    <a:lnTo>
                      <a:pt x="54" y="70"/>
                    </a:lnTo>
                    <a:lnTo>
                      <a:pt x="54" y="72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6"/>
                    </a:lnTo>
                    <a:lnTo>
                      <a:pt x="60" y="92"/>
                    </a:lnTo>
                    <a:lnTo>
                      <a:pt x="60" y="96"/>
                    </a:lnTo>
                    <a:lnTo>
                      <a:pt x="52" y="126"/>
                    </a:lnTo>
                    <a:lnTo>
                      <a:pt x="50" y="132"/>
                    </a:lnTo>
                    <a:lnTo>
                      <a:pt x="44" y="132"/>
                    </a:lnTo>
                    <a:lnTo>
                      <a:pt x="44" y="132"/>
                    </a:lnTo>
                    <a:lnTo>
                      <a:pt x="42" y="130"/>
                    </a:lnTo>
                    <a:lnTo>
                      <a:pt x="38" y="130"/>
                    </a:lnTo>
                    <a:lnTo>
                      <a:pt x="36" y="132"/>
                    </a:lnTo>
                    <a:lnTo>
                      <a:pt x="34" y="132"/>
                    </a:lnTo>
                    <a:lnTo>
                      <a:pt x="32" y="132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8"/>
                    </a:lnTo>
                    <a:lnTo>
                      <a:pt x="14" y="142"/>
                    </a:lnTo>
                    <a:lnTo>
                      <a:pt x="10" y="146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8" y="156"/>
                    </a:lnTo>
                    <a:lnTo>
                      <a:pt x="6" y="158"/>
                    </a:lnTo>
                    <a:lnTo>
                      <a:pt x="6" y="160"/>
                    </a:lnTo>
                    <a:lnTo>
                      <a:pt x="4" y="162"/>
                    </a:lnTo>
                    <a:lnTo>
                      <a:pt x="2" y="164"/>
                    </a:lnTo>
                    <a:lnTo>
                      <a:pt x="0" y="168"/>
                    </a:lnTo>
                    <a:lnTo>
                      <a:pt x="0" y="174"/>
                    </a:lnTo>
                    <a:lnTo>
                      <a:pt x="0" y="182"/>
                    </a:lnTo>
                    <a:lnTo>
                      <a:pt x="2" y="188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4" y="194"/>
                    </a:lnTo>
                    <a:lnTo>
                      <a:pt x="6" y="198"/>
                    </a:lnTo>
                    <a:lnTo>
                      <a:pt x="6" y="200"/>
                    </a:lnTo>
                    <a:lnTo>
                      <a:pt x="4" y="200"/>
                    </a:lnTo>
                    <a:lnTo>
                      <a:pt x="4" y="200"/>
                    </a:lnTo>
                    <a:lnTo>
                      <a:pt x="6" y="200"/>
                    </a:lnTo>
                    <a:lnTo>
                      <a:pt x="10" y="198"/>
                    </a:lnTo>
                    <a:lnTo>
                      <a:pt x="12" y="198"/>
                    </a:lnTo>
                    <a:lnTo>
                      <a:pt x="14" y="200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6" y="202"/>
                    </a:lnTo>
                    <a:lnTo>
                      <a:pt x="18" y="204"/>
                    </a:lnTo>
                    <a:lnTo>
                      <a:pt x="22" y="204"/>
                    </a:lnTo>
                    <a:lnTo>
                      <a:pt x="26" y="206"/>
                    </a:lnTo>
                    <a:lnTo>
                      <a:pt x="30" y="206"/>
                    </a:lnTo>
                    <a:lnTo>
                      <a:pt x="30" y="206"/>
                    </a:lnTo>
                    <a:lnTo>
                      <a:pt x="30" y="206"/>
                    </a:lnTo>
                    <a:lnTo>
                      <a:pt x="34" y="204"/>
                    </a:lnTo>
                    <a:lnTo>
                      <a:pt x="36" y="202"/>
                    </a:lnTo>
                    <a:lnTo>
                      <a:pt x="38" y="200"/>
                    </a:lnTo>
                    <a:lnTo>
                      <a:pt x="42" y="198"/>
                    </a:lnTo>
                    <a:lnTo>
                      <a:pt x="42" y="196"/>
                    </a:lnTo>
                    <a:lnTo>
                      <a:pt x="42" y="222"/>
                    </a:lnTo>
                    <a:lnTo>
                      <a:pt x="42" y="222"/>
                    </a:lnTo>
                    <a:lnTo>
                      <a:pt x="42" y="224"/>
                    </a:lnTo>
                    <a:lnTo>
                      <a:pt x="44" y="224"/>
                    </a:lnTo>
                    <a:lnTo>
                      <a:pt x="48" y="226"/>
                    </a:lnTo>
                    <a:lnTo>
                      <a:pt x="50" y="226"/>
                    </a:lnTo>
                    <a:lnTo>
                      <a:pt x="54" y="226"/>
                    </a:lnTo>
                    <a:lnTo>
                      <a:pt x="58" y="226"/>
                    </a:lnTo>
                    <a:lnTo>
                      <a:pt x="64" y="226"/>
                    </a:lnTo>
                    <a:lnTo>
                      <a:pt x="70" y="226"/>
                    </a:lnTo>
                    <a:lnTo>
                      <a:pt x="74" y="224"/>
                    </a:lnTo>
                    <a:lnTo>
                      <a:pt x="74" y="224"/>
                    </a:lnTo>
                    <a:lnTo>
                      <a:pt x="78" y="224"/>
                    </a:lnTo>
                    <a:lnTo>
                      <a:pt x="80" y="222"/>
                    </a:lnTo>
                    <a:lnTo>
                      <a:pt x="84" y="218"/>
                    </a:lnTo>
                    <a:lnTo>
                      <a:pt x="86" y="216"/>
                    </a:lnTo>
                    <a:lnTo>
                      <a:pt x="86" y="214"/>
                    </a:lnTo>
                    <a:lnTo>
                      <a:pt x="90" y="212"/>
                    </a:lnTo>
                    <a:lnTo>
                      <a:pt x="94" y="210"/>
                    </a:lnTo>
                    <a:lnTo>
                      <a:pt x="96" y="210"/>
                    </a:lnTo>
                    <a:lnTo>
                      <a:pt x="100" y="212"/>
                    </a:lnTo>
                    <a:lnTo>
                      <a:pt x="102" y="212"/>
                    </a:lnTo>
                    <a:lnTo>
                      <a:pt x="102" y="212"/>
                    </a:lnTo>
                    <a:lnTo>
                      <a:pt x="104" y="210"/>
                    </a:lnTo>
                    <a:lnTo>
                      <a:pt x="106" y="208"/>
                    </a:lnTo>
                    <a:lnTo>
                      <a:pt x="108" y="206"/>
                    </a:lnTo>
                    <a:lnTo>
                      <a:pt x="110" y="206"/>
                    </a:lnTo>
                    <a:lnTo>
                      <a:pt x="112" y="206"/>
                    </a:lnTo>
                    <a:lnTo>
                      <a:pt x="112" y="208"/>
                    </a:lnTo>
                    <a:lnTo>
                      <a:pt x="112" y="212"/>
                    </a:lnTo>
                    <a:lnTo>
                      <a:pt x="112" y="216"/>
                    </a:lnTo>
                    <a:lnTo>
                      <a:pt x="112" y="226"/>
                    </a:lnTo>
                    <a:lnTo>
                      <a:pt x="114" y="238"/>
                    </a:lnTo>
                    <a:lnTo>
                      <a:pt x="124" y="248"/>
                    </a:lnTo>
                    <a:lnTo>
                      <a:pt x="136" y="252"/>
                    </a:lnTo>
                    <a:lnTo>
                      <a:pt x="146" y="250"/>
                    </a:lnTo>
                    <a:lnTo>
                      <a:pt x="148" y="252"/>
                    </a:lnTo>
                    <a:lnTo>
                      <a:pt x="148" y="254"/>
                    </a:lnTo>
                    <a:lnTo>
                      <a:pt x="150" y="258"/>
                    </a:lnTo>
                    <a:lnTo>
                      <a:pt x="152" y="262"/>
                    </a:lnTo>
                    <a:lnTo>
                      <a:pt x="156" y="266"/>
                    </a:lnTo>
                    <a:lnTo>
                      <a:pt x="162" y="268"/>
                    </a:lnTo>
                    <a:lnTo>
                      <a:pt x="164" y="268"/>
                    </a:lnTo>
                    <a:lnTo>
                      <a:pt x="166" y="272"/>
                    </a:lnTo>
                    <a:lnTo>
                      <a:pt x="170" y="274"/>
                    </a:lnTo>
                    <a:lnTo>
                      <a:pt x="174" y="278"/>
                    </a:lnTo>
                    <a:lnTo>
                      <a:pt x="178" y="284"/>
                    </a:lnTo>
                    <a:lnTo>
                      <a:pt x="182" y="288"/>
                    </a:lnTo>
                    <a:lnTo>
                      <a:pt x="182" y="294"/>
                    </a:lnTo>
                    <a:lnTo>
                      <a:pt x="206" y="296"/>
                    </a:lnTo>
                    <a:lnTo>
                      <a:pt x="206" y="298"/>
                    </a:lnTo>
                    <a:lnTo>
                      <a:pt x="204" y="300"/>
                    </a:lnTo>
                    <a:lnTo>
                      <a:pt x="204" y="304"/>
                    </a:lnTo>
                    <a:lnTo>
                      <a:pt x="204" y="308"/>
                    </a:lnTo>
                    <a:lnTo>
                      <a:pt x="206" y="310"/>
                    </a:lnTo>
                    <a:lnTo>
                      <a:pt x="206" y="310"/>
                    </a:lnTo>
                    <a:lnTo>
                      <a:pt x="208" y="312"/>
                    </a:lnTo>
                    <a:lnTo>
                      <a:pt x="210" y="312"/>
                    </a:lnTo>
                    <a:lnTo>
                      <a:pt x="212" y="314"/>
                    </a:lnTo>
                    <a:lnTo>
                      <a:pt x="214" y="318"/>
                    </a:lnTo>
                    <a:lnTo>
                      <a:pt x="214" y="322"/>
                    </a:lnTo>
                    <a:lnTo>
                      <a:pt x="214" y="326"/>
                    </a:lnTo>
                    <a:lnTo>
                      <a:pt x="214" y="338"/>
                    </a:lnTo>
                    <a:lnTo>
                      <a:pt x="214" y="350"/>
                    </a:lnTo>
                    <a:lnTo>
                      <a:pt x="214" y="362"/>
                    </a:lnTo>
                    <a:lnTo>
                      <a:pt x="210" y="368"/>
                    </a:lnTo>
                    <a:lnTo>
                      <a:pt x="212" y="368"/>
                    </a:lnTo>
                    <a:lnTo>
                      <a:pt x="212" y="370"/>
                    </a:lnTo>
                    <a:lnTo>
                      <a:pt x="214" y="372"/>
                    </a:lnTo>
                    <a:lnTo>
                      <a:pt x="214" y="374"/>
                    </a:lnTo>
                    <a:lnTo>
                      <a:pt x="214" y="380"/>
                    </a:lnTo>
                    <a:lnTo>
                      <a:pt x="216" y="384"/>
                    </a:lnTo>
                    <a:lnTo>
                      <a:pt x="216" y="396"/>
                    </a:lnTo>
                    <a:lnTo>
                      <a:pt x="218" y="408"/>
                    </a:lnTo>
                    <a:lnTo>
                      <a:pt x="218" y="416"/>
                    </a:lnTo>
                    <a:lnTo>
                      <a:pt x="220" y="416"/>
                    </a:lnTo>
                    <a:lnTo>
                      <a:pt x="220" y="418"/>
                    </a:lnTo>
                    <a:lnTo>
                      <a:pt x="222" y="420"/>
                    </a:lnTo>
                    <a:lnTo>
                      <a:pt x="226" y="420"/>
                    </a:lnTo>
                    <a:lnTo>
                      <a:pt x="236" y="424"/>
                    </a:lnTo>
                    <a:lnTo>
                      <a:pt x="238" y="422"/>
                    </a:lnTo>
                    <a:lnTo>
                      <a:pt x="240" y="422"/>
                    </a:lnTo>
                    <a:lnTo>
                      <a:pt x="242" y="422"/>
                    </a:lnTo>
                    <a:lnTo>
                      <a:pt x="244" y="422"/>
                    </a:lnTo>
                    <a:lnTo>
                      <a:pt x="246" y="422"/>
                    </a:lnTo>
                    <a:lnTo>
                      <a:pt x="248" y="424"/>
                    </a:lnTo>
                    <a:lnTo>
                      <a:pt x="248" y="424"/>
                    </a:lnTo>
                    <a:lnTo>
                      <a:pt x="250" y="428"/>
                    </a:lnTo>
                    <a:lnTo>
                      <a:pt x="252" y="432"/>
                    </a:lnTo>
                    <a:lnTo>
                      <a:pt x="254" y="436"/>
                    </a:lnTo>
                    <a:lnTo>
                      <a:pt x="256" y="442"/>
                    </a:lnTo>
                    <a:lnTo>
                      <a:pt x="256" y="446"/>
                    </a:lnTo>
                    <a:lnTo>
                      <a:pt x="256" y="448"/>
                    </a:lnTo>
                    <a:lnTo>
                      <a:pt x="256" y="448"/>
                    </a:lnTo>
                    <a:lnTo>
                      <a:pt x="260" y="450"/>
                    </a:lnTo>
                    <a:lnTo>
                      <a:pt x="264" y="450"/>
                    </a:lnTo>
                    <a:lnTo>
                      <a:pt x="264" y="450"/>
                    </a:lnTo>
                    <a:lnTo>
                      <a:pt x="266" y="452"/>
                    </a:lnTo>
                    <a:lnTo>
                      <a:pt x="266" y="452"/>
                    </a:lnTo>
                    <a:lnTo>
                      <a:pt x="268" y="452"/>
                    </a:lnTo>
                    <a:lnTo>
                      <a:pt x="270" y="454"/>
                    </a:lnTo>
                    <a:lnTo>
                      <a:pt x="270" y="458"/>
                    </a:lnTo>
                    <a:lnTo>
                      <a:pt x="270" y="462"/>
                    </a:lnTo>
                    <a:lnTo>
                      <a:pt x="270" y="466"/>
                    </a:lnTo>
                    <a:lnTo>
                      <a:pt x="266" y="472"/>
                    </a:lnTo>
                    <a:lnTo>
                      <a:pt x="264" y="474"/>
                    </a:lnTo>
                    <a:lnTo>
                      <a:pt x="258" y="480"/>
                    </a:lnTo>
                    <a:lnTo>
                      <a:pt x="248" y="488"/>
                    </a:lnTo>
                    <a:lnTo>
                      <a:pt x="240" y="494"/>
                    </a:lnTo>
                    <a:lnTo>
                      <a:pt x="234" y="500"/>
                    </a:lnTo>
                    <a:lnTo>
                      <a:pt x="232" y="500"/>
                    </a:lnTo>
                    <a:lnTo>
                      <a:pt x="230" y="502"/>
                    </a:lnTo>
                    <a:lnTo>
                      <a:pt x="228" y="506"/>
                    </a:lnTo>
                    <a:lnTo>
                      <a:pt x="224" y="510"/>
                    </a:lnTo>
                    <a:lnTo>
                      <a:pt x="220" y="514"/>
                    </a:lnTo>
                    <a:lnTo>
                      <a:pt x="218" y="518"/>
                    </a:lnTo>
                    <a:lnTo>
                      <a:pt x="216" y="522"/>
                    </a:lnTo>
                    <a:lnTo>
                      <a:pt x="216" y="524"/>
                    </a:lnTo>
                    <a:lnTo>
                      <a:pt x="216" y="524"/>
                    </a:lnTo>
                    <a:lnTo>
                      <a:pt x="218" y="524"/>
                    </a:lnTo>
                    <a:lnTo>
                      <a:pt x="220" y="522"/>
                    </a:lnTo>
                    <a:lnTo>
                      <a:pt x="224" y="524"/>
                    </a:lnTo>
                    <a:lnTo>
                      <a:pt x="226" y="526"/>
                    </a:lnTo>
                    <a:lnTo>
                      <a:pt x="230" y="530"/>
                    </a:lnTo>
                    <a:lnTo>
                      <a:pt x="240" y="538"/>
                    </a:lnTo>
                    <a:lnTo>
                      <a:pt x="240" y="540"/>
                    </a:lnTo>
                    <a:lnTo>
                      <a:pt x="244" y="540"/>
                    </a:lnTo>
                    <a:lnTo>
                      <a:pt x="248" y="542"/>
                    </a:lnTo>
                    <a:lnTo>
                      <a:pt x="254" y="544"/>
                    </a:lnTo>
                    <a:lnTo>
                      <a:pt x="258" y="546"/>
                    </a:lnTo>
                    <a:lnTo>
                      <a:pt x="262" y="548"/>
                    </a:lnTo>
                    <a:lnTo>
                      <a:pt x="264" y="552"/>
                    </a:lnTo>
                    <a:lnTo>
                      <a:pt x="278" y="568"/>
                    </a:lnTo>
                    <a:lnTo>
                      <a:pt x="282" y="572"/>
                    </a:lnTo>
                    <a:lnTo>
                      <a:pt x="290" y="56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4" name="Freeform 332">
                <a:extLst>
                  <a:ext uri="{FF2B5EF4-FFF2-40B4-BE49-F238E27FC236}">
                    <a16:creationId xmlns:a16="http://schemas.microsoft.com/office/drawing/2014/main" id="{64768AEA-A346-431F-BF45-A6CB7F7C7E4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9" y="3354"/>
                <a:ext cx="150" cy="756"/>
              </a:xfrm>
              <a:custGeom>
                <a:avLst/>
                <a:gdLst>
                  <a:gd name="T0" fmla="*/ 130 w 150"/>
                  <a:gd name="T1" fmla="*/ 742 h 756"/>
                  <a:gd name="T2" fmla="*/ 102 w 150"/>
                  <a:gd name="T3" fmla="*/ 748 h 756"/>
                  <a:gd name="T4" fmla="*/ 92 w 150"/>
                  <a:gd name="T5" fmla="*/ 748 h 756"/>
                  <a:gd name="T6" fmla="*/ 54 w 150"/>
                  <a:gd name="T7" fmla="*/ 716 h 756"/>
                  <a:gd name="T8" fmla="*/ 70 w 150"/>
                  <a:gd name="T9" fmla="*/ 688 h 756"/>
                  <a:gd name="T10" fmla="*/ 58 w 150"/>
                  <a:gd name="T11" fmla="*/ 678 h 756"/>
                  <a:gd name="T12" fmla="*/ 42 w 150"/>
                  <a:gd name="T13" fmla="*/ 678 h 756"/>
                  <a:gd name="T14" fmla="*/ 34 w 150"/>
                  <a:gd name="T15" fmla="*/ 686 h 756"/>
                  <a:gd name="T16" fmla="*/ 0 w 150"/>
                  <a:gd name="T17" fmla="*/ 622 h 756"/>
                  <a:gd name="T18" fmla="*/ 8 w 150"/>
                  <a:gd name="T19" fmla="*/ 540 h 756"/>
                  <a:gd name="T20" fmla="*/ 30 w 150"/>
                  <a:gd name="T21" fmla="*/ 452 h 756"/>
                  <a:gd name="T22" fmla="*/ 28 w 150"/>
                  <a:gd name="T23" fmla="*/ 398 h 756"/>
                  <a:gd name="T24" fmla="*/ 48 w 150"/>
                  <a:gd name="T25" fmla="*/ 368 h 756"/>
                  <a:gd name="T26" fmla="*/ 46 w 150"/>
                  <a:gd name="T27" fmla="*/ 336 h 756"/>
                  <a:gd name="T28" fmla="*/ 38 w 150"/>
                  <a:gd name="T29" fmla="*/ 352 h 756"/>
                  <a:gd name="T30" fmla="*/ 36 w 150"/>
                  <a:gd name="T31" fmla="*/ 372 h 756"/>
                  <a:gd name="T32" fmla="*/ 30 w 150"/>
                  <a:gd name="T33" fmla="*/ 380 h 756"/>
                  <a:gd name="T34" fmla="*/ 50 w 150"/>
                  <a:gd name="T35" fmla="*/ 260 h 756"/>
                  <a:gd name="T36" fmla="*/ 56 w 150"/>
                  <a:gd name="T37" fmla="*/ 214 h 756"/>
                  <a:gd name="T38" fmla="*/ 66 w 150"/>
                  <a:gd name="T39" fmla="*/ 184 h 756"/>
                  <a:gd name="T40" fmla="*/ 66 w 150"/>
                  <a:gd name="T41" fmla="*/ 166 h 756"/>
                  <a:gd name="T42" fmla="*/ 68 w 150"/>
                  <a:gd name="T43" fmla="*/ 150 h 756"/>
                  <a:gd name="T44" fmla="*/ 70 w 150"/>
                  <a:gd name="T45" fmla="*/ 134 h 756"/>
                  <a:gd name="T46" fmla="*/ 68 w 150"/>
                  <a:gd name="T47" fmla="*/ 110 h 756"/>
                  <a:gd name="T48" fmla="*/ 72 w 150"/>
                  <a:gd name="T49" fmla="*/ 88 h 756"/>
                  <a:gd name="T50" fmla="*/ 64 w 150"/>
                  <a:gd name="T51" fmla="*/ 30 h 756"/>
                  <a:gd name="T52" fmla="*/ 46 w 150"/>
                  <a:gd name="T53" fmla="*/ 10 h 756"/>
                  <a:gd name="T54" fmla="*/ 60 w 150"/>
                  <a:gd name="T55" fmla="*/ 6 h 756"/>
                  <a:gd name="T56" fmla="*/ 74 w 150"/>
                  <a:gd name="T57" fmla="*/ 8 h 756"/>
                  <a:gd name="T58" fmla="*/ 100 w 150"/>
                  <a:gd name="T59" fmla="*/ 46 h 756"/>
                  <a:gd name="T60" fmla="*/ 110 w 150"/>
                  <a:gd name="T61" fmla="*/ 106 h 756"/>
                  <a:gd name="T62" fmla="*/ 116 w 150"/>
                  <a:gd name="T63" fmla="*/ 108 h 756"/>
                  <a:gd name="T64" fmla="*/ 118 w 150"/>
                  <a:gd name="T65" fmla="*/ 116 h 756"/>
                  <a:gd name="T66" fmla="*/ 114 w 150"/>
                  <a:gd name="T67" fmla="*/ 126 h 756"/>
                  <a:gd name="T68" fmla="*/ 104 w 150"/>
                  <a:gd name="T69" fmla="*/ 146 h 756"/>
                  <a:gd name="T70" fmla="*/ 88 w 150"/>
                  <a:gd name="T71" fmla="*/ 178 h 756"/>
                  <a:gd name="T72" fmla="*/ 82 w 150"/>
                  <a:gd name="T73" fmla="*/ 214 h 756"/>
                  <a:gd name="T74" fmla="*/ 80 w 150"/>
                  <a:gd name="T75" fmla="*/ 326 h 756"/>
                  <a:gd name="T76" fmla="*/ 68 w 150"/>
                  <a:gd name="T77" fmla="*/ 344 h 756"/>
                  <a:gd name="T78" fmla="*/ 58 w 150"/>
                  <a:gd name="T79" fmla="*/ 370 h 756"/>
                  <a:gd name="T80" fmla="*/ 60 w 150"/>
                  <a:gd name="T81" fmla="*/ 398 h 756"/>
                  <a:gd name="T82" fmla="*/ 56 w 150"/>
                  <a:gd name="T83" fmla="*/ 420 h 756"/>
                  <a:gd name="T84" fmla="*/ 56 w 150"/>
                  <a:gd name="T85" fmla="*/ 458 h 756"/>
                  <a:gd name="T86" fmla="*/ 54 w 150"/>
                  <a:gd name="T87" fmla="*/ 470 h 756"/>
                  <a:gd name="T88" fmla="*/ 58 w 150"/>
                  <a:gd name="T89" fmla="*/ 478 h 756"/>
                  <a:gd name="T90" fmla="*/ 56 w 150"/>
                  <a:gd name="T91" fmla="*/ 516 h 756"/>
                  <a:gd name="T92" fmla="*/ 46 w 150"/>
                  <a:gd name="T93" fmla="*/ 526 h 756"/>
                  <a:gd name="T94" fmla="*/ 38 w 150"/>
                  <a:gd name="T95" fmla="*/ 554 h 756"/>
                  <a:gd name="T96" fmla="*/ 38 w 150"/>
                  <a:gd name="T97" fmla="*/ 618 h 756"/>
                  <a:gd name="T98" fmla="*/ 38 w 150"/>
                  <a:gd name="T99" fmla="*/ 642 h 756"/>
                  <a:gd name="T100" fmla="*/ 90 w 150"/>
                  <a:gd name="T101" fmla="*/ 658 h 756"/>
                  <a:gd name="T102" fmla="*/ 92 w 150"/>
                  <a:gd name="T103" fmla="*/ 676 h 756"/>
                  <a:gd name="T104" fmla="*/ 150 w 150"/>
                  <a:gd name="T105" fmla="*/ 748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0" h="756">
                    <a:moveTo>
                      <a:pt x="150" y="748"/>
                    </a:moveTo>
                    <a:lnTo>
                      <a:pt x="144" y="752"/>
                    </a:lnTo>
                    <a:lnTo>
                      <a:pt x="136" y="748"/>
                    </a:lnTo>
                    <a:lnTo>
                      <a:pt x="130" y="742"/>
                    </a:lnTo>
                    <a:lnTo>
                      <a:pt x="122" y="744"/>
                    </a:lnTo>
                    <a:lnTo>
                      <a:pt x="112" y="750"/>
                    </a:lnTo>
                    <a:lnTo>
                      <a:pt x="106" y="756"/>
                    </a:lnTo>
                    <a:lnTo>
                      <a:pt x="102" y="748"/>
                    </a:lnTo>
                    <a:lnTo>
                      <a:pt x="104" y="738"/>
                    </a:lnTo>
                    <a:lnTo>
                      <a:pt x="102" y="732"/>
                    </a:lnTo>
                    <a:lnTo>
                      <a:pt x="92" y="736"/>
                    </a:lnTo>
                    <a:lnTo>
                      <a:pt x="92" y="748"/>
                    </a:lnTo>
                    <a:lnTo>
                      <a:pt x="76" y="748"/>
                    </a:lnTo>
                    <a:lnTo>
                      <a:pt x="70" y="728"/>
                    </a:lnTo>
                    <a:lnTo>
                      <a:pt x="54" y="730"/>
                    </a:lnTo>
                    <a:lnTo>
                      <a:pt x="54" y="716"/>
                    </a:lnTo>
                    <a:lnTo>
                      <a:pt x="66" y="712"/>
                    </a:lnTo>
                    <a:lnTo>
                      <a:pt x="72" y="694"/>
                    </a:lnTo>
                    <a:lnTo>
                      <a:pt x="72" y="690"/>
                    </a:lnTo>
                    <a:lnTo>
                      <a:pt x="70" y="688"/>
                    </a:lnTo>
                    <a:lnTo>
                      <a:pt x="66" y="684"/>
                    </a:lnTo>
                    <a:lnTo>
                      <a:pt x="62" y="682"/>
                    </a:lnTo>
                    <a:lnTo>
                      <a:pt x="60" y="680"/>
                    </a:lnTo>
                    <a:lnTo>
                      <a:pt x="58" y="678"/>
                    </a:lnTo>
                    <a:lnTo>
                      <a:pt x="56" y="676"/>
                    </a:lnTo>
                    <a:lnTo>
                      <a:pt x="50" y="676"/>
                    </a:lnTo>
                    <a:lnTo>
                      <a:pt x="46" y="676"/>
                    </a:lnTo>
                    <a:lnTo>
                      <a:pt x="42" y="678"/>
                    </a:lnTo>
                    <a:lnTo>
                      <a:pt x="38" y="680"/>
                    </a:lnTo>
                    <a:lnTo>
                      <a:pt x="36" y="682"/>
                    </a:lnTo>
                    <a:lnTo>
                      <a:pt x="34" y="684"/>
                    </a:lnTo>
                    <a:lnTo>
                      <a:pt x="34" y="686"/>
                    </a:lnTo>
                    <a:lnTo>
                      <a:pt x="34" y="686"/>
                    </a:lnTo>
                    <a:lnTo>
                      <a:pt x="2" y="654"/>
                    </a:lnTo>
                    <a:lnTo>
                      <a:pt x="0" y="642"/>
                    </a:lnTo>
                    <a:lnTo>
                      <a:pt x="0" y="622"/>
                    </a:lnTo>
                    <a:lnTo>
                      <a:pt x="0" y="600"/>
                    </a:lnTo>
                    <a:lnTo>
                      <a:pt x="4" y="576"/>
                    </a:lnTo>
                    <a:lnTo>
                      <a:pt x="6" y="554"/>
                    </a:lnTo>
                    <a:lnTo>
                      <a:pt x="8" y="540"/>
                    </a:lnTo>
                    <a:lnTo>
                      <a:pt x="8" y="534"/>
                    </a:lnTo>
                    <a:lnTo>
                      <a:pt x="26" y="510"/>
                    </a:lnTo>
                    <a:lnTo>
                      <a:pt x="30" y="484"/>
                    </a:lnTo>
                    <a:lnTo>
                      <a:pt x="30" y="452"/>
                    </a:lnTo>
                    <a:lnTo>
                      <a:pt x="16" y="432"/>
                    </a:lnTo>
                    <a:lnTo>
                      <a:pt x="34" y="414"/>
                    </a:lnTo>
                    <a:lnTo>
                      <a:pt x="36" y="398"/>
                    </a:lnTo>
                    <a:lnTo>
                      <a:pt x="28" y="398"/>
                    </a:lnTo>
                    <a:lnTo>
                      <a:pt x="32" y="388"/>
                    </a:lnTo>
                    <a:lnTo>
                      <a:pt x="38" y="388"/>
                    </a:lnTo>
                    <a:lnTo>
                      <a:pt x="46" y="384"/>
                    </a:lnTo>
                    <a:lnTo>
                      <a:pt x="48" y="368"/>
                    </a:lnTo>
                    <a:lnTo>
                      <a:pt x="48" y="358"/>
                    </a:lnTo>
                    <a:lnTo>
                      <a:pt x="50" y="348"/>
                    </a:lnTo>
                    <a:lnTo>
                      <a:pt x="54" y="332"/>
                    </a:lnTo>
                    <a:lnTo>
                      <a:pt x="46" y="336"/>
                    </a:lnTo>
                    <a:lnTo>
                      <a:pt x="42" y="344"/>
                    </a:lnTo>
                    <a:lnTo>
                      <a:pt x="40" y="346"/>
                    </a:lnTo>
                    <a:lnTo>
                      <a:pt x="40" y="348"/>
                    </a:lnTo>
                    <a:lnTo>
                      <a:pt x="38" y="352"/>
                    </a:lnTo>
                    <a:lnTo>
                      <a:pt x="38" y="356"/>
                    </a:lnTo>
                    <a:lnTo>
                      <a:pt x="38" y="362"/>
                    </a:lnTo>
                    <a:lnTo>
                      <a:pt x="38" y="368"/>
                    </a:lnTo>
                    <a:lnTo>
                      <a:pt x="36" y="372"/>
                    </a:lnTo>
                    <a:lnTo>
                      <a:pt x="34" y="376"/>
                    </a:lnTo>
                    <a:lnTo>
                      <a:pt x="32" y="378"/>
                    </a:lnTo>
                    <a:lnTo>
                      <a:pt x="30" y="378"/>
                    </a:lnTo>
                    <a:lnTo>
                      <a:pt x="30" y="380"/>
                    </a:lnTo>
                    <a:lnTo>
                      <a:pt x="28" y="352"/>
                    </a:lnTo>
                    <a:lnTo>
                      <a:pt x="40" y="314"/>
                    </a:lnTo>
                    <a:lnTo>
                      <a:pt x="46" y="282"/>
                    </a:lnTo>
                    <a:lnTo>
                      <a:pt x="50" y="260"/>
                    </a:lnTo>
                    <a:lnTo>
                      <a:pt x="50" y="244"/>
                    </a:lnTo>
                    <a:lnTo>
                      <a:pt x="50" y="240"/>
                    </a:lnTo>
                    <a:lnTo>
                      <a:pt x="50" y="228"/>
                    </a:lnTo>
                    <a:lnTo>
                      <a:pt x="56" y="214"/>
                    </a:lnTo>
                    <a:lnTo>
                      <a:pt x="60" y="200"/>
                    </a:lnTo>
                    <a:lnTo>
                      <a:pt x="64" y="190"/>
                    </a:lnTo>
                    <a:lnTo>
                      <a:pt x="66" y="186"/>
                    </a:lnTo>
                    <a:lnTo>
                      <a:pt x="66" y="184"/>
                    </a:lnTo>
                    <a:lnTo>
                      <a:pt x="66" y="182"/>
                    </a:lnTo>
                    <a:lnTo>
                      <a:pt x="66" y="176"/>
                    </a:lnTo>
                    <a:lnTo>
                      <a:pt x="66" y="172"/>
                    </a:lnTo>
                    <a:lnTo>
                      <a:pt x="66" y="166"/>
                    </a:lnTo>
                    <a:lnTo>
                      <a:pt x="66" y="164"/>
                    </a:lnTo>
                    <a:lnTo>
                      <a:pt x="68" y="160"/>
                    </a:lnTo>
                    <a:lnTo>
                      <a:pt x="68" y="154"/>
                    </a:lnTo>
                    <a:lnTo>
                      <a:pt x="68" y="150"/>
                    </a:lnTo>
                    <a:lnTo>
                      <a:pt x="70" y="146"/>
                    </a:lnTo>
                    <a:lnTo>
                      <a:pt x="70" y="142"/>
                    </a:lnTo>
                    <a:lnTo>
                      <a:pt x="70" y="140"/>
                    </a:lnTo>
                    <a:lnTo>
                      <a:pt x="70" y="134"/>
                    </a:lnTo>
                    <a:lnTo>
                      <a:pt x="70" y="128"/>
                    </a:lnTo>
                    <a:lnTo>
                      <a:pt x="70" y="122"/>
                    </a:lnTo>
                    <a:lnTo>
                      <a:pt x="70" y="116"/>
                    </a:lnTo>
                    <a:lnTo>
                      <a:pt x="68" y="110"/>
                    </a:lnTo>
                    <a:lnTo>
                      <a:pt x="70" y="106"/>
                    </a:lnTo>
                    <a:lnTo>
                      <a:pt x="70" y="100"/>
                    </a:lnTo>
                    <a:lnTo>
                      <a:pt x="72" y="96"/>
                    </a:lnTo>
                    <a:lnTo>
                      <a:pt x="72" y="88"/>
                    </a:lnTo>
                    <a:lnTo>
                      <a:pt x="74" y="74"/>
                    </a:lnTo>
                    <a:lnTo>
                      <a:pt x="72" y="56"/>
                    </a:lnTo>
                    <a:lnTo>
                      <a:pt x="68" y="36"/>
                    </a:lnTo>
                    <a:lnTo>
                      <a:pt x="64" y="30"/>
                    </a:lnTo>
                    <a:lnTo>
                      <a:pt x="60" y="22"/>
                    </a:lnTo>
                    <a:lnTo>
                      <a:pt x="54" y="16"/>
                    </a:lnTo>
                    <a:lnTo>
                      <a:pt x="48" y="12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50" y="8"/>
                    </a:lnTo>
                    <a:lnTo>
                      <a:pt x="54" y="8"/>
                    </a:lnTo>
                    <a:lnTo>
                      <a:pt x="60" y="6"/>
                    </a:lnTo>
                    <a:lnTo>
                      <a:pt x="66" y="2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8"/>
                    </a:lnTo>
                    <a:lnTo>
                      <a:pt x="80" y="18"/>
                    </a:lnTo>
                    <a:lnTo>
                      <a:pt x="90" y="34"/>
                    </a:lnTo>
                    <a:lnTo>
                      <a:pt x="98" y="46"/>
                    </a:lnTo>
                    <a:lnTo>
                      <a:pt x="100" y="46"/>
                    </a:lnTo>
                    <a:lnTo>
                      <a:pt x="100" y="48"/>
                    </a:lnTo>
                    <a:lnTo>
                      <a:pt x="102" y="52"/>
                    </a:lnTo>
                    <a:lnTo>
                      <a:pt x="102" y="60"/>
                    </a:lnTo>
                    <a:lnTo>
                      <a:pt x="110" y="106"/>
                    </a:lnTo>
                    <a:lnTo>
                      <a:pt x="112" y="106"/>
                    </a:lnTo>
                    <a:lnTo>
                      <a:pt x="112" y="106"/>
                    </a:lnTo>
                    <a:lnTo>
                      <a:pt x="114" y="108"/>
                    </a:lnTo>
                    <a:lnTo>
                      <a:pt x="116" y="108"/>
                    </a:lnTo>
                    <a:lnTo>
                      <a:pt x="118" y="106"/>
                    </a:lnTo>
                    <a:lnTo>
                      <a:pt x="118" y="108"/>
                    </a:lnTo>
                    <a:lnTo>
                      <a:pt x="118" y="110"/>
                    </a:lnTo>
                    <a:lnTo>
                      <a:pt x="118" y="116"/>
                    </a:lnTo>
                    <a:lnTo>
                      <a:pt x="118" y="120"/>
                    </a:lnTo>
                    <a:lnTo>
                      <a:pt x="118" y="124"/>
                    </a:lnTo>
                    <a:lnTo>
                      <a:pt x="116" y="124"/>
                    </a:lnTo>
                    <a:lnTo>
                      <a:pt x="114" y="126"/>
                    </a:lnTo>
                    <a:lnTo>
                      <a:pt x="112" y="128"/>
                    </a:lnTo>
                    <a:lnTo>
                      <a:pt x="108" y="132"/>
                    </a:lnTo>
                    <a:lnTo>
                      <a:pt x="106" y="138"/>
                    </a:lnTo>
                    <a:lnTo>
                      <a:pt x="104" y="146"/>
                    </a:lnTo>
                    <a:lnTo>
                      <a:pt x="102" y="150"/>
                    </a:lnTo>
                    <a:lnTo>
                      <a:pt x="98" y="158"/>
                    </a:lnTo>
                    <a:lnTo>
                      <a:pt x="92" y="168"/>
                    </a:lnTo>
                    <a:lnTo>
                      <a:pt x="88" y="178"/>
                    </a:lnTo>
                    <a:lnTo>
                      <a:pt x="86" y="186"/>
                    </a:lnTo>
                    <a:lnTo>
                      <a:pt x="84" y="192"/>
                    </a:lnTo>
                    <a:lnTo>
                      <a:pt x="84" y="200"/>
                    </a:lnTo>
                    <a:lnTo>
                      <a:pt x="82" y="214"/>
                    </a:lnTo>
                    <a:lnTo>
                      <a:pt x="84" y="232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0" y="326"/>
                    </a:lnTo>
                    <a:lnTo>
                      <a:pt x="76" y="330"/>
                    </a:lnTo>
                    <a:lnTo>
                      <a:pt x="74" y="334"/>
                    </a:lnTo>
                    <a:lnTo>
                      <a:pt x="70" y="338"/>
                    </a:lnTo>
                    <a:lnTo>
                      <a:pt x="68" y="344"/>
                    </a:lnTo>
                    <a:lnTo>
                      <a:pt x="66" y="348"/>
                    </a:lnTo>
                    <a:lnTo>
                      <a:pt x="64" y="350"/>
                    </a:lnTo>
                    <a:lnTo>
                      <a:pt x="60" y="368"/>
                    </a:lnTo>
                    <a:lnTo>
                      <a:pt x="58" y="370"/>
                    </a:lnTo>
                    <a:lnTo>
                      <a:pt x="58" y="372"/>
                    </a:lnTo>
                    <a:lnTo>
                      <a:pt x="60" y="380"/>
                    </a:lnTo>
                    <a:lnTo>
                      <a:pt x="58" y="390"/>
                    </a:lnTo>
                    <a:lnTo>
                      <a:pt x="60" y="398"/>
                    </a:lnTo>
                    <a:lnTo>
                      <a:pt x="58" y="410"/>
                    </a:lnTo>
                    <a:lnTo>
                      <a:pt x="54" y="412"/>
                    </a:lnTo>
                    <a:lnTo>
                      <a:pt x="54" y="420"/>
                    </a:lnTo>
                    <a:lnTo>
                      <a:pt x="56" y="420"/>
                    </a:lnTo>
                    <a:lnTo>
                      <a:pt x="56" y="424"/>
                    </a:lnTo>
                    <a:lnTo>
                      <a:pt x="56" y="436"/>
                    </a:lnTo>
                    <a:lnTo>
                      <a:pt x="56" y="448"/>
                    </a:lnTo>
                    <a:lnTo>
                      <a:pt x="56" y="458"/>
                    </a:lnTo>
                    <a:lnTo>
                      <a:pt x="56" y="462"/>
                    </a:lnTo>
                    <a:lnTo>
                      <a:pt x="54" y="466"/>
                    </a:lnTo>
                    <a:lnTo>
                      <a:pt x="54" y="468"/>
                    </a:lnTo>
                    <a:lnTo>
                      <a:pt x="54" y="470"/>
                    </a:lnTo>
                    <a:lnTo>
                      <a:pt x="54" y="472"/>
                    </a:lnTo>
                    <a:lnTo>
                      <a:pt x="56" y="474"/>
                    </a:lnTo>
                    <a:lnTo>
                      <a:pt x="56" y="476"/>
                    </a:lnTo>
                    <a:lnTo>
                      <a:pt x="58" y="478"/>
                    </a:lnTo>
                    <a:lnTo>
                      <a:pt x="58" y="484"/>
                    </a:lnTo>
                    <a:lnTo>
                      <a:pt x="58" y="496"/>
                    </a:lnTo>
                    <a:lnTo>
                      <a:pt x="58" y="508"/>
                    </a:lnTo>
                    <a:lnTo>
                      <a:pt x="56" y="516"/>
                    </a:lnTo>
                    <a:lnTo>
                      <a:pt x="56" y="518"/>
                    </a:lnTo>
                    <a:lnTo>
                      <a:pt x="52" y="520"/>
                    </a:lnTo>
                    <a:lnTo>
                      <a:pt x="50" y="522"/>
                    </a:lnTo>
                    <a:lnTo>
                      <a:pt x="46" y="526"/>
                    </a:lnTo>
                    <a:lnTo>
                      <a:pt x="42" y="530"/>
                    </a:lnTo>
                    <a:lnTo>
                      <a:pt x="40" y="534"/>
                    </a:lnTo>
                    <a:lnTo>
                      <a:pt x="38" y="540"/>
                    </a:lnTo>
                    <a:lnTo>
                      <a:pt x="38" y="554"/>
                    </a:lnTo>
                    <a:lnTo>
                      <a:pt x="38" y="574"/>
                    </a:lnTo>
                    <a:lnTo>
                      <a:pt x="38" y="594"/>
                    </a:lnTo>
                    <a:lnTo>
                      <a:pt x="38" y="612"/>
                    </a:lnTo>
                    <a:lnTo>
                      <a:pt x="38" y="618"/>
                    </a:lnTo>
                    <a:lnTo>
                      <a:pt x="36" y="620"/>
                    </a:lnTo>
                    <a:lnTo>
                      <a:pt x="36" y="624"/>
                    </a:lnTo>
                    <a:lnTo>
                      <a:pt x="38" y="630"/>
                    </a:lnTo>
                    <a:lnTo>
                      <a:pt x="38" y="642"/>
                    </a:lnTo>
                    <a:lnTo>
                      <a:pt x="50" y="656"/>
                    </a:lnTo>
                    <a:lnTo>
                      <a:pt x="88" y="656"/>
                    </a:lnTo>
                    <a:lnTo>
                      <a:pt x="90" y="656"/>
                    </a:lnTo>
                    <a:lnTo>
                      <a:pt x="90" y="658"/>
                    </a:lnTo>
                    <a:lnTo>
                      <a:pt x="90" y="660"/>
                    </a:lnTo>
                    <a:lnTo>
                      <a:pt x="90" y="662"/>
                    </a:lnTo>
                    <a:lnTo>
                      <a:pt x="90" y="668"/>
                    </a:lnTo>
                    <a:lnTo>
                      <a:pt x="92" y="676"/>
                    </a:lnTo>
                    <a:lnTo>
                      <a:pt x="92" y="700"/>
                    </a:lnTo>
                    <a:lnTo>
                      <a:pt x="96" y="726"/>
                    </a:lnTo>
                    <a:lnTo>
                      <a:pt x="136" y="728"/>
                    </a:lnTo>
                    <a:lnTo>
                      <a:pt x="150" y="74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5" name="Freeform 333">
                <a:extLst>
                  <a:ext uri="{FF2B5EF4-FFF2-40B4-BE49-F238E27FC236}">
                    <a16:creationId xmlns:a16="http://schemas.microsoft.com/office/drawing/2014/main" id="{84831BCB-F7B7-49BC-80F2-E74D590BCA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59" y="3404"/>
                <a:ext cx="110" cy="126"/>
              </a:xfrm>
              <a:custGeom>
                <a:avLst/>
                <a:gdLst>
                  <a:gd name="T0" fmla="*/ 110 w 110"/>
                  <a:gd name="T1" fmla="*/ 94 h 126"/>
                  <a:gd name="T2" fmla="*/ 108 w 110"/>
                  <a:gd name="T3" fmla="*/ 84 h 126"/>
                  <a:gd name="T4" fmla="*/ 104 w 110"/>
                  <a:gd name="T5" fmla="*/ 76 h 126"/>
                  <a:gd name="T6" fmla="*/ 102 w 110"/>
                  <a:gd name="T7" fmla="*/ 72 h 126"/>
                  <a:gd name="T8" fmla="*/ 98 w 110"/>
                  <a:gd name="T9" fmla="*/ 70 h 126"/>
                  <a:gd name="T10" fmla="*/ 92 w 110"/>
                  <a:gd name="T11" fmla="*/ 70 h 126"/>
                  <a:gd name="T12" fmla="*/ 90 w 110"/>
                  <a:gd name="T13" fmla="*/ 72 h 126"/>
                  <a:gd name="T14" fmla="*/ 76 w 110"/>
                  <a:gd name="T15" fmla="*/ 68 h 126"/>
                  <a:gd name="T16" fmla="*/ 72 w 110"/>
                  <a:gd name="T17" fmla="*/ 64 h 126"/>
                  <a:gd name="T18" fmla="*/ 72 w 110"/>
                  <a:gd name="T19" fmla="*/ 54 h 126"/>
                  <a:gd name="T20" fmla="*/ 68 w 110"/>
                  <a:gd name="T21" fmla="*/ 32 h 126"/>
                  <a:gd name="T22" fmla="*/ 68 w 110"/>
                  <a:gd name="T23" fmla="*/ 24 h 126"/>
                  <a:gd name="T24" fmla="*/ 68 w 110"/>
                  <a:gd name="T25" fmla="*/ 18 h 126"/>
                  <a:gd name="T26" fmla="*/ 68 w 110"/>
                  <a:gd name="T27" fmla="*/ 18 h 126"/>
                  <a:gd name="T28" fmla="*/ 64 w 110"/>
                  <a:gd name="T29" fmla="*/ 16 h 126"/>
                  <a:gd name="T30" fmla="*/ 56 w 110"/>
                  <a:gd name="T31" fmla="*/ 8 h 126"/>
                  <a:gd name="T32" fmla="*/ 46 w 110"/>
                  <a:gd name="T33" fmla="*/ 2 h 126"/>
                  <a:gd name="T34" fmla="*/ 36 w 110"/>
                  <a:gd name="T35" fmla="*/ 0 h 126"/>
                  <a:gd name="T36" fmla="*/ 30 w 110"/>
                  <a:gd name="T37" fmla="*/ 4 h 126"/>
                  <a:gd name="T38" fmla="*/ 18 w 110"/>
                  <a:gd name="T39" fmla="*/ 10 h 126"/>
                  <a:gd name="T40" fmla="*/ 8 w 110"/>
                  <a:gd name="T41" fmla="*/ 24 h 126"/>
                  <a:gd name="T42" fmla="*/ 6 w 110"/>
                  <a:gd name="T43" fmla="*/ 28 h 126"/>
                  <a:gd name="T44" fmla="*/ 2 w 110"/>
                  <a:gd name="T45" fmla="*/ 38 h 126"/>
                  <a:gd name="T46" fmla="*/ 0 w 110"/>
                  <a:gd name="T47" fmla="*/ 52 h 126"/>
                  <a:gd name="T48" fmla="*/ 2 w 110"/>
                  <a:gd name="T49" fmla="*/ 56 h 126"/>
                  <a:gd name="T50" fmla="*/ 10 w 110"/>
                  <a:gd name="T51" fmla="*/ 60 h 126"/>
                  <a:gd name="T52" fmla="*/ 32 w 110"/>
                  <a:gd name="T53" fmla="*/ 72 h 126"/>
                  <a:gd name="T54" fmla="*/ 50 w 110"/>
                  <a:gd name="T55" fmla="*/ 126 h 126"/>
                  <a:gd name="T56" fmla="*/ 102 w 110"/>
                  <a:gd name="T57" fmla="*/ 124 h 126"/>
                  <a:gd name="T58" fmla="*/ 104 w 110"/>
                  <a:gd name="T59" fmla="*/ 116 h 126"/>
                  <a:gd name="T60" fmla="*/ 106 w 110"/>
                  <a:gd name="T61" fmla="*/ 110 h 126"/>
                  <a:gd name="T62" fmla="*/ 106 w 110"/>
                  <a:gd name="T63" fmla="*/ 104 h 126"/>
                  <a:gd name="T64" fmla="*/ 108 w 110"/>
                  <a:gd name="T65" fmla="*/ 9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26">
                    <a:moveTo>
                      <a:pt x="108" y="96"/>
                    </a:moveTo>
                    <a:lnTo>
                      <a:pt x="110" y="94"/>
                    </a:lnTo>
                    <a:lnTo>
                      <a:pt x="108" y="90"/>
                    </a:lnTo>
                    <a:lnTo>
                      <a:pt x="108" y="84"/>
                    </a:lnTo>
                    <a:lnTo>
                      <a:pt x="106" y="80"/>
                    </a:lnTo>
                    <a:lnTo>
                      <a:pt x="104" y="76"/>
                    </a:lnTo>
                    <a:lnTo>
                      <a:pt x="102" y="72"/>
                    </a:lnTo>
                    <a:lnTo>
                      <a:pt x="102" y="72"/>
                    </a:lnTo>
                    <a:lnTo>
                      <a:pt x="100" y="70"/>
                    </a:lnTo>
                    <a:lnTo>
                      <a:pt x="98" y="70"/>
                    </a:lnTo>
                    <a:lnTo>
                      <a:pt x="94" y="70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2"/>
                    </a:lnTo>
                    <a:lnTo>
                      <a:pt x="78" y="68"/>
                    </a:lnTo>
                    <a:lnTo>
                      <a:pt x="76" y="68"/>
                    </a:lnTo>
                    <a:lnTo>
                      <a:pt x="74" y="66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54"/>
                    </a:lnTo>
                    <a:lnTo>
                      <a:pt x="70" y="42"/>
                    </a:lnTo>
                    <a:lnTo>
                      <a:pt x="68" y="32"/>
                    </a:lnTo>
                    <a:lnTo>
                      <a:pt x="68" y="28"/>
                    </a:lnTo>
                    <a:lnTo>
                      <a:pt x="68" y="24"/>
                    </a:lnTo>
                    <a:lnTo>
                      <a:pt x="68" y="20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6" y="8"/>
                    </a:lnTo>
                    <a:lnTo>
                      <a:pt x="52" y="6"/>
                    </a:lnTo>
                    <a:lnTo>
                      <a:pt x="46" y="2"/>
                    </a:lnTo>
                    <a:lnTo>
                      <a:pt x="42" y="2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0" y="4"/>
                    </a:lnTo>
                    <a:lnTo>
                      <a:pt x="24" y="6"/>
                    </a:lnTo>
                    <a:lnTo>
                      <a:pt x="18" y="10"/>
                    </a:lnTo>
                    <a:lnTo>
                      <a:pt x="12" y="16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2" y="56"/>
                    </a:lnTo>
                    <a:lnTo>
                      <a:pt x="6" y="58"/>
                    </a:lnTo>
                    <a:lnTo>
                      <a:pt x="10" y="60"/>
                    </a:lnTo>
                    <a:lnTo>
                      <a:pt x="26" y="66"/>
                    </a:lnTo>
                    <a:lnTo>
                      <a:pt x="32" y="72"/>
                    </a:lnTo>
                    <a:lnTo>
                      <a:pt x="66" y="90"/>
                    </a:lnTo>
                    <a:lnTo>
                      <a:pt x="50" y="126"/>
                    </a:lnTo>
                    <a:lnTo>
                      <a:pt x="102" y="126"/>
                    </a:lnTo>
                    <a:lnTo>
                      <a:pt x="102" y="124"/>
                    </a:lnTo>
                    <a:lnTo>
                      <a:pt x="102" y="120"/>
                    </a:lnTo>
                    <a:lnTo>
                      <a:pt x="104" y="116"/>
                    </a:lnTo>
                    <a:lnTo>
                      <a:pt x="106" y="112"/>
                    </a:lnTo>
                    <a:lnTo>
                      <a:pt x="106" y="110"/>
                    </a:lnTo>
                    <a:lnTo>
                      <a:pt x="106" y="108"/>
                    </a:lnTo>
                    <a:lnTo>
                      <a:pt x="106" y="104"/>
                    </a:lnTo>
                    <a:lnTo>
                      <a:pt x="108" y="98"/>
                    </a:lnTo>
                    <a:lnTo>
                      <a:pt x="108" y="9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6" name="Freeform 334">
                <a:extLst>
                  <a:ext uri="{FF2B5EF4-FFF2-40B4-BE49-F238E27FC236}">
                    <a16:creationId xmlns:a16="http://schemas.microsoft.com/office/drawing/2014/main" id="{1BFE724D-C148-4A2C-A06B-094EA093EE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35" y="2928"/>
                <a:ext cx="52" cy="70"/>
              </a:xfrm>
              <a:custGeom>
                <a:avLst/>
                <a:gdLst>
                  <a:gd name="T0" fmla="*/ 50 w 52"/>
                  <a:gd name="T1" fmla="*/ 64 h 70"/>
                  <a:gd name="T2" fmla="*/ 46 w 52"/>
                  <a:gd name="T3" fmla="*/ 60 h 70"/>
                  <a:gd name="T4" fmla="*/ 44 w 52"/>
                  <a:gd name="T5" fmla="*/ 54 h 70"/>
                  <a:gd name="T6" fmla="*/ 46 w 52"/>
                  <a:gd name="T7" fmla="*/ 46 h 70"/>
                  <a:gd name="T8" fmla="*/ 48 w 52"/>
                  <a:gd name="T9" fmla="*/ 42 h 70"/>
                  <a:gd name="T10" fmla="*/ 48 w 52"/>
                  <a:gd name="T11" fmla="*/ 36 h 70"/>
                  <a:gd name="T12" fmla="*/ 48 w 52"/>
                  <a:gd name="T13" fmla="*/ 32 h 70"/>
                  <a:gd name="T14" fmla="*/ 50 w 52"/>
                  <a:gd name="T15" fmla="*/ 20 h 70"/>
                  <a:gd name="T16" fmla="*/ 52 w 52"/>
                  <a:gd name="T17" fmla="*/ 10 h 70"/>
                  <a:gd name="T18" fmla="*/ 52 w 52"/>
                  <a:gd name="T19" fmla="*/ 6 h 70"/>
                  <a:gd name="T20" fmla="*/ 52 w 52"/>
                  <a:gd name="T21" fmla="*/ 0 h 70"/>
                  <a:gd name="T22" fmla="*/ 48 w 52"/>
                  <a:gd name="T23" fmla="*/ 0 h 70"/>
                  <a:gd name="T24" fmla="*/ 44 w 52"/>
                  <a:gd name="T25" fmla="*/ 0 h 70"/>
                  <a:gd name="T26" fmla="*/ 40 w 52"/>
                  <a:gd name="T27" fmla="*/ 2 h 70"/>
                  <a:gd name="T28" fmla="*/ 36 w 52"/>
                  <a:gd name="T29" fmla="*/ 0 h 70"/>
                  <a:gd name="T30" fmla="*/ 34 w 52"/>
                  <a:gd name="T31" fmla="*/ 2 h 70"/>
                  <a:gd name="T32" fmla="*/ 30 w 52"/>
                  <a:gd name="T33" fmla="*/ 10 h 70"/>
                  <a:gd name="T34" fmla="*/ 28 w 52"/>
                  <a:gd name="T35" fmla="*/ 14 h 70"/>
                  <a:gd name="T36" fmla="*/ 24 w 52"/>
                  <a:gd name="T37" fmla="*/ 20 h 70"/>
                  <a:gd name="T38" fmla="*/ 20 w 52"/>
                  <a:gd name="T39" fmla="*/ 22 h 70"/>
                  <a:gd name="T40" fmla="*/ 16 w 52"/>
                  <a:gd name="T41" fmla="*/ 24 h 70"/>
                  <a:gd name="T42" fmla="*/ 14 w 52"/>
                  <a:gd name="T43" fmla="*/ 28 h 70"/>
                  <a:gd name="T44" fmla="*/ 14 w 52"/>
                  <a:gd name="T45" fmla="*/ 32 h 70"/>
                  <a:gd name="T46" fmla="*/ 10 w 52"/>
                  <a:gd name="T47" fmla="*/ 36 h 70"/>
                  <a:gd name="T48" fmla="*/ 8 w 52"/>
                  <a:gd name="T49" fmla="*/ 38 h 70"/>
                  <a:gd name="T50" fmla="*/ 6 w 52"/>
                  <a:gd name="T51" fmla="*/ 40 h 70"/>
                  <a:gd name="T52" fmla="*/ 6 w 52"/>
                  <a:gd name="T53" fmla="*/ 42 h 70"/>
                  <a:gd name="T54" fmla="*/ 4 w 52"/>
                  <a:gd name="T55" fmla="*/ 44 h 70"/>
                  <a:gd name="T56" fmla="*/ 2 w 52"/>
                  <a:gd name="T57" fmla="*/ 44 h 70"/>
                  <a:gd name="T58" fmla="*/ 0 w 52"/>
                  <a:gd name="T59" fmla="*/ 42 h 70"/>
                  <a:gd name="T60" fmla="*/ 0 w 52"/>
                  <a:gd name="T61" fmla="*/ 44 h 70"/>
                  <a:gd name="T62" fmla="*/ 8 w 52"/>
                  <a:gd name="T63" fmla="*/ 52 h 70"/>
                  <a:gd name="T64" fmla="*/ 12 w 52"/>
                  <a:gd name="T65" fmla="*/ 60 h 70"/>
                  <a:gd name="T66" fmla="*/ 16 w 52"/>
                  <a:gd name="T67" fmla="*/ 64 h 70"/>
                  <a:gd name="T68" fmla="*/ 20 w 52"/>
                  <a:gd name="T69" fmla="*/ 62 h 70"/>
                  <a:gd name="T70" fmla="*/ 26 w 52"/>
                  <a:gd name="T71" fmla="*/ 66 h 70"/>
                  <a:gd name="T72" fmla="*/ 30 w 52"/>
                  <a:gd name="T73" fmla="*/ 66 h 70"/>
                  <a:gd name="T74" fmla="*/ 36 w 52"/>
                  <a:gd name="T75" fmla="*/ 66 h 70"/>
                  <a:gd name="T76" fmla="*/ 40 w 52"/>
                  <a:gd name="T77" fmla="*/ 66 h 70"/>
                  <a:gd name="T78" fmla="*/ 44 w 52"/>
                  <a:gd name="T79" fmla="*/ 68 h 70"/>
                  <a:gd name="T80" fmla="*/ 48 w 52"/>
                  <a:gd name="T81" fmla="*/ 70 h 70"/>
                  <a:gd name="T82" fmla="*/ 50 w 52"/>
                  <a:gd name="T83" fmla="*/ 70 h 70"/>
                  <a:gd name="T84" fmla="*/ 52 w 52"/>
                  <a:gd name="T8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2" h="70">
                    <a:moveTo>
                      <a:pt x="52" y="70"/>
                    </a:moveTo>
                    <a:lnTo>
                      <a:pt x="50" y="64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4" y="58"/>
                    </a:lnTo>
                    <a:lnTo>
                      <a:pt x="44" y="54"/>
                    </a:lnTo>
                    <a:lnTo>
                      <a:pt x="44" y="50"/>
                    </a:lnTo>
                    <a:lnTo>
                      <a:pt x="46" y="46"/>
                    </a:lnTo>
                    <a:lnTo>
                      <a:pt x="46" y="46"/>
                    </a:lnTo>
                    <a:lnTo>
                      <a:pt x="48" y="42"/>
                    </a:lnTo>
                    <a:lnTo>
                      <a:pt x="48" y="40"/>
                    </a:lnTo>
                    <a:lnTo>
                      <a:pt x="48" y="36"/>
                    </a:lnTo>
                    <a:lnTo>
                      <a:pt x="48" y="34"/>
                    </a:lnTo>
                    <a:lnTo>
                      <a:pt x="48" y="32"/>
                    </a:lnTo>
                    <a:lnTo>
                      <a:pt x="48" y="26"/>
                    </a:lnTo>
                    <a:lnTo>
                      <a:pt x="50" y="20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2" y="8"/>
                    </a:lnTo>
                    <a:lnTo>
                      <a:pt x="52" y="6"/>
                    </a:lnTo>
                    <a:lnTo>
                      <a:pt x="52" y="2"/>
                    </a:lnTo>
                    <a:lnTo>
                      <a:pt x="52" y="0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32" y="4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20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2"/>
                    </a:lnTo>
                    <a:lnTo>
                      <a:pt x="16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2" y="34"/>
                    </a:lnTo>
                    <a:lnTo>
                      <a:pt x="10" y="36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2"/>
                    </a:lnTo>
                    <a:lnTo>
                      <a:pt x="6" y="42"/>
                    </a:lnTo>
                    <a:lnTo>
                      <a:pt x="4" y="44"/>
                    </a:lnTo>
                    <a:lnTo>
                      <a:pt x="2" y="44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8" y="52"/>
                    </a:lnTo>
                    <a:lnTo>
                      <a:pt x="8" y="52"/>
                    </a:lnTo>
                    <a:lnTo>
                      <a:pt x="10" y="56"/>
                    </a:lnTo>
                    <a:lnTo>
                      <a:pt x="12" y="60"/>
                    </a:lnTo>
                    <a:lnTo>
                      <a:pt x="14" y="64"/>
                    </a:lnTo>
                    <a:lnTo>
                      <a:pt x="16" y="64"/>
                    </a:lnTo>
                    <a:lnTo>
                      <a:pt x="18" y="62"/>
                    </a:lnTo>
                    <a:lnTo>
                      <a:pt x="20" y="62"/>
                    </a:lnTo>
                    <a:lnTo>
                      <a:pt x="24" y="64"/>
                    </a:lnTo>
                    <a:lnTo>
                      <a:pt x="26" y="66"/>
                    </a:lnTo>
                    <a:lnTo>
                      <a:pt x="28" y="66"/>
                    </a:lnTo>
                    <a:lnTo>
                      <a:pt x="30" y="66"/>
                    </a:lnTo>
                    <a:lnTo>
                      <a:pt x="34" y="66"/>
                    </a:lnTo>
                    <a:lnTo>
                      <a:pt x="36" y="66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48" y="70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2" y="70"/>
                    </a:lnTo>
                    <a:lnTo>
                      <a:pt x="52" y="7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7" name="Freeform 335">
                <a:extLst>
                  <a:ext uri="{FF2B5EF4-FFF2-40B4-BE49-F238E27FC236}">
                    <a16:creationId xmlns:a16="http://schemas.microsoft.com/office/drawing/2014/main" id="{F61D718B-1401-41ED-BC3A-8595D96C79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75" y="2880"/>
                <a:ext cx="60" cy="74"/>
              </a:xfrm>
              <a:custGeom>
                <a:avLst/>
                <a:gdLst>
                  <a:gd name="T0" fmla="*/ 60 w 60"/>
                  <a:gd name="T1" fmla="*/ 40 h 74"/>
                  <a:gd name="T2" fmla="*/ 60 w 60"/>
                  <a:gd name="T3" fmla="*/ 40 h 74"/>
                  <a:gd name="T4" fmla="*/ 58 w 60"/>
                  <a:gd name="T5" fmla="*/ 42 h 74"/>
                  <a:gd name="T6" fmla="*/ 56 w 60"/>
                  <a:gd name="T7" fmla="*/ 46 h 74"/>
                  <a:gd name="T8" fmla="*/ 54 w 60"/>
                  <a:gd name="T9" fmla="*/ 48 h 74"/>
                  <a:gd name="T10" fmla="*/ 50 w 60"/>
                  <a:gd name="T11" fmla="*/ 50 h 74"/>
                  <a:gd name="T12" fmla="*/ 46 w 60"/>
                  <a:gd name="T13" fmla="*/ 52 h 74"/>
                  <a:gd name="T14" fmla="*/ 46 w 60"/>
                  <a:gd name="T15" fmla="*/ 52 h 74"/>
                  <a:gd name="T16" fmla="*/ 44 w 60"/>
                  <a:gd name="T17" fmla="*/ 52 h 74"/>
                  <a:gd name="T18" fmla="*/ 42 w 60"/>
                  <a:gd name="T19" fmla="*/ 54 h 74"/>
                  <a:gd name="T20" fmla="*/ 40 w 60"/>
                  <a:gd name="T21" fmla="*/ 58 h 74"/>
                  <a:gd name="T22" fmla="*/ 40 w 60"/>
                  <a:gd name="T23" fmla="*/ 58 h 74"/>
                  <a:gd name="T24" fmla="*/ 38 w 60"/>
                  <a:gd name="T25" fmla="*/ 60 h 74"/>
                  <a:gd name="T26" fmla="*/ 36 w 60"/>
                  <a:gd name="T27" fmla="*/ 62 h 74"/>
                  <a:gd name="T28" fmla="*/ 32 w 60"/>
                  <a:gd name="T29" fmla="*/ 62 h 74"/>
                  <a:gd name="T30" fmla="*/ 32 w 60"/>
                  <a:gd name="T31" fmla="*/ 62 h 74"/>
                  <a:gd name="T32" fmla="*/ 30 w 60"/>
                  <a:gd name="T33" fmla="*/ 64 h 74"/>
                  <a:gd name="T34" fmla="*/ 26 w 60"/>
                  <a:gd name="T35" fmla="*/ 66 h 74"/>
                  <a:gd name="T36" fmla="*/ 24 w 60"/>
                  <a:gd name="T37" fmla="*/ 68 h 74"/>
                  <a:gd name="T38" fmla="*/ 16 w 60"/>
                  <a:gd name="T39" fmla="*/ 74 h 74"/>
                  <a:gd name="T40" fmla="*/ 10 w 60"/>
                  <a:gd name="T41" fmla="*/ 70 h 74"/>
                  <a:gd name="T42" fmla="*/ 6 w 60"/>
                  <a:gd name="T43" fmla="*/ 66 h 74"/>
                  <a:gd name="T44" fmla="*/ 4 w 60"/>
                  <a:gd name="T45" fmla="*/ 62 h 74"/>
                  <a:gd name="T46" fmla="*/ 0 w 60"/>
                  <a:gd name="T47" fmla="*/ 54 h 74"/>
                  <a:gd name="T48" fmla="*/ 2 w 60"/>
                  <a:gd name="T49" fmla="*/ 54 h 74"/>
                  <a:gd name="T50" fmla="*/ 2 w 60"/>
                  <a:gd name="T51" fmla="*/ 50 h 74"/>
                  <a:gd name="T52" fmla="*/ 4 w 60"/>
                  <a:gd name="T53" fmla="*/ 48 h 74"/>
                  <a:gd name="T54" fmla="*/ 6 w 60"/>
                  <a:gd name="T55" fmla="*/ 44 h 74"/>
                  <a:gd name="T56" fmla="*/ 8 w 60"/>
                  <a:gd name="T57" fmla="*/ 42 h 74"/>
                  <a:gd name="T58" fmla="*/ 8 w 60"/>
                  <a:gd name="T59" fmla="*/ 40 h 74"/>
                  <a:gd name="T60" fmla="*/ 8 w 60"/>
                  <a:gd name="T61" fmla="*/ 38 h 74"/>
                  <a:gd name="T62" fmla="*/ 8 w 60"/>
                  <a:gd name="T63" fmla="*/ 36 h 74"/>
                  <a:gd name="T64" fmla="*/ 6 w 60"/>
                  <a:gd name="T65" fmla="*/ 34 h 74"/>
                  <a:gd name="T66" fmla="*/ 6 w 60"/>
                  <a:gd name="T67" fmla="*/ 32 h 74"/>
                  <a:gd name="T68" fmla="*/ 6 w 60"/>
                  <a:gd name="T69" fmla="*/ 32 h 74"/>
                  <a:gd name="T70" fmla="*/ 6 w 60"/>
                  <a:gd name="T71" fmla="*/ 30 h 74"/>
                  <a:gd name="T72" fmla="*/ 6 w 60"/>
                  <a:gd name="T73" fmla="*/ 28 h 74"/>
                  <a:gd name="T74" fmla="*/ 8 w 60"/>
                  <a:gd name="T75" fmla="*/ 28 h 74"/>
                  <a:gd name="T76" fmla="*/ 32 w 60"/>
                  <a:gd name="T77" fmla="*/ 28 h 74"/>
                  <a:gd name="T78" fmla="*/ 32 w 60"/>
                  <a:gd name="T79" fmla="*/ 18 h 74"/>
                  <a:gd name="T80" fmla="*/ 22 w 60"/>
                  <a:gd name="T81" fmla="*/ 8 h 74"/>
                  <a:gd name="T82" fmla="*/ 26 w 60"/>
                  <a:gd name="T83" fmla="*/ 8 h 74"/>
                  <a:gd name="T84" fmla="*/ 26 w 60"/>
                  <a:gd name="T85" fmla="*/ 0 h 74"/>
                  <a:gd name="T86" fmla="*/ 46 w 60"/>
                  <a:gd name="T87" fmla="*/ 0 h 74"/>
                  <a:gd name="T88" fmla="*/ 46 w 60"/>
                  <a:gd name="T89" fmla="*/ 2 h 74"/>
                  <a:gd name="T90" fmla="*/ 46 w 60"/>
                  <a:gd name="T91" fmla="*/ 32 h 74"/>
                  <a:gd name="T92" fmla="*/ 54 w 60"/>
                  <a:gd name="T93" fmla="*/ 32 h 74"/>
                  <a:gd name="T94" fmla="*/ 54 w 60"/>
                  <a:gd name="T95" fmla="*/ 34 h 74"/>
                  <a:gd name="T96" fmla="*/ 54 w 60"/>
                  <a:gd name="T97" fmla="*/ 34 h 74"/>
                  <a:gd name="T98" fmla="*/ 54 w 60"/>
                  <a:gd name="T99" fmla="*/ 36 h 74"/>
                  <a:gd name="T100" fmla="*/ 56 w 60"/>
                  <a:gd name="T101" fmla="*/ 38 h 74"/>
                  <a:gd name="T102" fmla="*/ 60 w 60"/>
                  <a:gd name="T103" fmla="*/ 4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0" h="74">
                    <a:moveTo>
                      <a:pt x="60" y="40"/>
                    </a:moveTo>
                    <a:lnTo>
                      <a:pt x="60" y="40"/>
                    </a:lnTo>
                    <a:lnTo>
                      <a:pt x="58" y="42"/>
                    </a:lnTo>
                    <a:lnTo>
                      <a:pt x="56" y="46"/>
                    </a:lnTo>
                    <a:lnTo>
                      <a:pt x="54" y="48"/>
                    </a:lnTo>
                    <a:lnTo>
                      <a:pt x="50" y="50"/>
                    </a:lnTo>
                    <a:lnTo>
                      <a:pt x="46" y="52"/>
                    </a:lnTo>
                    <a:lnTo>
                      <a:pt x="46" y="52"/>
                    </a:lnTo>
                    <a:lnTo>
                      <a:pt x="44" y="52"/>
                    </a:lnTo>
                    <a:lnTo>
                      <a:pt x="42" y="54"/>
                    </a:lnTo>
                    <a:lnTo>
                      <a:pt x="40" y="58"/>
                    </a:lnTo>
                    <a:lnTo>
                      <a:pt x="40" y="58"/>
                    </a:lnTo>
                    <a:lnTo>
                      <a:pt x="38" y="60"/>
                    </a:lnTo>
                    <a:lnTo>
                      <a:pt x="36" y="62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30" y="64"/>
                    </a:lnTo>
                    <a:lnTo>
                      <a:pt x="26" y="66"/>
                    </a:lnTo>
                    <a:lnTo>
                      <a:pt x="24" y="68"/>
                    </a:lnTo>
                    <a:lnTo>
                      <a:pt x="16" y="74"/>
                    </a:lnTo>
                    <a:lnTo>
                      <a:pt x="10" y="70"/>
                    </a:lnTo>
                    <a:lnTo>
                      <a:pt x="6" y="66"/>
                    </a:lnTo>
                    <a:lnTo>
                      <a:pt x="4" y="62"/>
                    </a:lnTo>
                    <a:lnTo>
                      <a:pt x="0" y="54"/>
                    </a:lnTo>
                    <a:lnTo>
                      <a:pt x="2" y="54"/>
                    </a:lnTo>
                    <a:lnTo>
                      <a:pt x="2" y="50"/>
                    </a:lnTo>
                    <a:lnTo>
                      <a:pt x="4" y="48"/>
                    </a:lnTo>
                    <a:lnTo>
                      <a:pt x="6" y="44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8"/>
                    </a:lnTo>
                    <a:lnTo>
                      <a:pt x="8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0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32" y="28"/>
                    </a:lnTo>
                    <a:lnTo>
                      <a:pt x="32" y="18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6" y="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32"/>
                    </a:lnTo>
                    <a:lnTo>
                      <a:pt x="54" y="32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4" y="36"/>
                    </a:lnTo>
                    <a:lnTo>
                      <a:pt x="56" y="38"/>
                    </a:lnTo>
                    <a:lnTo>
                      <a:pt x="60" y="4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8" name="Freeform 336">
                <a:extLst>
                  <a:ext uri="{FF2B5EF4-FFF2-40B4-BE49-F238E27FC236}">
                    <a16:creationId xmlns:a16="http://schemas.microsoft.com/office/drawing/2014/main" id="{21A5268F-9656-4E3F-9CFD-84F9A0F165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21" y="2872"/>
                <a:ext cx="14" cy="40"/>
              </a:xfrm>
              <a:custGeom>
                <a:avLst/>
                <a:gdLst>
                  <a:gd name="T0" fmla="*/ 14 w 14"/>
                  <a:gd name="T1" fmla="*/ 0 h 40"/>
                  <a:gd name="T2" fmla="*/ 14 w 14"/>
                  <a:gd name="T3" fmla="*/ 0 h 40"/>
                  <a:gd name="T4" fmla="*/ 12 w 14"/>
                  <a:gd name="T5" fmla="*/ 0 h 40"/>
                  <a:gd name="T6" fmla="*/ 10 w 14"/>
                  <a:gd name="T7" fmla="*/ 0 h 40"/>
                  <a:gd name="T8" fmla="*/ 10 w 14"/>
                  <a:gd name="T9" fmla="*/ 2 h 40"/>
                  <a:gd name="T10" fmla="*/ 8 w 14"/>
                  <a:gd name="T11" fmla="*/ 2 h 40"/>
                  <a:gd name="T12" fmla="*/ 6 w 14"/>
                  <a:gd name="T13" fmla="*/ 4 h 40"/>
                  <a:gd name="T14" fmla="*/ 6 w 14"/>
                  <a:gd name="T15" fmla="*/ 4 h 40"/>
                  <a:gd name="T16" fmla="*/ 4 w 14"/>
                  <a:gd name="T17" fmla="*/ 6 h 40"/>
                  <a:gd name="T18" fmla="*/ 2 w 14"/>
                  <a:gd name="T19" fmla="*/ 4 h 40"/>
                  <a:gd name="T20" fmla="*/ 0 w 14"/>
                  <a:gd name="T21" fmla="*/ 4 h 40"/>
                  <a:gd name="T22" fmla="*/ 0 w 14"/>
                  <a:gd name="T23" fmla="*/ 6 h 40"/>
                  <a:gd name="T24" fmla="*/ 0 w 14"/>
                  <a:gd name="T25" fmla="*/ 8 h 40"/>
                  <a:gd name="T26" fmla="*/ 0 w 14"/>
                  <a:gd name="T27" fmla="*/ 8 h 40"/>
                  <a:gd name="T28" fmla="*/ 0 w 14"/>
                  <a:gd name="T29" fmla="*/ 40 h 40"/>
                  <a:gd name="T30" fmla="*/ 8 w 14"/>
                  <a:gd name="T31" fmla="*/ 40 h 40"/>
                  <a:gd name="T32" fmla="*/ 8 w 14"/>
                  <a:gd name="T33" fmla="*/ 40 h 40"/>
                  <a:gd name="T34" fmla="*/ 8 w 14"/>
                  <a:gd name="T35" fmla="*/ 38 h 40"/>
                  <a:gd name="T36" fmla="*/ 10 w 14"/>
                  <a:gd name="T37" fmla="*/ 36 h 40"/>
                  <a:gd name="T38" fmla="*/ 12 w 14"/>
                  <a:gd name="T39" fmla="*/ 34 h 40"/>
                  <a:gd name="T40" fmla="*/ 12 w 14"/>
                  <a:gd name="T41" fmla="*/ 32 h 40"/>
                  <a:gd name="T42" fmla="*/ 12 w 14"/>
                  <a:gd name="T43" fmla="*/ 30 h 40"/>
                  <a:gd name="T44" fmla="*/ 12 w 14"/>
                  <a:gd name="T45" fmla="*/ 28 h 40"/>
                  <a:gd name="T46" fmla="*/ 10 w 14"/>
                  <a:gd name="T47" fmla="*/ 24 h 40"/>
                  <a:gd name="T48" fmla="*/ 10 w 14"/>
                  <a:gd name="T49" fmla="*/ 18 h 40"/>
                  <a:gd name="T50" fmla="*/ 10 w 14"/>
                  <a:gd name="T51" fmla="*/ 14 h 40"/>
                  <a:gd name="T52" fmla="*/ 10 w 14"/>
                  <a:gd name="T53" fmla="*/ 12 h 40"/>
                  <a:gd name="T54" fmla="*/ 12 w 14"/>
                  <a:gd name="T55" fmla="*/ 10 h 40"/>
                  <a:gd name="T56" fmla="*/ 12 w 14"/>
                  <a:gd name="T57" fmla="*/ 8 h 40"/>
                  <a:gd name="T58" fmla="*/ 14 w 14"/>
                  <a:gd name="T59" fmla="*/ 4 h 40"/>
                  <a:gd name="T60" fmla="*/ 14 w 14"/>
                  <a:gd name="T6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40">
                    <a:moveTo>
                      <a:pt x="14" y="0"/>
                    </a:move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6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40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38"/>
                    </a:lnTo>
                    <a:lnTo>
                      <a:pt x="10" y="36"/>
                    </a:lnTo>
                    <a:lnTo>
                      <a:pt x="12" y="34"/>
                    </a:lnTo>
                    <a:lnTo>
                      <a:pt x="12" y="32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0" y="24"/>
                    </a:lnTo>
                    <a:lnTo>
                      <a:pt x="10" y="18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4"/>
                    </a:lnTo>
                    <a:lnTo>
                      <a:pt x="1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79" name="Freeform 337">
                <a:extLst>
                  <a:ext uri="{FF2B5EF4-FFF2-40B4-BE49-F238E27FC236}">
                    <a16:creationId xmlns:a16="http://schemas.microsoft.com/office/drawing/2014/main" id="{CD5036D3-F393-4E6A-8DAF-8FEF1EC337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49" y="2992"/>
                <a:ext cx="48" cy="40"/>
              </a:xfrm>
              <a:custGeom>
                <a:avLst/>
                <a:gdLst>
                  <a:gd name="T0" fmla="*/ 48 w 48"/>
                  <a:gd name="T1" fmla="*/ 16 h 40"/>
                  <a:gd name="T2" fmla="*/ 46 w 48"/>
                  <a:gd name="T3" fmla="*/ 14 h 40"/>
                  <a:gd name="T4" fmla="*/ 42 w 48"/>
                  <a:gd name="T5" fmla="*/ 12 h 40"/>
                  <a:gd name="T6" fmla="*/ 40 w 48"/>
                  <a:gd name="T7" fmla="*/ 8 h 40"/>
                  <a:gd name="T8" fmla="*/ 38 w 48"/>
                  <a:gd name="T9" fmla="*/ 6 h 40"/>
                  <a:gd name="T10" fmla="*/ 36 w 48"/>
                  <a:gd name="T11" fmla="*/ 6 h 40"/>
                  <a:gd name="T12" fmla="*/ 34 w 48"/>
                  <a:gd name="T13" fmla="*/ 6 h 40"/>
                  <a:gd name="T14" fmla="*/ 30 w 48"/>
                  <a:gd name="T15" fmla="*/ 4 h 40"/>
                  <a:gd name="T16" fmla="*/ 26 w 48"/>
                  <a:gd name="T17" fmla="*/ 2 h 40"/>
                  <a:gd name="T18" fmla="*/ 22 w 48"/>
                  <a:gd name="T19" fmla="*/ 2 h 40"/>
                  <a:gd name="T20" fmla="*/ 16 w 48"/>
                  <a:gd name="T21" fmla="*/ 2 h 40"/>
                  <a:gd name="T22" fmla="*/ 12 w 48"/>
                  <a:gd name="T23" fmla="*/ 2 h 40"/>
                  <a:gd name="T24" fmla="*/ 6 w 48"/>
                  <a:gd name="T25" fmla="*/ 0 h 40"/>
                  <a:gd name="T26" fmla="*/ 2 w 48"/>
                  <a:gd name="T27" fmla="*/ 0 h 40"/>
                  <a:gd name="T28" fmla="*/ 2 w 48"/>
                  <a:gd name="T29" fmla="*/ 2 h 40"/>
                  <a:gd name="T30" fmla="*/ 2 w 48"/>
                  <a:gd name="T31" fmla="*/ 6 h 40"/>
                  <a:gd name="T32" fmla="*/ 2 w 48"/>
                  <a:gd name="T33" fmla="*/ 10 h 40"/>
                  <a:gd name="T34" fmla="*/ 2 w 48"/>
                  <a:gd name="T35" fmla="*/ 16 h 40"/>
                  <a:gd name="T36" fmla="*/ 8 w 48"/>
                  <a:gd name="T37" fmla="*/ 24 h 40"/>
                  <a:gd name="T38" fmla="*/ 8 w 48"/>
                  <a:gd name="T39" fmla="*/ 20 h 40"/>
                  <a:gd name="T40" fmla="*/ 6 w 48"/>
                  <a:gd name="T41" fmla="*/ 18 h 40"/>
                  <a:gd name="T42" fmla="*/ 8 w 48"/>
                  <a:gd name="T43" fmla="*/ 16 h 40"/>
                  <a:gd name="T44" fmla="*/ 14 w 48"/>
                  <a:gd name="T45" fmla="*/ 20 h 40"/>
                  <a:gd name="T46" fmla="*/ 24 w 48"/>
                  <a:gd name="T47" fmla="*/ 30 h 40"/>
                  <a:gd name="T48" fmla="*/ 22 w 48"/>
                  <a:gd name="T49" fmla="*/ 32 h 40"/>
                  <a:gd name="T50" fmla="*/ 24 w 48"/>
                  <a:gd name="T51" fmla="*/ 36 h 40"/>
                  <a:gd name="T52" fmla="*/ 24 w 48"/>
                  <a:gd name="T53" fmla="*/ 36 h 40"/>
                  <a:gd name="T54" fmla="*/ 26 w 48"/>
                  <a:gd name="T55" fmla="*/ 34 h 40"/>
                  <a:gd name="T56" fmla="*/ 26 w 48"/>
                  <a:gd name="T57" fmla="*/ 34 h 40"/>
                  <a:gd name="T58" fmla="*/ 28 w 48"/>
                  <a:gd name="T59" fmla="*/ 34 h 40"/>
                  <a:gd name="T60" fmla="*/ 28 w 48"/>
                  <a:gd name="T61" fmla="*/ 36 h 40"/>
                  <a:gd name="T62" fmla="*/ 32 w 48"/>
                  <a:gd name="T63" fmla="*/ 40 h 40"/>
                  <a:gd name="T64" fmla="*/ 36 w 48"/>
                  <a:gd name="T65" fmla="*/ 38 h 40"/>
                  <a:gd name="T66" fmla="*/ 40 w 48"/>
                  <a:gd name="T67" fmla="*/ 32 h 40"/>
                  <a:gd name="T68" fmla="*/ 40 w 48"/>
                  <a:gd name="T69" fmla="*/ 28 h 40"/>
                  <a:gd name="T70" fmla="*/ 44 w 48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8" h="40">
                    <a:moveTo>
                      <a:pt x="48" y="16"/>
                    </a:moveTo>
                    <a:lnTo>
                      <a:pt x="48" y="16"/>
                    </a:lnTo>
                    <a:lnTo>
                      <a:pt x="48" y="16"/>
                    </a:lnTo>
                    <a:lnTo>
                      <a:pt x="46" y="14"/>
                    </a:lnTo>
                    <a:lnTo>
                      <a:pt x="44" y="14"/>
                    </a:lnTo>
                    <a:lnTo>
                      <a:pt x="42" y="12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4" y="6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10" y="22"/>
                    </a:lnTo>
                    <a:lnTo>
                      <a:pt x="8" y="20"/>
                    </a:lnTo>
                    <a:lnTo>
                      <a:pt x="8" y="18"/>
                    </a:lnTo>
                    <a:lnTo>
                      <a:pt x="6" y="1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8" y="24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6" y="36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4"/>
                    </a:lnTo>
                    <a:lnTo>
                      <a:pt x="28" y="36"/>
                    </a:lnTo>
                    <a:lnTo>
                      <a:pt x="28" y="36"/>
                    </a:lnTo>
                    <a:lnTo>
                      <a:pt x="30" y="38"/>
                    </a:lnTo>
                    <a:lnTo>
                      <a:pt x="32" y="40"/>
                    </a:lnTo>
                    <a:lnTo>
                      <a:pt x="34" y="38"/>
                    </a:lnTo>
                    <a:lnTo>
                      <a:pt x="36" y="38"/>
                    </a:lnTo>
                    <a:lnTo>
                      <a:pt x="38" y="36"/>
                    </a:lnTo>
                    <a:lnTo>
                      <a:pt x="40" y="32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42" y="24"/>
                    </a:lnTo>
                    <a:lnTo>
                      <a:pt x="44" y="22"/>
                    </a:lnTo>
                    <a:lnTo>
                      <a:pt x="48" y="1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0" name="Freeform 338">
                <a:extLst>
                  <a:ext uri="{FF2B5EF4-FFF2-40B4-BE49-F238E27FC236}">
                    <a16:creationId xmlns:a16="http://schemas.microsoft.com/office/drawing/2014/main" id="{705C6E9D-2CA8-4287-A7AE-CAE4B2B9F0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83" y="3010"/>
                <a:ext cx="82" cy="30"/>
              </a:xfrm>
              <a:custGeom>
                <a:avLst/>
                <a:gdLst>
                  <a:gd name="T0" fmla="*/ 12 w 82"/>
                  <a:gd name="T1" fmla="*/ 6 h 30"/>
                  <a:gd name="T2" fmla="*/ 8 w 82"/>
                  <a:gd name="T3" fmla="*/ 10 h 30"/>
                  <a:gd name="T4" fmla="*/ 6 w 82"/>
                  <a:gd name="T5" fmla="*/ 14 h 30"/>
                  <a:gd name="T6" fmla="*/ 2 w 82"/>
                  <a:gd name="T7" fmla="*/ 20 h 30"/>
                  <a:gd name="T8" fmla="*/ 0 w 82"/>
                  <a:gd name="T9" fmla="*/ 20 h 30"/>
                  <a:gd name="T10" fmla="*/ 6 w 82"/>
                  <a:gd name="T11" fmla="*/ 22 h 30"/>
                  <a:gd name="T12" fmla="*/ 10 w 82"/>
                  <a:gd name="T13" fmla="*/ 20 h 30"/>
                  <a:gd name="T14" fmla="*/ 16 w 82"/>
                  <a:gd name="T15" fmla="*/ 20 h 30"/>
                  <a:gd name="T16" fmla="*/ 28 w 82"/>
                  <a:gd name="T17" fmla="*/ 18 h 30"/>
                  <a:gd name="T18" fmla="*/ 32 w 82"/>
                  <a:gd name="T19" fmla="*/ 18 h 30"/>
                  <a:gd name="T20" fmla="*/ 40 w 82"/>
                  <a:gd name="T21" fmla="*/ 20 h 30"/>
                  <a:gd name="T22" fmla="*/ 42 w 82"/>
                  <a:gd name="T23" fmla="*/ 22 h 30"/>
                  <a:gd name="T24" fmla="*/ 46 w 82"/>
                  <a:gd name="T25" fmla="*/ 26 h 30"/>
                  <a:gd name="T26" fmla="*/ 50 w 82"/>
                  <a:gd name="T27" fmla="*/ 28 h 30"/>
                  <a:gd name="T28" fmla="*/ 56 w 82"/>
                  <a:gd name="T29" fmla="*/ 28 h 30"/>
                  <a:gd name="T30" fmla="*/ 56 w 82"/>
                  <a:gd name="T31" fmla="*/ 26 h 30"/>
                  <a:gd name="T32" fmla="*/ 56 w 82"/>
                  <a:gd name="T33" fmla="*/ 26 h 30"/>
                  <a:gd name="T34" fmla="*/ 54 w 82"/>
                  <a:gd name="T35" fmla="*/ 24 h 30"/>
                  <a:gd name="T36" fmla="*/ 52 w 82"/>
                  <a:gd name="T37" fmla="*/ 22 h 30"/>
                  <a:gd name="T38" fmla="*/ 54 w 82"/>
                  <a:gd name="T39" fmla="*/ 20 h 30"/>
                  <a:gd name="T40" fmla="*/ 60 w 82"/>
                  <a:gd name="T41" fmla="*/ 18 h 30"/>
                  <a:gd name="T42" fmla="*/ 62 w 82"/>
                  <a:gd name="T43" fmla="*/ 14 h 30"/>
                  <a:gd name="T44" fmla="*/ 64 w 82"/>
                  <a:gd name="T45" fmla="*/ 12 h 30"/>
                  <a:gd name="T46" fmla="*/ 68 w 82"/>
                  <a:gd name="T47" fmla="*/ 12 h 30"/>
                  <a:gd name="T48" fmla="*/ 72 w 82"/>
                  <a:gd name="T49" fmla="*/ 12 h 30"/>
                  <a:gd name="T50" fmla="*/ 76 w 82"/>
                  <a:gd name="T51" fmla="*/ 14 h 30"/>
                  <a:gd name="T52" fmla="*/ 80 w 82"/>
                  <a:gd name="T53" fmla="*/ 18 h 30"/>
                  <a:gd name="T54" fmla="*/ 82 w 82"/>
                  <a:gd name="T55" fmla="*/ 14 h 30"/>
                  <a:gd name="T56" fmla="*/ 80 w 82"/>
                  <a:gd name="T57" fmla="*/ 10 h 30"/>
                  <a:gd name="T58" fmla="*/ 78 w 82"/>
                  <a:gd name="T59" fmla="*/ 6 h 30"/>
                  <a:gd name="T60" fmla="*/ 70 w 82"/>
                  <a:gd name="T61" fmla="*/ 4 h 30"/>
                  <a:gd name="T62" fmla="*/ 66 w 82"/>
                  <a:gd name="T63" fmla="*/ 4 h 30"/>
                  <a:gd name="T64" fmla="*/ 62 w 82"/>
                  <a:gd name="T65" fmla="*/ 4 h 30"/>
                  <a:gd name="T66" fmla="*/ 50 w 82"/>
                  <a:gd name="T67" fmla="*/ 8 h 30"/>
                  <a:gd name="T68" fmla="*/ 44 w 82"/>
                  <a:gd name="T69" fmla="*/ 10 h 30"/>
                  <a:gd name="T70" fmla="*/ 40 w 82"/>
                  <a:gd name="T71" fmla="*/ 10 h 30"/>
                  <a:gd name="T72" fmla="*/ 34 w 82"/>
                  <a:gd name="T73" fmla="*/ 8 h 30"/>
                  <a:gd name="T74" fmla="*/ 32 w 82"/>
                  <a:gd name="T75" fmla="*/ 8 h 30"/>
                  <a:gd name="T76" fmla="*/ 30 w 82"/>
                  <a:gd name="T77" fmla="*/ 6 h 30"/>
                  <a:gd name="T78" fmla="*/ 16 w 82"/>
                  <a:gd name="T7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30">
                    <a:moveTo>
                      <a:pt x="16" y="0"/>
                    </a:moveTo>
                    <a:lnTo>
                      <a:pt x="12" y="6"/>
                    </a:lnTo>
                    <a:lnTo>
                      <a:pt x="10" y="8"/>
                    </a:lnTo>
                    <a:lnTo>
                      <a:pt x="8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10" y="20"/>
                    </a:lnTo>
                    <a:lnTo>
                      <a:pt x="12" y="20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8" y="18"/>
                    </a:lnTo>
                    <a:lnTo>
                      <a:pt x="30" y="18"/>
                    </a:lnTo>
                    <a:lnTo>
                      <a:pt x="32" y="18"/>
                    </a:lnTo>
                    <a:lnTo>
                      <a:pt x="36" y="18"/>
                    </a:lnTo>
                    <a:lnTo>
                      <a:pt x="40" y="20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6" y="26"/>
                    </a:lnTo>
                    <a:lnTo>
                      <a:pt x="50" y="30"/>
                    </a:lnTo>
                    <a:lnTo>
                      <a:pt x="50" y="28"/>
                    </a:lnTo>
                    <a:lnTo>
                      <a:pt x="54" y="28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8" y="18"/>
                    </a:lnTo>
                    <a:lnTo>
                      <a:pt x="60" y="18"/>
                    </a:lnTo>
                    <a:lnTo>
                      <a:pt x="62" y="16"/>
                    </a:lnTo>
                    <a:lnTo>
                      <a:pt x="62" y="14"/>
                    </a:lnTo>
                    <a:lnTo>
                      <a:pt x="64" y="14"/>
                    </a:lnTo>
                    <a:lnTo>
                      <a:pt x="64" y="12"/>
                    </a:lnTo>
                    <a:lnTo>
                      <a:pt x="66" y="12"/>
                    </a:lnTo>
                    <a:lnTo>
                      <a:pt x="68" y="12"/>
                    </a:lnTo>
                    <a:lnTo>
                      <a:pt x="70" y="10"/>
                    </a:lnTo>
                    <a:lnTo>
                      <a:pt x="72" y="12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6"/>
                    </a:lnTo>
                    <a:lnTo>
                      <a:pt x="80" y="18"/>
                    </a:lnTo>
                    <a:lnTo>
                      <a:pt x="82" y="14"/>
                    </a:lnTo>
                    <a:lnTo>
                      <a:pt x="82" y="14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4" y="4"/>
                    </a:lnTo>
                    <a:lnTo>
                      <a:pt x="62" y="4"/>
                    </a:lnTo>
                    <a:lnTo>
                      <a:pt x="56" y="6"/>
                    </a:lnTo>
                    <a:lnTo>
                      <a:pt x="50" y="8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1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1" name="Freeform 339">
                <a:extLst>
                  <a:ext uri="{FF2B5EF4-FFF2-40B4-BE49-F238E27FC236}">
                    <a16:creationId xmlns:a16="http://schemas.microsoft.com/office/drawing/2014/main" id="{F26D3E19-891A-49CF-8C21-8143FD2441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61" y="2686"/>
                <a:ext cx="386" cy="248"/>
              </a:xfrm>
              <a:custGeom>
                <a:avLst/>
                <a:gdLst>
                  <a:gd name="T0" fmla="*/ 380 w 386"/>
                  <a:gd name="T1" fmla="*/ 178 h 248"/>
                  <a:gd name="T2" fmla="*/ 384 w 386"/>
                  <a:gd name="T3" fmla="*/ 170 h 248"/>
                  <a:gd name="T4" fmla="*/ 386 w 386"/>
                  <a:gd name="T5" fmla="*/ 164 h 248"/>
                  <a:gd name="T6" fmla="*/ 374 w 386"/>
                  <a:gd name="T7" fmla="*/ 162 h 248"/>
                  <a:gd name="T8" fmla="*/ 356 w 386"/>
                  <a:gd name="T9" fmla="*/ 162 h 248"/>
                  <a:gd name="T10" fmla="*/ 346 w 386"/>
                  <a:gd name="T11" fmla="*/ 166 h 248"/>
                  <a:gd name="T12" fmla="*/ 340 w 386"/>
                  <a:gd name="T13" fmla="*/ 164 h 248"/>
                  <a:gd name="T14" fmla="*/ 334 w 386"/>
                  <a:gd name="T15" fmla="*/ 170 h 248"/>
                  <a:gd name="T16" fmla="*/ 332 w 386"/>
                  <a:gd name="T17" fmla="*/ 184 h 248"/>
                  <a:gd name="T18" fmla="*/ 326 w 386"/>
                  <a:gd name="T19" fmla="*/ 192 h 248"/>
                  <a:gd name="T20" fmla="*/ 314 w 386"/>
                  <a:gd name="T21" fmla="*/ 196 h 248"/>
                  <a:gd name="T22" fmla="*/ 302 w 386"/>
                  <a:gd name="T23" fmla="*/ 198 h 248"/>
                  <a:gd name="T24" fmla="*/ 268 w 386"/>
                  <a:gd name="T25" fmla="*/ 190 h 248"/>
                  <a:gd name="T26" fmla="*/ 258 w 386"/>
                  <a:gd name="T27" fmla="*/ 184 h 248"/>
                  <a:gd name="T28" fmla="*/ 254 w 386"/>
                  <a:gd name="T29" fmla="*/ 162 h 248"/>
                  <a:gd name="T30" fmla="*/ 244 w 386"/>
                  <a:gd name="T31" fmla="*/ 136 h 248"/>
                  <a:gd name="T32" fmla="*/ 244 w 386"/>
                  <a:gd name="T33" fmla="*/ 116 h 248"/>
                  <a:gd name="T34" fmla="*/ 232 w 386"/>
                  <a:gd name="T35" fmla="*/ 90 h 248"/>
                  <a:gd name="T36" fmla="*/ 208 w 386"/>
                  <a:gd name="T37" fmla="*/ 62 h 248"/>
                  <a:gd name="T38" fmla="*/ 194 w 386"/>
                  <a:gd name="T39" fmla="*/ 50 h 248"/>
                  <a:gd name="T40" fmla="*/ 184 w 386"/>
                  <a:gd name="T41" fmla="*/ 54 h 248"/>
                  <a:gd name="T42" fmla="*/ 164 w 386"/>
                  <a:gd name="T43" fmla="*/ 48 h 248"/>
                  <a:gd name="T44" fmla="*/ 142 w 386"/>
                  <a:gd name="T45" fmla="*/ 12 h 248"/>
                  <a:gd name="T46" fmla="*/ 126 w 386"/>
                  <a:gd name="T47" fmla="*/ 10 h 248"/>
                  <a:gd name="T48" fmla="*/ 100 w 386"/>
                  <a:gd name="T49" fmla="*/ 20 h 248"/>
                  <a:gd name="T50" fmla="*/ 54 w 386"/>
                  <a:gd name="T51" fmla="*/ 14 h 248"/>
                  <a:gd name="T52" fmla="*/ 26 w 386"/>
                  <a:gd name="T53" fmla="*/ 0 h 248"/>
                  <a:gd name="T54" fmla="*/ 6 w 386"/>
                  <a:gd name="T55" fmla="*/ 22 h 248"/>
                  <a:gd name="T56" fmla="*/ 22 w 386"/>
                  <a:gd name="T57" fmla="*/ 58 h 248"/>
                  <a:gd name="T58" fmla="*/ 30 w 386"/>
                  <a:gd name="T59" fmla="*/ 80 h 248"/>
                  <a:gd name="T60" fmla="*/ 44 w 386"/>
                  <a:gd name="T61" fmla="*/ 88 h 248"/>
                  <a:gd name="T62" fmla="*/ 58 w 386"/>
                  <a:gd name="T63" fmla="*/ 108 h 248"/>
                  <a:gd name="T64" fmla="*/ 82 w 386"/>
                  <a:gd name="T65" fmla="*/ 142 h 248"/>
                  <a:gd name="T66" fmla="*/ 94 w 386"/>
                  <a:gd name="T67" fmla="*/ 148 h 248"/>
                  <a:gd name="T68" fmla="*/ 94 w 386"/>
                  <a:gd name="T69" fmla="*/ 140 h 248"/>
                  <a:gd name="T70" fmla="*/ 80 w 386"/>
                  <a:gd name="T71" fmla="*/ 116 h 248"/>
                  <a:gd name="T72" fmla="*/ 52 w 386"/>
                  <a:gd name="T73" fmla="*/ 72 h 248"/>
                  <a:gd name="T74" fmla="*/ 30 w 386"/>
                  <a:gd name="T75" fmla="*/ 24 h 248"/>
                  <a:gd name="T76" fmla="*/ 30 w 386"/>
                  <a:gd name="T77" fmla="*/ 16 h 248"/>
                  <a:gd name="T78" fmla="*/ 42 w 386"/>
                  <a:gd name="T79" fmla="*/ 18 h 248"/>
                  <a:gd name="T80" fmla="*/ 68 w 386"/>
                  <a:gd name="T81" fmla="*/ 66 h 248"/>
                  <a:gd name="T82" fmla="*/ 84 w 386"/>
                  <a:gd name="T83" fmla="*/ 80 h 248"/>
                  <a:gd name="T84" fmla="*/ 96 w 386"/>
                  <a:gd name="T85" fmla="*/ 90 h 248"/>
                  <a:gd name="T86" fmla="*/ 116 w 386"/>
                  <a:gd name="T87" fmla="*/ 116 h 248"/>
                  <a:gd name="T88" fmla="*/ 142 w 386"/>
                  <a:gd name="T89" fmla="*/ 148 h 248"/>
                  <a:gd name="T90" fmla="*/ 150 w 386"/>
                  <a:gd name="T91" fmla="*/ 198 h 248"/>
                  <a:gd name="T92" fmla="*/ 174 w 386"/>
                  <a:gd name="T93" fmla="*/ 204 h 248"/>
                  <a:gd name="T94" fmla="*/ 226 w 386"/>
                  <a:gd name="T95" fmla="*/ 224 h 248"/>
                  <a:gd name="T96" fmla="*/ 272 w 386"/>
                  <a:gd name="T97" fmla="*/ 240 h 248"/>
                  <a:gd name="T98" fmla="*/ 304 w 386"/>
                  <a:gd name="T99" fmla="*/ 240 h 248"/>
                  <a:gd name="T100" fmla="*/ 314 w 386"/>
                  <a:gd name="T101" fmla="*/ 244 h 248"/>
                  <a:gd name="T102" fmla="*/ 318 w 386"/>
                  <a:gd name="T103" fmla="*/ 242 h 248"/>
                  <a:gd name="T104" fmla="*/ 322 w 386"/>
                  <a:gd name="T105" fmla="*/ 232 h 248"/>
                  <a:gd name="T106" fmla="*/ 320 w 386"/>
                  <a:gd name="T107" fmla="*/ 226 h 248"/>
                  <a:gd name="T108" fmla="*/ 346 w 386"/>
                  <a:gd name="T109" fmla="*/ 222 h 248"/>
                  <a:gd name="T110" fmla="*/ 340 w 386"/>
                  <a:gd name="T111" fmla="*/ 194 h 248"/>
                  <a:gd name="T112" fmla="*/ 360 w 386"/>
                  <a:gd name="T113" fmla="*/ 190 h 248"/>
                  <a:gd name="T114" fmla="*/ 366 w 386"/>
                  <a:gd name="T115" fmla="*/ 190 h 248"/>
                  <a:gd name="T116" fmla="*/ 374 w 386"/>
                  <a:gd name="T117" fmla="*/ 186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6" h="248">
                    <a:moveTo>
                      <a:pt x="374" y="186"/>
                    </a:moveTo>
                    <a:lnTo>
                      <a:pt x="378" y="182"/>
                    </a:lnTo>
                    <a:lnTo>
                      <a:pt x="378" y="178"/>
                    </a:lnTo>
                    <a:lnTo>
                      <a:pt x="380" y="178"/>
                    </a:lnTo>
                    <a:lnTo>
                      <a:pt x="382" y="174"/>
                    </a:lnTo>
                    <a:lnTo>
                      <a:pt x="382" y="172"/>
                    </a:lnTo>
                    <a:lnTo>
                      <a:pt x="384" y="172"/>
                    </a:lnTo>
                    <a:lnTo>
                      <a:pt x="384" y="170"/>
                    </a:lnTo>
                    <a:lnTo>
                      <a:pt x="386" y="168"/>
                    </a:lnTo>
                    <a:lnTo>
                      <a:pt x="386" y="166"/>
                    </a:lnTo>
                    <a:lnTo>
                      <a:pt x="386" y="164"/>
                    </a:lnTo>
                    <a:lnTo>
                      <a:pt x="386" y="164"/>
                    </a:lnTo>
                    <a:lnTo>
                      <a:pt x="384" y="164"/>
                    </a:lnTo>
                    <a:lnTo>
                      <a:pt x="382" y="162"/>
                    </a:lnTo>
                    <a:lnTo>
                      <a:pt x="376" y="162"/>
                    </a:lnTo>
                    <a:lnTo>
                      <a:pt x="374" y="162"/>
                    </a:lnTo>
                    <a:lnTo>
                      <a:pt x="372" y="162"/>
                    </a:lnTo>
                    <a:lnTo>
                      <a:pt x="366" y="162"/>
                    </a:lnTo>
                    <a:lnTo>
                      <a:pt x="362" y="162"/>
                    </a:lnTo>
                    <a:lnTo>
                      <a:pt x="356" y="162"/>
                    </a:lnTo>
                    <a:lnTo>
                      <a:pt x="352" y="164"/>
                    </a:lnTo>
                    <a:lnTo>
                      <a:pt x="350" y="164"/>
                    </a:lnTo>
                    <a:lnTo>
                      <a:pt x="348" y="164"/>
                    </a:lnTo>
                    <a:lnTo>
                      <a:pt x="346" y="166"/>
                    </a:lnTo>
                    <a:lnTo>
                      <a:pt x="342" y="164"/>
                    </a:lnTo>
                    <a:lnTo>
                      <a:pt x="342" y="164"/>
                    </a:lnTo>
                    <a:lnTo>
                      <a:pt x="340" y="164"/>
                    </a:lnTo>
                    <a:lnTo>
                      <a:pt x="340" y="164"/>
                    </a:lnTo>
                    <a:lnTo>
                      <a:pt x="338" y="164"/>
                    </a:lnTo>
                    <a:lnTo>
                      <a:pt x="336" y="166"/>
                    </a:lnTo>
                    <a:lnTo>
                      <a:pt x="334" y="170"/>
                    </a:lnTo>
                    <a:lnTo>
                      <a:pt x="334" y="170"/>
                    </a:lnTo>
                    <a:lnTo>
                      <a:pt x="334" y="174"/>
                    </a:lnTo>
                    <a:lnTo>
                      <a:pt x="332" y="178"/>
                    </a:lnTo>
                    <a:lnTo>
                      <a:pt x="332" y="182"/>
                    </a:lnTo>
                    <a:lnTo>
                      <a:pt x="332" y="184"/>
                    </a:lnTo>
                    <a:lnTo>
                      <a:pt x="332" y="186"/>
                    </a:lnTo>
                    <a:lnTo>
                      <a:pt x="332" y="188"/>
                    </a:lnTo>
                    <a:lnTo>
                      <a:pt x="328" y="190"/>
                    </a:lnTo>
                    <a:lnTo>
                      <a:pt x="326" y="192"/>
                    </a:lnTo>
                    <a:lnTo>
                      <a:pt x="324" y="192"/>
                    </a:lnTo>
                    <a:lnTo>
                      <a:pt x="322" y="192"/>
                    </a:lnTo>
                    <a:lnTo>
                      <a:pt x="318" y="194"/>
                    </a:lnTo>
                    <a:lnTo>
                      <a:pt x="314" y="196"/>
                    </a:lnTo>
                    <a:lnTo>
                      <a:pt x="314" y="196"/>
                    </a:lnTo>
                    <a:lnTo>
                      <a:pt x="312" y="196"/>
                    </a:lnTo>
                    <a:lnTo>
                      <a:pt x="308" y="198"/>
                    </a:lnTo>
                    <a:lnTo>
                      <a:pt x="302" y="198"/>
                    </a:lnTo>
                    <a:lnTo>
                      <a:pt x="294" y="198"/>
                    </a:lnTo>
                    <a:lnTo>
                      <a:pt x="284" y="196"/>
                    </a:lnTo>
                    <a:lnTo>
                      <a:pt x="276" y="194"/>
                    </a:lnTo>
                    <a:lnTo>
                      <a:pt x="268" y="190"/>
                    </a:lnTo>
                    <a:lnTo>
                      <a:pt x="262" y="188"/>
                    </a:lnTo>
                    <a:lnTo>
                      <a:pt x="262" y="186"/>
                    </a:lnTo>
                    <a:lnTo>
                      <a:pt x="260" y="186"/>
                    </a:lnTo>
                    <a:lnTo>
                      <a:pt x="258" y="184"/>
                    </a:lnTo>
                    <a:lnTo>
                      <a:pt x="256" y="180"/>
                    </a:lnTo>
                    <a:lnTo>
                      <a:pt x="256" y="176"/>
                    </a:lnTo>
                    <a:lnTo>
                      <a:pt x="254" y="172"/>
                    </a:lnTo>
                    <a:lnTo>
                      <a:pt x="254" y="162"/>
                    </a:lnTo>
                    <a:lnTo>
                      <a:pt x="250" y="152"/>
                    </a:lnTo>
                    <a:lnTo>
                      <a:pt x="244" y="142"/>
                    </a:lnTo>
                    <a:lnTo>
                      <a:pt x="244" y="140"/>
                    </a:lnTo>
                    <a:lnTo>
                      <a:pt x="244" y="136"/>
                    </a:lnTo>
                    <a:lnTo>
                      <a:pt x="244" y="132"/>
                    </a:lnTo>
                    <a:lnTo>
                      <a:pt x="242" y="126"/>
                    </a:lnTo>
                    <a:lnTo>
                      <a:pt x="242" y="122"/>
                    </a:lnTo>
                    <a:lnTo>
                      <a:pt x="244" y="116"/>
                    </a:lnTo>
                    <a:lnTo>
                      <a:pt x="244" y="112"/>
                    </a:lnTo>
                    <a:lnTo>
                      <a:pt x="242" y="96"/>
                    </a:lnTo>
                    <a:lnTo>
                      <a:pt x="240" y="96"/>
                    </a:lnTo>
                    <a:lnTo>
                      <a:pt x="232" y="90"/>
                    </a:lnTo>
                    <a:lnTo>
                      <a:pt x="222" y="80"/>
                    </a:lnTo>
                    <a:lnTo>
                      <a:pt x="210" y="64"/>
                    </a:lnTo>
                    <a:lnTo>
                      <a:pt x="210" y="64"/>
                    </a:lnTo>
                    <a:lnTo>
                      <a:pt x="208" y="62"/>
                    </a:lnTo>
                    <a:lnTo>
                      <a:pt x="206" y="58"/>
                    </a:lnTo>
                    <a:lnTo>
                      <a:pt x="202" y="56"/>
                    </a:lnTo>
                    <a:lnTo>
                      <a:pt x="198" y="52"/>
                    </a:lnTo>
                    <a:lnTo>
                      <a:pt x="194" y="50"/>
                    </a:lnTo>
                    <a:lnTo>
                      <a:pt x="190" y="50"/>
                    </a:lnTo>
                    <a:lnTo>
                      <a:pt x="188" y="52"/>
                    </a:lnTo>
                    <a:lnTo>
                      <a:pt x="186" y="52"/>
                    </a:lnTo>
                    <a:lnTo>
                      <a:pt x="184" y="54"/>
                    </a:lnTo>
                    <a:lnTo>
                      <a:pt x="180" y="54"/>
                    </a:lnTo>
                    <a:lnTo>
                      <a:pt x="174" y="54"/>
                    </a:lnTo>
                    <a:lnTo>
                      <a:pt x="168" y="50"/>
                    </a:lnTo>
                    <a:lnTo>
                      <a:pt x="164" y="48"/>
                    </a:lnTo>
                    <a:lnTo>
                      <a:pt x="156" y="42"/>
                    </a:lnTo>
                    <a:lnTo>
                      <a:pt x="148" y="30"/>
                    </a:lnTo>
                    <a:lnTo>
                      <a:pt x="144" y="14"/>
                    </a:lnTo>
                    <a:lnTo>
                      <a:pt x="142" y="12"/>
                    </a:lnTo>
                    <a:lnTo>
                      <a:pt x="140" y="12"/>
                    </a:lnTo>
                    <a:lnTo>
                      <a:pt x="136" y="10"/>
                    </a:lnTo>
                    <a:lnTo>
                      <a:pt x="130" y="10"/>
                    </a:lnTo>
                    <a:lnTo>
                      <a:pt x="126" y="10"/>
                    </a:lnTo>
                    <a:lnTo>
                      <a:pt x="120" y="10"/>
                    </a:lnTo>
                    <a:lnTo>
                      <a:pt x="116" y="14"/>
                    </a:lnTo>
                    <a:lnTo>
                      <a:pt x="112" y="16"/>
                    </a:lnTo>
                    <a:lnTo>
                      <a:pt x="100" y="20"/>
                    </a:lnTo>
                    <a:lnTo>
                      <a:pt x="82" y="20"/>
                    </a:lnTo>
                    <a:lnTo>
                      <a:pt x="78" y="20"/>
                    </a:lnTo>
                    <a:lnTo>
                      <a:pt x="68" y="18"/>
                    </a:lnTo>
                    <a:lnTo>
                      <a:pt x="54" y="14"/>
                    </a:lnTo>
                    <a:lnTo>
                      <a:pt x="42" y="10"/>
                    </a:lnTo>
                    <a:lnTo>
                      <a:pt x="32" y="4"/>
                    </a:lnTo>
                    <a:lnTo>
                      <a:pt x="30" y="2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0" y="10"/>
                    </a:lnTo>
                    <a:lnTo>
                      <a:pt x="2" y="14"/>
                    </a:lnTo>
                    <a:lnTo>
                      <a:pt x="6" y="22"/>
                    </a:lnTo>
                    <a:lnTo>
                      <a:pt x="12" y="36"/>
                    </a:lnTo>
                    <a:lnTo>
                      <a:pt x="18" y="48"/>
                    </a:lnTo>
                    <a:lnTo>
                      <a:pt x="22" y="58"/>
                    </a:lnTo>
                    <a:lnTo>
                      <a:pt x="22" y="58"/>
                    </a:lnTo>
                    <a:lnTo>
                      <a:pt x="24" y="62"/>
                    </a:lnTo>
                    <a:lnTo>
                      <a:pt x="26" y="68"/>
                    </a:lnTo>
                    <a:lnTo>
                      <a:pt x="28" y="74"/>
                    </a:lnTo>
                    <a:lnTo>
                      <a:pt x="30" y="80"/>
                    </a:lnTo>
                    <a:lnTo>
                      <a:pt x="32" y="82"/>
                    </a:lnTo>
                    <a:lnTo>
                      <a:pt x="34" y="82"/>
                    </a:lnTo>
                    <a:lnTo>
                      <a:pt x="38" y="84"/>
                    </a:lnTo>
                    <a:lnTo>
                      <a:pt x="44" y="88"/>
                    </a:lnTo>
                    <a:lnTo>
                      <a:pt x="48" y="92"/>
                    </a:lnTo>
                    <a:lnTo>
                      <a:pt x="52" y="98"/>
                    </a:lnTo>
                    <a:lnTo>
                      <a:pt x="56" y="106"/>
                    </a:lnTo>
                    <a:lnTo>
                      <a:pt x="58" y="108"/>
                    </a:lnTo>
                    <a:lnTo>
                      <a:pt x="62" y="118"/>
                    </a:lnTo>
                    <a:lnTo>
                      <a:pt x="68" y="128"/>
                    </a:lnTo>
                    <a:lnTo>
                      <a:pt x="76" y="136"/>
                    </a:lnTo>
                    <a:lnTo>
                      <a:pt x="82" y="142"/>
                    </a:lnTo>
                    <a:lnTo>
                      <a:pt x="84" y="144"/>
                    </a:lnTo>
                    <a:lnTo>
                      <a:pt x="88" y="146"/>
                    </a:lnTo>
                    <a:lnTo>
                      <a:pt x="92" y="148"/>
                    </a:lnTo>
                    <a:lnTo>
                      <a:pt x="94" y="148"/>
                    </a:lnTo>
                    <a:lnTo>
                      <a:pt x="96" y="148"/>
                    </a:lnTo>
                    <a:lnTo>
                      <a:pt x="98" y="148"/>
                    </a:lnTo>
                    <a:lnTo>
                      <a:pt x="98" y="144"/>
                    </a:lnTo>
                    <a:lnTo>
                      <a:pt x="94" y="140"/>
                    </a:lnTo>
                    <a:lnTo>
                      <a:pt x="90" y="134"/>
                    </a:lnTo>
                    <a:lnTo>
                      <a:pt x="86" y="126"/>
                    </a:lnTo>
                    <a:lnTo>
                      <a:pt x="82" y="120"/>
                    </a:lnTo>
                    <a:lnTo>
                      <a:pt x="80" y="116"/>
                    </a:lnTo>
                    <a:lnTo>
                      <a:pt x="74" y="108"/>
                    </a:lnTo>
                    <a:lnTo>
                      <a:pt x="68" y="94"/>
                    </a:lnTo>
                    <a:lnTo>
                      <a:pt x="62" y="82"/>
                    </a:lnTo>
                    <a:lnTo>
                      <a:pt x="52" y="72"/>
                    </a:lnTo>
                    <a:lnTo>
                      <a:pt x="42" y="58"/>
                    </a:lnTo>
                    <a:lnTo>
                      <a:pt x="34" y="42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30" y="20"/>
                    </a:lnTo>
                    <a:lnTo>
                      <a:pt x="30" y="18"/>
                    </a:lnTo>
                    <a:lnTo>
                      <a:pt x="30" y="16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42" y="18"/>
                    </a:lnTo>
                    <a:lnTo>
                      <a:pt x="44" y="24"/>
                    </a:lnTo>
                    <a:lnTo>
                      <a:pt x="50" y="36"/>
                    </a:lnTo>
                    <a:lnTo>
                      <a:pt x="58" y="52"/>
                    </a:lnTo>
                    <a:lnTo>
                      <a:pt x="68" y="66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80" y="78"/>
                    </a:lnTo>
                    <a:lnTo>
                      <a:pt x="84" y="80"/>
                    </a:lnTo>
                    <a:lnTo>
                      <a:pt x="88" y="80"/>
                    </a:lnTo>
                    <a:lnTo>
                      <a:pt x="92" y="84"/>
                    </a:lnTo>
                    <a:lnTo>
                      <a:pt x="94" y="86"/>
                    </a:lnTo>
                    <a:lnTo>
                      <a:pt x="96" y="90"/>
                    </a:lnTo>
                    <a:lnTo>
                      <a:pt x="98" y="96"/>
                    </a:lnTo>
                    <a:lnTo>
                      <a:pt x="100" y="98"/>
                    </a:lnTo>
                    <a:lnTo>
                      <a:pt x="106" y="106"/>
                    </a:lnTo>
                    <a:lnTo>
                      <a:pt x="116" y="116"/>
                    </a:lnTo>
                    <a:lnTo>
                      <a:pt x="124" y="126"/>
                    </a:lnTo>
                    <a:lnTo>
                      <a:pt x="134" y="136"/>
                    </a:lnTo>
                    <a:lnTo>
                      <a:pt x="140" y="142"/>
                    </a:lnTo>
                    <a:lnTo>
                      <a:pt x="142" y="148"/>
                    </a:lnTo>
                    <a:lnTo>
                      <a:pt x="144" y="160"/>
                    </a:lnTo>
                    <a:lnTo>
                      <a:pt x="148" y="176"/>
                    </a:lnTo>
                    <a:lnTo>
                      <a:pt x="148" y="198"/>
                    </a:lnTo>
                    <a:lnTo>
                      <a:pt x="150" y="198"/>
                    </a:lnTo>
                    <a:lnTo>
                      <a:pt x="154" y="200"/>
                    </a:lnTo>
                    <a:lnTo>
                      <a:pt x="160" y="202"/>
                    </a:lnTo>
                    <a:lnTo>
                      <a:pt x="170" y="204"/>
                    </a:lnTo>
                    <a:lnTo>
                      <a:pt x="174" y="204"/>
                    </a:lnTo>
                    <a:lnTo>
                      <a:pt x="186" y="208"/>
                    </a:lnTo>
                    <a:lnTo>
                      <a:pt x="198" y="216"/>
                    </a:lnTo>
                    <a:lnTo>
                      <a:pt x="208" y="224"/>
                    </a:lnTo>
                    <a:lnTo>
                      <a:pt x="226" y="224"/>
                    </a:lnTo>
                    <a:lnTo>
                      <a:pt x="230" y="226"/>
                    </a:lnTo>
                    <a:lnTo>
                      <a:pt x="240" y="230"/>
                    </a:lnTo>
                    <a:lnTo>
                      <a:pt x="254" y="236"/>
                    </a:lnTo>
                    <a:lnTo>
                      <a:pt x="272" y="240"/>
                    </a:lnTo>
                    <a:lnTo>
                      <a:pt x="278" y="240"/>
                    </a:lnTo>
                    <a:lnTo>
                      <a:pt x="290" y="240"/>
                    </a:lnTo>
                    <a:lnTo>
                      <a:pt x="304" y="240"/>
                    </a:lnTo>
                    <a:lnTo>
                      <a:pt x="304" y="240"/>
                    </a:lnTo>
                    <a:lnTo>
                      <a:pt x="306" y="240"/>
                    </a:lnTo>
                    <a:lnTo>
                      <a:pt x="308" y="240"/>
                    </a:lnTo>
                    <a:lnTo>
                      <a:pt x="310" y="242"/>
                    </a:lnTo>
                    <a:lnTo>
                      <a:pt x="314" y="244"/>
                    </a:lnTo>
                    <a:lnTo>
                      <a:pt x="314" y="248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18" y="242"/>
                    </a:lnTo>
                    <a:lnTo>
                      <a:pt x="320" y="238"/>
                    </a:lnTo>
                    <a:lnTo>
                      <a:pt x="322" y="236"/>
                    </a:lnTo>
                    <a:lnTo>
                      <a:pt x="322" y="234"/>
                    </a:lnTo>
                    <a:lnTo>
                      <a:pt x="322" y="232"/>
                    </a:lnTo>
                    <a:lnTo>
                      <a:pt x="322" y="230"/>
                    </a:lnTo>
                    <a:lnTo>
                      <a:pt x="320" y="228"/>
                    </a:lnTo>
                    <a:lnTo>
                      <a:pt x="320" y="226"/>
                    </a:lnTo>
                    <a:lnTo>
                      <a:pt x="320" y="226"/>
                    </a:lnTo>
                    <a:lnTo>
                      <a:pt x="320" y="224"/>
                    </a:lnTo>
                    <a:lnTo>
                      <a:pt x="320" y="222"/>
                    </a:lnTo>
                    <a:lnTo>
                      <a:pt x="322" y="222"/>
                    </a:lnTo>
                    <a:lnTo>
                      <a:pt x="346" y="222"/>
                    </a:lnTo>
                    <a:lnTo>
                      <a:pt x="346" y="212"/>
                    </a:lnTo>
                    <a:lnTo>
                      <a:pt x="336" y="202"/>
                    </a:lnTo>
                    <a:lnTo>
                      <a:pt x="340" y="202"/>
                    </a:lnTo>
                    <a:lnTo>
                      <a:pt x="340" y="194"/>
                    </a:lnTo>
                    <a:lnTo>
                      <a:pt x="360" y="194"/>
                    </a:lnTo>
                    <a:lnTo>
                      <a:pt x="360" y="194"/>
                    </a:lnTo>
                    <a:lnTo>
                      <a:pt x="360" y="192"/>
                    </a:lnTo>
                    <a:lnTo>
                      <a:pt x="360" y="190"/>
                    </a:lnTo>
                    <a:lnTo>
                      <a:pt x="362" y="190"/>
                    </a:lnTo>
                    <a:lnTo>
                      <a:pt x="364" y="192"/>
                    </a:lnTo>
                    <a:lnTo>
                      <a:pt x="366" y="190"/>
                    </a:lnTo>
                    <a:lnTo>
                      <a:pt x="366" y="190"/>
                    </a:lnTo>
                    <a:lnTo>
                      <a:pt x="368" y="188"/>
                    </a:lnTo>
                    <a:lnTo>
                      <a:pt x="370" y="188"/>
                    </a:lnTo>
                    <a:lnTo>
                      <a:pt x="372" y="188"/>
                    </a:lnTo>
                    <a:lnTo>
                      <a:pt x="374" y="186"/>
                    </a:lnTo>
                    <a:lnTo>
                      <a:pt x="374" y="18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2" name="Freeform 340">
                <a:extLst>
                  <a:ext uri="{FF2B5EF4-FFF2-40B4-BE49-F238E27FC236}">
                    <a16:creationId xmlns:a16="http://schemas.microsoft.com/office/drawing/2014/main" id="{BF2E99C4-40BC-43EC-A3B1-F61B18AC7E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05" y="2920"/>
                <a:ext cx="82" cy="46"/>
              </a:xfrm>
              <a:custGeom>
                <a:avLst/>
                <a:gdLst>
                  <a:gd name="T0" fmla="*/ 80 w 82"/>
                  <a:gd name="T1" fmla="*/ 8 h 46"/>
                  <a:gd name="T2" fmla="*/ 76 w 82"/>
                  <a:gd name="T3" fmla="*/ 8 h 46"/>
                  <a:gd name="T4" fmla="*/ 72 w 82"/>
                  <a:gd name="T5" fmla="*/ 8 h 46"/>
                  <a:gd name="T6" fmla="*/ 68 w 82"/>
                  <a:gd name="T7" fmla="*/ 8 h 46"/>
                  <a:gd name="T8" fmla="*/ 66 w 82"/>
                  <a:gd name="T9" fmla="*/ 8 h 46"/>
                  <a:gd name="T10" fmla="*/ 62 w 82"/>
                  <a:gd name="T11" fmla="*/ 12 h 46"/>
                  <a:gd name="T12" fmla="*/ 60 w 82"/>
                  <a:gd name="T13" fmla="*/ 18 h 46"/>
                  <a:gd name="T14" fmla="*/ 56 w 82"/>
                  <a:gd name="T15" fmla="*/ 24 h 46"/>
                  <a:gd name="T16" fmla="*/ 50 w 82"/>
                  <a:gd name="T17" fmla="*/ 30 h 46"/>
                  <a:gd name="T18" fmla="*/ 48 w 82"/>
                  <a:gd name="T19" fmla="*/ 30 h 46"/>
                  <a:gd name="T20" fmla="*/ 44 w 82"/>
                  <a:gd name="T21" fmla="*/ 34 h 46"/>
                  <a:gd name="T22" fmla="*/ 44 w 82"/>
                  <a:gd name="T23" fmla="*/ 38 h 46"/>
                  <a:gd name="T24" fmla="*/ 42 w 82"/>
                  <a:gd name="T25" fmla="*/ 42 h 46"/>
                  <a:gd name="T26" fmla="*/ 38 w 82"/>
                  <a:gd name="T27" fmla="*/ 44 h 46"/>
                  <a:gd name="T28" fmla="*/ 36 w 82"/>
                  <a:gd name="T29" fmla="*/ 46 h 46"/>
                  <a:gd name="T30" fmla="*/ 34 w 82"/>
                  <a:gd name="T31" fmla="*/ 42 h 46"/>
                  <a:gd name="T32" fmla="*/ 32 w 82"/>
                  <a:gd name="T33" fmla="*/ 42 h 46"/>
                  <a:gd name="T34" fmla="*/ 30 w 82"/>
                  <a:gd name="T35" fmla="*/ 44 h 46"/>
                  <a:gd name="T36" fmla="*/ 30 w 82"/>
                  <a:gd name="T37" fmla="*/ 42 h 46"/>
                  <a:gd name="T38" fmla="*/ 30 w 82"/>
                  <a:gd name="T39" fmla="*/ 36 h 46"/>
                  <a:gd name="T40" fmla="*/ 30 w 82"/>
                  <a:gd name="T41" fmla="*/ 34 h 46"/>
                  <a:gd name="T42" fmla="*/ 26 w 82"/>
                  <a:gd name="T43" fmla="*/ 32 h 46"/>
                  <a:gd name="T44" fmla="*/ 22 w 82"/>
                  <a:gd name="T45" fmla="*/ 30 h 46"/>
                  <a:gd name="T46" fmla="*/ 18 w 82"/>
                  <a:gd name="T47" fmla="*/ 30 h 46"/>
                  <a:gd name="T48" fmla="*/ 16 w 82"/>
                  <a:gd name="T49" fmla="*/ 32 h 46"/>
                  <a:gd name="T50" fmla="*/ 12 w 82"/>
                  <a:gd name="T51" fmla="*/ 30 h 46"/>
                  <a:gd name="T52" fmla="*/ 10 w 82"/>
                  <a:gd name="T53" fmla="*/ 28 h 46"/>
                  <a:gd name="T54" fmla="*/ 2 w 82"/>
                  <a:gd name="T55" fmla="*/ 24 h 46"/>
                  <a:gd name="T56" fmla="*/ 2 w 82"/>
                  <a:gd name="T57" fmla="*/ 22 h 46"/>
                  <a:gd name="T58" fmla="*/ 2 w 82"/>
                  <a:gd name="T59" fmla="*/ 22 h 46"/>
                  <a:gd name="T60" fmla="*/ 6 w 82"/>
                  <a:gd name="T61" fmla="*/ 22 h 46"/>
                  <a:gd name="T62" fmla="*/ 10 w 82"/>
                  <a:gd name="T63" fmla="*/ 18 h 46"/>
                  <a:gd name="T64" fmla="*/ 12 w 82"/>
                  <a:gd name="T65" fmla="*/ 14 h 46"/>
                  <a:gd name="T66" fmla="*/ 16 w 82"/>
                  <a:gd name="T67" fmla="*/ 12 h 46"/>
                  <a:gd name="T68" fmla="*/ 20 w 82"/>
                  <a:gd name="T69" fmla="*/ 10 h 46"/>
                  <a:gd name="T70" fmla="*/ 26 w 82"/>
                  <a:gd name="T71" fmla="*/ 4 h 46"/>
                  <a:gd name="T72" fmla="*/ 28 w 82"/>
                  <a:gd name="T73" fmla="*/ 2 h 46"/>
                  <a:gd name="T74" fmla="*/ 32 w 82"/>
                  <a:gd name="T75" fmla="*/ 0 h 46"/>
                  <a:gd name="T76" fmla="*/ 34 w 82"/>
                  <a:gd name="T77" fmla="*/ 0 h 46"/>
                  <a:gd name="T78" fmla="*/ 40 w 82"/>
                  <a:gd name="T79" fmla="*/ 0 h 46"/>
                  <a:gd name="T80" fmla="*/ 42 w 82"/>
                  <a:gd name="T81" fmla="*/ 0 h 46"/>
                  <a:gd name="T82" fmla="*/ 48 w 82"/>
                  <a:gd name="T83" fmla="*/ 0 h 46"/>
                  <a:gd name="T84" fmla="*/ 58 w 82"/>
                  <a:gd name="T85" fmla="*/ 0 h 46"/>
                  <a:gd name="T86" fmla="*/ 70 w 82"/>
                  <a:gd name="T87" fmla="*/ 2 h 46"/>
                  <a:gd name="T88" fmla="*/ 80 w 82"/>
                  <a:gd name="T89" fmla="*/ 2 h 46"/>
                  <a:gd name="T90" fmla="*/ 82 w 82"/>
                  <a:gd name="T91" fmla="*/ 4 h 46"/>
                  <a:gd name="T92" fmla="*/ 82 w 82"/>
                  <a:gd name="T93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" h="46">
                    <a:moveTo>
                      <a:pt x="82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4" y="8"/>
                    </a:lnTo>
                    <a:lnTo>
                      <a:pt x="72" y="8"/>
                    </a:lnTo>
                    <a:lnTo>
                      <a:pt x="70" y="1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0" y="18"/>
                    </a:lnTo>
                    <a:lnTo>
                      <a:pt x="60" y="18"/>
                    </a:lnTo>
                    <a:lnTo>
                      <a:pt x="58" y="22"/>
                    </a:lnTo>
                    <a:lnTo>
                      <a:pt x="56" y="24"/>
                    </a:lnTo>
                    <a:lnTo>
                      <a:pt x="54" y="28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4" y="34"/>
                    </a:lnTo>
                    <a:lnTo>
                      <a:pt x="44" y="36"/>
                    </a:lnTo>
                    <a:lnTo>
                      <a:pt x="44" y="38"/>
                    </a:lnTo>
                    <a:lnTo>
                      <a:pt x="44" y="40"/>
                    </a:lnTo>
                    <a:lnTo>
                      <a:pt x="42" y="42"/>
                    </a:lnTo>
                    <a:lnTo>
                      <a:pt x="40" y="44"/>
                    </a:lnTo>
                    <a:lnTo>
                      <a:pt x="38" y="44"/>
                    </a:lnTo>
                    <a:lnTo>
                      <a:pt x="38" y="46"/>
                    </a:lnTo>
                    <a:lnTo>
                      <a:pt x="36" y="46"/>
                    </a:lnTo>
                    <a:lnTo>
                      <a:pt x="34" y="44"/>
                    </a:lnTo>
                    <a:lnTo>
                      <a:pt x="34" y="42"/>
                    </a:lnTo>
                    <a:lnTo>
                      <a:pt x="32" y="42"/>
                    </a:lnTo>
                    <a:lnTo>
                      <a:pt x="32" y="42"/>
                    </a:lnTo>
                    <a:lnTo>
                      <a:pt x="32" y="44"/>
                    </a:lnTo>
                    <a:lnTo>
                      <a:pt x="30" y="44"/>
                    </a:lnTo>
                    <a:lnTo>
                      <a:pt x="30" y="42"/>
                    </a:lnTo>
                    <a:lnTo>
                      <a:pt x="30" y="42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30" y="34"/>
                    </a:lnTo>
                    <a:lnTo>
                      <a:pt x="28" y="32"/>
                    </a:lnTo>
                    <a:lnTo>
                      <a:pt x="26" y="32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6" y="32"/>
                    </a:lnTo>
                    <a:lnTo>
                      <a:pt x="16" y="32"/>
                    </a:lnTo>
                    <a:lnTo>
                      <a:pt x="14" y="32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0" y="28"/>
                    </a:lnTo>
                    <a:lnTo>
                      <a:pt x="6" y="24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6" y="22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2" y="14"/>
                    </a:lnTo>
                    <a:lnTo>
                      <a:pt x="14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20" y="10"/>
                    </a:lnTo>
                    <a:lnTo>
                      <a:pt x="24" y="8"/>
                    </a:lnTo>
                    <a:lnTo>
                      <a:pt x="26" y="4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30" y="0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54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2"/>
                    </a:lnTo>
                    <a:lnTo>
                      <a:pt x="76" y="2"/>
                    </a:lnTo>
                    <a:lnTo>
                      <a:pt x="80" y="2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82" y="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3" name="Freeform 341">
                <a:extLst>
                  <a:ext uri="{FF2B5EF4-FFF2-40B4-BE49-F238E27FC236}">
                    <a16:creationId xmlns:a16="http://schemas.microsoft.com/office/drawing/2014/main" id="{3D88960C-BB4D-49C7-9565-4CAAD10F09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3" y="2944"/>
                <a:ext cx="44" cy="24"/>
              </a:xfrm>
              <a:custGeom>
                <a:avLst/>
                <a:gdLst>
                  <a:gd name="T0" fmla="*/ 44 w 44"/>
                  <a:gd name="T1" fmla="*/ 20 h 24"/>
                  <a:gd name="T2" fmla="*/ 42 w 44"/>
                  <a:gd name="T3" fmla="*/ 22 h 24"/>
                  <a:gd name="T4" fmla="*/ 40 w 44"/>
                  <a:gd name="T5" fmla="*/ 22 h 24"/>
                  <a:gd name="T6" fmla="*/ 40 w 44"/>
                  <a:gd name="T7" fmla="*/ 24 h 24"/>
                  <a:gd name="T8" fmla="*/ 32 w 44"/>
                  <a:gd name="T9" fmla="*/ 22 h 24"/>
                  <a:gd name="T10" fmla="*/ 26 w 44"/>
                  <a:gd name="T11" fmla="*/ 22 h 24"/>
                  <a:gd name="T12" fmla="*/ 20 w 44"/>
                  <a:gd name="T13" fmla="*/ 20 h 24"/>
                  <a:gd name="T14" fmla="*/ 16 w 44"/>
                  <a:gd name="T15" fmla="*/ 18 h 24"/>
                  <a:gd name="T16" fmla="*/ 12 w 44"/>
                  <a:gd name="T17" fmla="*/ 18 h 24"/>
                  <a:gd name="T18" fmla="*/ 12 w 44"/>
                  <a:gd name="T19" fmla="*/ 16 h 24"/>
                  <a:gd name="T20" fmla="*/ 6 w 44"/>
                  <a:gd name="T21" fmla="*/ 14 h 24"/>
                  <a:gd name="T22" fmla="*/ 2 w 44"/>
                  <a:gd name="T23" fmla="*/ 12 h 24"/>
                  <a:gd name="T24" fmla="*/ 0 w 44"/>
                  <a:gd name="T25" fmla="*/ 10 h 24"/>
                  <a:gd name="T26" fmla="*/ 8 w 44"/>
                  <a:gd name="T27" fmla="*/ 4 h 24"/>
                  <a:gd name="T28" fmla="*/ 10 w 44"/>
                  <a:gd name="T29" fmla="*/ 2 h 24"/>
                  <a:gd name="T30" fmla="*/ 12 w 44"/>
                  <a:gd name="T31" fmla="*/ 0 h 24"/>
                  <a:gd name="T32" fmla="*/ 14 w 44"/>
                  <a:gd name="T33" fmla="*/ 0 h 24"/>
                  <a:gd name="T34" fmla="*/ 16 w 44"/>
                  <a:gd name="T35" fmla="*/ 0 h 24"/>
                  <a:gd name="T36" fmla="*/ 20 w 44"/>
                  <a:gd name="T37" fmla="*/ 2 h 24"/>
                  <a:gd name="T38" fmla="*/ 24 w 44"/>
                  <a:gd name="T39" fmla="*/ 4 h 24"/>
                  <a:gd name="T40" fmla="*/ 24 w 44"/>
                  <a:gd name="T41" fmla="*/ 6 h 24"/>
                  <a:gd name="T42" fmla="*/ 26 w 44"/>
                  <a:gd name="T43" fmla="*/ 6 h 24"/>
                  <a:gd name="T44" fmla="*/ 26 w 44"/>
                  <a:gd name="T45" fmla="*/ 8 h 24"/>
                  <a:gd name="T46" fmla="*/ 30 w 44"/>
                  <a:gd name="T47" fmla="*/ 8 h 24"/>
                  <a:gd name="T48" fmla="*/ 30 w 44"/>
                  <a:gd name="T49" fmla="*/ 8 h 24"/>
                  <a:gd name="T50" fmla="*/ 32 w 44"/>
                  <a:gd name="T51" fmla="*/ 6 h 24"/>
                  <a:gd name="T52" fmla="*/ 34 w 44"/>
                  <a:gd name="T53" fmla="*/ 6 h 24"/>
                  <a:gd name="T54" fmla="*/ 38 w 44"/>
                  <a:gd name="T55" fmla="*/ 6 h 24"/>
                  <a:gd name="T56" fmla="*/ 38 w 44"/>
                  <a:gd name="T57" fmla="*/ 6 h 24"/>
                  <a:gd name="T58" fmla="*/ 40 w 44"/>
                  <a:gd name="T59" fmla="*/ 8 h 24"/>
                  <a:gd name="T60" fmla="*/ 42 w 44"/>
                  <a:gd name="T61" fmla="*/ 10 h 24"/>
                  <a:gd name="T62" fmla="*/ 44 w 44"/>
                  <a:gd name="T63" fmla="*/ 12 h 24"/>
                  <a:gd name="T64" fmla="*/ 44 w 44"/>
                  <a:gd name="T65" fmla="*/ 14 h 24"/>
                  <a:gd name="T66" fmla="*/ 44 w 44"/>
                  <a:gd name="T67" fmla="*/ 16 h 24"/>
                  <a:gd name="T68" fmla="*/ 44 w 44"/>
                  <a:gd name="T69" fmla="*/ 18 h 24"/>
                  <a:gd name="T70" fmla="*/ 44 w 44"/>
                  <a:gd name="T71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" h="24">
                    <a:moveTo>
                      <a:pt x="44" y="20"/>
                    </a:moveTo>
                    <a:lnTo>
                      <a:pt x="42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32" y="22"/>
                    </a:lnTo>
                    <a:lnTo>
                      <a:pt x="26" y="22"/>
                    </a:lnTo>
                    <a:lnTo>
                      <a:pt x="20" y="20"/>
                    </a:lnTo>
                    <a:lnTo>
                      <a:pt x="16" y="18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6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6" y="6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0" y="8"/>
                    </a:lnTo>
                    <a:lnTo>
                      <a:pt x="32" y="6"/>
                    </a:lnTo>
                    <a:lnTo>
                      <a:pt x="34" y="6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0" y="8"/>
                    </a:lnTo>
                    <a:lnTo>
                      <a:pt x="42" y="10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4" y="2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4" name="Freeform 342">
                <a:extLst>
                  <a:ext uri="{FF2B5EF4-FFF2-40B4-BE49-F238E27FC236}">
                    <a16:creationId xmlns:a16="http://schemas.microsoft.com/office/drawing/2014/main" id="{83705192-41B5-4E0D-B3DC-EEB9143492A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43" y="2872"/>
                <a:ext cx="38" cy="28"/>
              </a:xfrm>
              <a:custGeom>
                <a:avLst/>
                <a:gdLst>
                  <a:gd name="T0" fmla="*/ 4 w 38"/>
                  <a:gd name="T1" fmla="*/ 0 h 28"/>
                  <a:gd name="T2" fmla="*/ 6 w 38"/>
                  <a:gd name="T3" fmla="*/ 2 h 28"/>
                  <a:gd name="T4" fmla="*/ 6 w 38"/>
                  <a:gd name="T5" fmla="*/ 6 h 28"/>
                  <a:gd name="T6" fmla="*/ 6 w 38"/>
                  <a:gd name="T7" fmla="*/ 10 h 28"/>
                  <a:gd name="T8" fmla="*/ 4 w 38"/>
                  <a:gd name="T9" fmla="*/ 12 h 28"/>
                  <a:gd name="T10" fmla="*/ 2 w 38"/>
                  <a:gd name="T11" fmla="*/ 14 h 28"/>
                  <a:gd name="T12" fmla="*/ 0 w 38"/>
                  <a:gd name="T13" fmla="*/ 14 h 28"/>
                  <a:gd name="T14" fmla="*/ 0 w 38"/>
                  <a:gd name="T15" fmla="*/ 16 h 28"/>
                  <a:gd name="T16" fmla="*/ 0 w 38"/>
                  <a:gd name="T17" fmla="*/ 20 h 28"/>
                  <a:gd name="T18" fmla="*/ 2 w 38"/>
                  <a:gd name="T19" fmla="*/ 22 h 28"/>
                  <a:gd name="T20" fmla="*/ 2 w 38"/>
                  <a:gd name="T21" fmla="*/ 24 h 28"/>
                  <a:gd name="T22" fmla="*/ 4 w 38"/>
                  <a:gd name="T23" fmla="*/ 26 h 28"/>
                  <a:gd name="T24" fmla="*/ 4 w 38"/>
                  <a:gd name="T25" fmla="*/ 28 h 28"/>
                  <a:gd name="T26" fmla="*/ 4 w 38"/>
                  <a:gd name="T27" fmla="*/ 28 h 28"/>
                  <a:gd name="T28" fmla="*/ 6 w 38"/>
                  <a:gd name="T29" fmla="*/ 28 h 28"/>
                  <a:gd name="T30" fmla="*/ 8 w 38"/>
                  <a:gd name="T31" fmla="*/ 28 h 28"/>
                  <a:gd name="T32" fmla="*/ 12 w 38"/>
                  <a:gd name="T33" fmla="*/ 26 h 28"/>
                  <a:gd name="T34" fmla="*/ 14 w 38"/>
                  <a:gd name="T35" fmla="*/ 24 h 28"/>
                  <a:gd name="T36" fmla="*/ 16 w 38"/>
                  <a:gd name="T37" fmla="*/ 24 h 28"/>
                  <a:gd name="T38" fmla="*/ 18 w 38"/>
                  <a:gd name="T39" fmla="*/ 22 h 28"/>
                  <a:gd name="T40" fmla="*/ 20 w 38"/>
                  <a:gd name="T41" fmla="*/ 22 h 28"/>
                  <a:gd name="T42" fmla="*/ 22 w 38"/>
                  <a:gd name="T43" fmla="*/ 24 h 28"/>
                  <a:gd name="T44" fmla="*/ 22 w 38"/>
                  <a:gd name="T45" fmla="*/ 24 h 28"/>
                  <a:gd name="T46" fmla="*/ 32 w 38"/>
                  <a:gd name="T47" fmla="*/ 22 h 28"/>
                  <a:gd name="T48" fmla="*/ 38 w 38"/>
                  <a:gd name="T49" fmla="*/ 20 h 28"/>
                  <a:gd name="T50" fmla="*/ 38 w 38"/>
                  <a:gd name="T51" fmla="*/ 12 h 28"/>
                  <a:gd name="T52" fmla="*/ 32 w 38"/>
                  <a:gd name="T53" fmla="*/ 10 h 28"/>
                  <a:gd name="T54" fmla="*/ 24 w 38"/>
                  <a:gd name="T55" fmla="*/ 8 h 28"/>
                  <a:gd name="T56" fmla="*/ 30 w 38"/>
                  <a:gd name="T57" fmla="*/ 6 h 28"/>
                  <a:gd name="T58" fmla="*/ 20 w 38"/>
                  <a:gd name="T59" fmla="*/ 6 h 28"/>
                  <a:gd name="T60" fmla="*/ 14 w 38"/>
                  <a:gd name="T61" fmla="*/ 2 h 28"/>
                  <a:gd name="T62" fmla="*/ 4 w 38"/>
                  <a:gd name="T6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8">
                    <a:moveTo>
                      <a:pt x="4" y="0"/>
                    </a:moveTo>
                    <a:lnTo>
                      <a:pt x="6" y="2"/>
                    </a:lnTo>
                    <a:lnTo>
                      <a:pt x="6" y="6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12" y="26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4"/>
                    </a:lnTo>
                    <a:lnTo>
                      <a:pt x="22" y="24"/>
                    </a:lnTo>
                    <a:lnTo>
                      <a:pt x="32" y="22"/>
                    </a:lnTo>
                    <a:lnTo>
                      <a:pt x="38" y="20"/>
                    </a:lnTo>
                    <a:lnTo>
                      <a:pt x="38" y="12"/>
                    </a:lnTo>
                    <a:lnTo>
                      <a:pt x="32" y="10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20" y="6"/>
                    </a:lnTo>
                    <a:lnTo>
                      <a:pt x="14" y="2"/>
                    </a:lnTo>
                    <a:lnTo>
                      <a:pt x="4" y="0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5" name="Freeform 343">
                <a:extLst>
                  <a:ext uri="{FF2B5EF4-FFF2-40B4-BE49-F238E27FC236}">
                    <a16:creationId xmlns:a16="http://schemas.microsoft.com/office/drawing/2014/main" id="{C856076C-33A3-4C62-A448-6F3E110C744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5" y="2866"/>
                <a:ext cx="44" cy="36"/>
              </a:xfrm>
              <a:custGeom>
                <a:avLst/>
                <a:gdLst>
                  <a:gd name="T0" fmla="*/ 12 w 44"/>
                  <a:gd name="T1" fmla="*/ 2 h 36"/>
                  <a:gd name="T2" fmla="*/ 8 w 44"/>
                  <a:gd name="T3" fmla="*/ 6 h 36"/>
                  <a:gd name="T4" fmla="*/ 12 w 44"/>
                  <a:gd name="T5" fmla="*/ 8 h 36"/>
                  <a:gd name="T6" fmla="*/ 14 w 44"/>
                  <a:gd name="T7" fmla="*/ 8 h 36"/>
                  <a:gd name="T8" fmla="*/ 16 w 44"/>
                  <a:gd name="T9" fmla="*/ 8 h 36"/>
                  <a:gd name="T10" fmla="*/ 18 w 44"/>
                  <a:gd name="T11" fmla="*/ 8 h 36"/>
                  <a:gd name="T12" fmla="*/ 22 w 44"/>
                  <a:gd name="T13" fmla="*/ 10 h 36"/>
                  <a:gd name="T14" fmla="*/ 24 w 44"/>
                  <a:gd name="T15" fmla="*/ 10 h 36"/>
                  <a:gd name="T16" fmla="*/ 26 w 44"/>
                  <a:gd name="T17" fmla="*/ 14 h 36"/>
                  <a:gd name="T18" fmla="*/ 26 w 44"/>
                  <a:gd name="T19" fmla="*/ 14 h 36"/>
                  <a:gd name="T20" fmla="*/ 26 w 44"/>
                  <a:gd name="T21" fmla="*/ 16 h 36"/>
                  <a:gd name="T22" fmla="*/ 26 w 44"/>
                  <a:gd name="T23" fmla="*/ 18 h 36"/>
                  <a:gd name="T24" fmla="*/ 26 w 44"/>
                  <a:gd name="T25" fmla="*/ 20 h 36"/>
                  <a:gd name="T26" fmla="*/ 24 w 44"/>
                  <a:gd name="T27" fmla="*/ 22 h 36"/>
                  <a:gd name="T28" fmla="*/ 20 w 44"/>
                  <a:gd name="T29" fmla="*/ 22 h 36"/>
                  <a:gd name="T30" fmla="*/ 10 w 44"/>
                  <a:gd name="T31" fmla="*/ 18 h 36"/>
                  <a:gd name="T32" fmla="*/ 4 w 44"/>
                  <a:gd name="T33" fmla="*/ 18 h 36"/>
                  <a:gd name="T34" fmla="*/ 0 w 44"/>
                  <a:gd name="T35" fmla="*/ 22 h 36"/>
                  <a:gd name="T36" fmla="*/ 6 w 44"/>
                  <a:gd name="T37" fmla="*/ 26 h 36"/>
                  <a:gd name="T38" fmla="*/ 6 w 44"/>
                  <a:gd name="T39" fmla="*/ 26 h 36"/>
                  <a:gd name="T40" fmla="*/ 10 w 44"/>
                  <a:gd name="T41" fmla="*/ 26 h 36"/>
                  <a:gd name="T42" fmla="*/ 14 w 44"/>
                  <a:gd name="T43" fmla="*/ 26 h 36"/>
                  <a:gd name="T44" fmla="*/ 16 w 44"/>
                  <a:gd name="T45" fmla="*/ 26 h 36"/>
                  <a:gd name="T46" fmla="*/ 20 w 44"/>
                  <a:gd name="T47" fmla="*/ 28 h 36"/>
                  <a:gd name="T48" fmla="*/ 20 w 44"/>
                  <a:gd name="T49" fmla="*/ 30 h 36"/>
                  <a:gd name="T50" fmla="*/ 22 w 44"/>
                  <a:gd name="T51" fmla="*/ 32 h 36"/>
                  <a:gd name="T52" fmla="*/ 26 w 44"/>
                  <a:gd name="T53" fmla="*/ 34 h 36"/>
                  <a:gd name="T54" fmla="*/ 30 w 44"/>
                  <a:gd name="T55" fmla="*/ 36 h 36"/>
                  <a:gd name="T56" fmla="*/ 34 w 44"/>
                  <a:gd name="T57" fmla="*/ 36 h 36"/>
                  <a:gd name="T58" fmla="*/ 36 w 44"/>
                  <a:gd name="T59" fmla="*/ 36 h 36"/>
                  <a:gd name="T60" fmla="*/ 40 w 44"/>
                  <a:gd name="T61" fmla="*/ 36 h 36"/>
                  <a:gd name="T62" fmla="*/ 42 w 44"/>
                  <a:gd name="T63" fmla="*/ 36 h 36"/>
                  <a:gd name="T64" fmla="*/ 42 w 44"/>
                  <a:gd name="T65" fmla="*/ 34 h 36"/>
                  <a:gd name="T66" fmla="*/ 42 w 44"/>
                  <a:gd name="T67" fmla="*/ 30 h 36"/>
                  <a:gd name="T68" fmla="*/ 40 w 44"/>
                  <a:gd name="T69" fmla="*/ 30 h 36"/>
                  <a:gd name="T70" fmla="*/ 40 w 44"/>
                  <a:gd name="T71" fmla="*/ 28 h 36"/>
                  <a:gd name="T72" fmla="*/ 38 w 44"/>
                  <a:gd name="T73" fmla="*/ 24 h 36"/>
                  <a:gd name="T74" fmla="*/ 38 w 44"/>
                  <a:gd name="T75" fmla="*/ 22 h 36"/>
                  <a:gd name="T76" fmla="*/ 38 w 44"/>
                  <a:gd name="T77" fmla="*/ 18 h 36"/>
                  <a:gd name="T78" fmla="*/ 40 w 44"/>
                  <a:gd name="T79" fmla="*/ 18 h 36"/>
                  <a:gd name="T80" fmla="*/ 42 w 44"/>
                  <a:gd name="T81" fmla="*/ 16 h 36"/>
                  <a:gd name="T82" fmla="*/ 44 w 44"/>
                  <a:gd name="T83" fmla="*/ 14 h 36"/>
                  <a:gd name="T84" fmla="*/ 44 w 44"/>
                  <a:gd name="T85" fmla="*/ 12 h 36"/>
                  <a:gd name="T86" fmla="*/ 44 w 44"/>
                  <a:gd name="T87" fmla="*/ 8 h 36"/>
                  <a:gd name="T88" fmla="*/ 42 w 44"/>
                  <a:gd name="T89" fmla="*/ 4 h 36"/>
                  <a:gd name="T90" fmla="*/ 28 w 44"/>
                  <a:gd name="T91" fmla="*/ 2 h 36"/>
                  <a:gd name="T92" fmla="*/ 20 w 44"/>
                  <a:gd name="T93" fmla="*/ 0 h 36"/>
                  <a:gd name="T94" fmla="*/ 12 w 44"/>
                  <a:gd name="T9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4" h="36">
                    <a:moveTo>
                      <a:pt x="12" y="2"/>
                    </a:moveTo>
                    <a:lnTo>
                      <a:pt x="8" y="6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8" y="8"/>
                    </a:lnTo>
                    <a:lnTo>
                      <a:pt x="22" y="10"/>
                    </a:lnTo>
                    <a:lnTo>
                      <a:pt x="24" y="10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6" y="16"/>
                    </a:lnTo>
                    <a:lnTo>
                      <a:pt x="26" y="18"/>
                    </a:lnTo>
                    <a:lnTo>
                      <a:pt x="26" y="20"/>
                    </a:lnTo>
                    <a:lnTo>
                      <a:pt x="24" y="22"/>
                    </a:lnTo>
                    <a:lnTo>
                      <a:pt x="20" y="22"/>
                    </a:lnTo>
                    <a:lnTo>
                      <a:pt x="10" y="18"/>
                    </a:lnTo>
                    <a:lnTo>
                      <a:pt x="4" y="18"/>
                    </a:lnTo>
                    <a:lnTo>
                      <a:pt x="0" y="2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6" y="26"/>
                    </a:lnTo>
                    <a:lnTo>
                      <a:pt x="20" y="28"/>
                    </a:lnTo>
                    <a:lnTo>
                      <a:pt x="20" y="30"/>
                    </a:lnTo>
                    <a:lnTo>
                      <a:pt x="22" y="32"/>
                    </a:lnTo>
                    <a:lnTo>
                      <a:pt x="26" y="34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6" y="36"/>
                    </a:lnTo>
                    <a:lnTo>
                      <a:pt x="40" y="36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2" y="30"/>
                    </a:lnTo>
                    <a:lnTo>
                      <a:pt x="40" y="30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4" y="12"/>
                    </a:lnTo>
                    <a:lnTo>
                      <a:pt x="44" y="8"/>
                    </a:lnTo>
                    <a:lnTo>
                      <a:pt x="42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2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6" name="Freeform 344">
                <a:extLst>
                  <a:ext uri="{FF2B5EF4-FFF2-40B4-BE49-F238E27FC236}">
                    <a16:creationId xmlns:a16="http://schemas.microsoft.com/office/drawing/2014/main" id="{DE7B0AD3-E17E-4E0B-99AB-D4A7EE0A59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69" y="2820"/>
                <a:ext cx="140" cy="54"/>
              </a:xfrm>
              <a:custGeom>
                <a:avLst/>
                <a:gdLst>
                  <a:gd name="T0" fmla="*/ 18 w 140"/>
                  <a:gd name="T1" fmla="*/ 2 h 54"/>
                  <a:gd name="T2" fmla="*/ 16 w 140"/>
                  <a:gd name="T3" fmla="*/ 2 h 54"/>
                  <a:gd name="T4" fmla="*/ 14 w 140"/>
                  <a:gd name="T5" fmla="*/ 4 h 54"/>
                  <a:gd name="T6" fmla="*/ 10 w 140"/>
                  <a:gd name="T7" fmla="*/ 6 h 54"/>
                  <a:gd name="T8" fmla="*/ 6 w 140"/>
                  <a:gd name="T9" fmla="*/ 8 h 54"/>
                  <a:gd name="T10" fmla="*/ 2 w 140"/>
                  <a:gd name="T11" fmla="*/ 10 h 54"/>
                  <a:gd name="T12" fmla="*/ 0 w 140"/>
                  <a:gd name="T13" fmla="*/ 14 h 54"/>
                  <a:gd name="T14" fmla="*/ 0 w 140"/>
                  <a:gd name="T15" fmla="*/ 18 h 54"/>
                  <a:gd name="T16" fmla="*/ 0 w 140"/>
                  <a:gd name="T17" fmla="*/ 18 h 54"/>
                  <a:gd name="T18" fmla="*/ 2 w 140"/>
                  <a:gd name="T19" fmla="*/ 20 h 54"/>
                  <a:gd name="T20" fmla="*/ 4 w 140"/>
                  <a:gd name="T21" fmla="*/ 22 h 54"/>
                  <a:gd name="T22" fmla="*/ 8 w 140"/>
                  <a:gd name="T23" fmla="*/ 22 h 54"/>
                  <a:gd name="T24" fmla="*/ 12 w 140"/>
                  <a:gd name="T25" fmla="*/ 22 h 54"/>
                  <a:gd name="T26" fmla="*/ 16 w 140"/>
                  <a:gd name="T27" fmla="*/ 20 h 54"/>
                  <a:gd name="T28" fmla="*/ 20 w 140"/>
                  <a:gd name="T29" fmla="*/ 18 h 54"/>
                  <a:gd name="T30" fmla="*/ 24 w 140"/>
                  <a:gd name="T31" fmla="*/ 16 h 54"/>
                  <a:gd name="T32" fmla="*/ 28 w 140"/>
                  <a:gd name="T33" fmla="*/ 16 h 54"/>
                  <a:gd name="T34" fmla="*/ 32 w 140"/>
                  <a:gd name="T35" fmla="*/ 16 h 54"/>
                  <a:gd name="T36" fmla="*/ 34 w 140"/>
                  <a:gd name="T37" fmla="*/ 18 h 54"/>
                  <a:gd name="T38" fmla="*/ 36 w 140"/>
                  <a:gd name="T39" fmla="*/ 18 h 54"/>
                  <a:gd name="T40" fmla="*/ 40 w 140"/>
                  <a:gd name="T41" fmla="*/ 20 h 54"/>
                  <a:gd name="T42" fmla="*/ 44 w 140"/>
                  <a:gd name="T43" fmla="*/ 22 h 54"/>
                  <a:gd name="T44" fmla="*/ 48 w 140"/>
                  <a:gd name="T45" fmla="*/ 22 h 54"/>
                  <a:gd name="T46" fmla="*/ 50 w 140"/>
                  <a:gd name="T47" fmla="*/ 24 h 54"/>
                  <a:gd name="T48" fmla="*/ 52 w 140"/>
                  <a:gd name="T49" fmla="*/ 24 h 54"/>
                  <a:gd name="T50" fmla="*/ 68 w 140"/>
                  <a:gd name="T51" fmla="*/ 32 h 54"/>
                  <a:gd name="T52" fmla="*/ 68 w 140"/>
                  <a:gd name="T53" fmla="*/ 32 h 54"/>
                  <a:gd name="T54" fmla="*/ 70 w 140"/>
                  <a:gd name="T55" fmla="*/ 34 h 54"/>
                  <a:gd name="T56" fmla="*/ 74 w 140"/>
                  <a:gd name="T57" fmla="*/ 36 h 54"/>
                  <a:gd name="T58" fmla="*/ 80 w 140"/>
                  <a:gd name="T59" fmla="*/ 40 h 54"/>
                  <a:gd name="T60" fmla="*/ 88 w 140"/>
                  <a:gd name="T61" fmla="*/ 40 h 54"/>
                  <a:gd name="T62" fmla="*/ 98 w 140"/>
                  <a:gd name="T63" fmla="*/ 42 h 54"/>
                  <a:gd name="T64" fmla="*/ 98 w 140"/>
                  <a:gd name="T65" fmla="*/ 46 h 54"/>
                  <a:gd name="T66" fmla="*/ 90 w 140"/>
                  <a:gd name="T67" fmla="*/ 50 h 54"/>
                  <a:gd name="T68" fmla="*/ 92 w 140"/>
                  <a:gd name="T69" fmla="*/ 54 h 54"/>
                  <a:gd name="T70" fmla="*/ 94 w 140"/>
                  <a:gd name="T71" fmla="*/ 54 h 54"/>
                  <a:gd name="T72" fmla="*/ 96 w 140"/>
                  <a:gd name="T73" fmla="*/ 54 h 54"/>
                  <a:gd name="T74" fmla="*/ 102 w 140"/>
                  <a:gd name="T75" fmla="*/ 54 h 54"/>
                  <a:gd name="T76" fmla="*/ 108 w 140"/>
                  <a:gd name="T77" fmla="*/ 54 h 54"/>
                  <a:gd name="T78" fmla="*/ 114 w 140"/>
                  <a:gd name="T79" fmla="*/ 54 h 54"/>
                  <a:gd name="T80" fmla="*/ 120 w 140"/>
                  <a:gd name="T81" fmla="*/ 54 h 54"/>
                  <a:gd name="T82" fmla="*/ 122 w 140"/>
                  <a:gd name="T83" fmla="*/ 54 h 54"/>
                  <a:gd name="T84" fmla="*/ 138 w 140"/>
                  <a:gd name="T85" fmla="*/ 52 h 54"/>
                  <a:gd name="T86" fmla="*/ 138 w 140"/>
                  <a:gd name="T87" fmla="*/ 52 h 54"/>
                  <a:gd name="T88" fmla="*/ 138 w 140"/>
                  <a:gd name="T89" fmla="*/ 50 h 54"/>
                  <a:gd name="T90" fmla="*/ 140 w 140"/>
                  <a:gd name="T91" fmla="*/ 48 h 54"/>
                  <a:gd name="T92" fmla="*/ 140 w 140"/>
                  <a:gd name="T93" fmla="*/ 46 h 54"/>
                  <a:gd name="T94" fmla="*/ 138 w 140"/>
                  <a:gd name="T95" fmla="*/ 42 h 54"/>
                  <a:gd name="T96" fmla="*/ 120 w 140"/>
                  <a:gd name="T97" fmla="*/ 34 h 54"/>
                  <a:gd name="T98" fmla="*/ 116 w 140"/>
                  <a:gd name="T99" fmla="*/ 30 h 54"/>
                  <a:gd name="T100" fmla="*/ 86 w 140"/>
                  <a:gd name="T101" fmla="*/ 22 h 54"/>
                  <a:gd name="T102" fmla="*/ 76 w 140"/>
                  <a:gd name="T103" fmla="*/ 20 h 54"/>
                  <a:gd name="T104" fmla="*/ 74 w 140"/>
                  <a:gd name="T105" fmla="*/ 20 h 54"/>
                  <a:gd name="T106" fmla="*/ 70 w 140"/>
                  <a:gd name="T107" fmla="*/ 16 h 54"/>
                  <a:gd name="T108" fmla="*/ 66 w 140"/>
                  <a:gd name="T109" fmla="*/ 14 h 54"/>
                  <a:gd name="T110" fmla="*/ 58 w 140"/>
                  <a:gd name="T111" fmla="*/ 8 h 54"/>
                  <a:gd name="T112" fmla="*/ 32 w 140"/>
                  <a:gd name="T113" fmla="*/ 0 h 54"/>
                  <a:gd name="T114" fmla="*/ 18 w 140"/>
                  <a:gd name="T115" fmla="*/ 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0" h="54">
                    <a:moveTo>
                      <a:pt x="18" y="2"/>
                    </a:moveTo>
                    <a:lnTo>
                      <a:pt x="16" y="2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6" y="8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2" y="22"/>
                    </a:lnTo>
                    <a:lnTo>
                      <a:pt x="16" y="20"/>
                    </a:lnTo>
                    <a:lnTo>
                      <a:pt x="20" y="18"/>
                    </a:lnTo>
                    <a:lnTo>
                      <a:pt x="24" y="16"/>
                    </a:lnTo>
                    <a:lnTo>
                      <a:pt x="28" y="16"/>
                    </a:lnTo>
                    <a:lnTo>
                      <a:pt x="32" y="16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20"/>
                    </a:lnTo>
                    <a:lnTo>
                      <a:pt x="44" y="22"/>
                    </a:lnTo>
                    <a:lnTo>
                      <a:pt x="48" y="22"/>
                    </a:lnTo>
                    <a:lnTo>
                      <a:pt x="50" y="24"/>
                    </a:lnTo>
                    <a:lnTo>
                      <a:pt x="52" y="24"/>
                    </a:lnTo>
                    <a:lnTo>
                      <a:pt x="68" y="32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4" y="36"/>
                    </a:lnTo>
                    <a:lnTo>
                      <a:pt x="80" y="40"/>
                    </a:lnTo>
                    <a:lnTo>
                      <a:pt x="88" y="40"/>
                    </a:lnTo>
                    <a:lnTo>
                      <a:pt x="98" y="42"/>
                    </a:lnTo>
                    <a:lnTo>
                      <a:pt x="98" y="46"/>
                    </a:lnTo>
                    <a:lnTo>
                      <a:pt x="90" y="50"/>
                    </a:lnTo>
                    <a:lnTo>
                      <a:pt x="92" y="54"/>
                    </a:lnTo>
                    <a:lnTo>
                      <a:pt x="94" y="54"/>
                    </a:lnTo>
                    <a:lnTo>
                      <a:pt x="96" y="54"/>
                    </a:lnTo>
                    <a:lnTo>
                      <a:pt x="102" y="54"/>
                    </a:lnTo>
                    <a:lnTo>
                      <a:pt x="108" y="54"/>
                    </a:lnTo>
                    <a:lnTo>
                      <a:pt x="114" y="54"/>
                    </a:lnTo>
                    <a:lnTo>
                      <a:pt x="120" y="54"/>
                    </a:lnTo>
                    <a:lnTo>
                      <a:pt x="122" y="54"/>
                    </a:lnTo>
                    <a:lnTo>
                      <a:pt x="138" y="52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40" y="48"/>
                    </a:lnTo>
                    <a:lnTo>
                      <a:pt x="140" y="46"/>
                    </a:lnTo>
                    <a:lnTo>
                      <a:pt x="138" y="42"/>
                    </a:lnTo>
                    <a:lnTo>
                      <a:pt x="120" y="34"/>
                    </a:lnTo>
                    <a:lnTo>
                      <a:pt x="116" y="30"/>
                    </a:lnTo>
                    <a:lnTo>
                      <a:pt x="86" y="22"/>
                    </a:lnTo>
                    <a:lnTo>
                      <a:pt x="76" y="20"/>
                    </a:lnTo>
                    <a:lnTo>
                      <a:pt x="74" y="20"/>
                    </a:lnTo>
                    <a:lnTo>
                      <a:pt x="70" y="16"/>
                    </a:lnTo>
                    <a:lnTo>
                      <a:pt x="66" y="14"/>
                    </a:lnTo>
                    <a:lnTo>
                      <a:pt x="58" y="8"/>
                    </a:lnTo>
                    <a:lnTo>
                      <a:pt x="32" y="0"/>
                    </a:lnTo>
                    <a:lnTo>
                      <a:pt x="18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7" name="Freeform 345">
                <a:extLst>
                  <a:ext uri="{FF2B5EF4-FFF2-40B4-BE49-F238E27FC236}">
                    <a16:creationId xmlns:a16="http://schemas.microsoft.com/office/drawing/2014/main" id="{14964486-566D-4DE9-9423-97408C81E7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05" y="1462"/>
                <a:ext cx="440" cy="658"/>
              </a:xfrm>
              <a:custGeom>
                <a:avLst/>
                <a:gdLst>
                  <a:gd name="T0" fmla="*/ 96 w 440"/>
                  <a:gd name="T1" fmla="*/ 110 h 658"/>
                  <a:gd name="T2" fmla="*/ 70 w 440"/>
                  <a:gd name="T3" fmla="*/ 128 h 658"/>
                  <a:gd name="T4" fmla="*/ 50 w 440"/>
                  <a:gd name="T5" fmla="*/ 154 h 658"/>
                  <a:gd name="T6" fmla="*/ 66 w 440"/>
                  <a:gd name="T7" fmla="*/ 176 h 658"/>
                  <a:gd name="T8" fmla="*/ 54 w 440"/>
                  <a:gd name="T9" fmla="*/ 202 h 658"/>
                  <a:gd name="T10" fmla="*/ 22 w 440"/>
                  <a:gd name="T11" fmla="*/ 214 h 658"/>
                  <a:gd name="T12" fmla="*/ 2 w 440"/>
                  <a:gd name="T13" fmla="*/ 226 h 658"/>
                  <a:gd name="T14" fmla="*/ 26 w 440"/>
                  <a:gd name="T15" fmla="*/ 256 h 658"/>
                  <a:gd name="T16" fmla="*/ 52 w 440"/>
                  <a:gd name="T17" fmla="*/ 258 h 658"/>
                  <a:gd name="T18" fmla="*/ 38 w 440"/>
                  <a:gd name="T19" fmla="*/ 272 h 658"/>
                  <a:gd name="T20" fmla="*/ 20 w 440"/>
                  <a:gd name="T21" fmla="*/ 274 h 658"/>
                  <a:gd name="T22" fmla="*/ 24 w 440"/>
                  <a:gd name="T23" fmla="*/ 296 h 658"/>
                  <a:gd name="T24" fmla="*/ 46 w 440"/>
                  <a:gd name="T25" fmla="*/ 318 h 658"/>
                  <a:gd name="T26" fmla="*/ 94 w 440"/>
                  <a:gd name="T27" fmla="*/ 304 h 658"/>
                  <a:gd name="T28" fmla="*/ 120 w 440"/>
                  <a:gd name="T29" fmla="*/ 314 h 658"/>
                  <a:gd name="T30" fmla="*/ 142 w 440"/>
                  <a:gd name="T31" fmla="*/ 378 h 658"/>
                  <a:gd name="T32" fmla="*/ 144 w 440"/>
                  <a:gd name="T33" fmla="*/ 410 h 658"/>
                  <a:gd name="T34" fmla="*/ 142 w 440"/>
                  <a:gd name="T35" fmla="*/ 428 h 658"/>
                  <a:gd name="T36" fmla="*/ 148 w 440"/>
                  <a:gd name="T37" fmla="*/ 434 h 658"/>
                  <a:gd name="T38" fmla="*/ 166 w 440"/>
                  <a:gd name="T39" fmla="*/ 448 h 658"/>
                  <a:gd name="T40" fmla="*/ 162 w 440"/>
                  <a:gd name="T41" fmla="*/ 456 h 658"/>
                  <a:gd name="T42" fmla="*/ 166 w 440"/>
                  <a:gd name="T43" fmla="*/ 470 h 658"/>
                  <a:gd name="T44" fmla="*/ 160 w 440"/>
                  <a:gd name="T45" fmla="*/ 502 h 658"/>
                  <a:gd name="T46" fmla="*/ 150 w 440"/>
                  <a:gd name="T47" fmla="*/ 532 h 658"/>
                  <a:gd name="T48" fmla="*/ 166 w 440"/>
                  <a:gd name="T49" fmla="*/ 598 h 658"/>
                  <a:gd name="T50" fmla="*/ 194 w 440"/>
                  <a:gd name="T51" fmla="*/ 646 h 658"/>
                  <a:gd name="T52" fmla="*/ 214 w 440"/>
                  <a:gd name="T53" fmla="*/ 648 h 658"/>
                  <a:gd name="T54" fmla="*/ 234 w 440"/>
                  <a:gd name="T55" fmla="*/ 652 h 658"/>
                  <a:gd name="T56" fmla="*/ 242 w 440"/>
                  <a:gd name="T57" fmla="*/ 610 h 658"/>
                  <a:gd name="T58" fmla="*/ 258 w 440"/>
                  <a:gd name="T59" fmla="*/ 564 h 658"/>
                  <a:gd name="T60" fmla="*/ 282 w 440"/>
                  <a:gd name="T61" fmla="*/ 556 h 658"/>
                  <a:gd name="T62" fmla="*/ 328 w 440"/>
                  <a:gd name="T63" fmla="*/ 510 h 658"/>
                  <a:gd name="T64" fmla="*/ 348 w 440"/>
                  <a:gd name="T65" fmla="*/ 500 h 658"/>
                  <a:gd name="T66" fmla="*/ 372 w 440"/>
                  <a:gd name="T67" fmla="*/ 486 h 658"/>
                  <a:gd name="T68" fmla="*/ 378 w 440"/>
                  <a:gd name="T69" fmla="*/ 464 h 658"/>
                  <a:gd name="T70" fmla="*/ 340 w 440"/>
                  <a:gd name="T71" fmla="*/ 474 h 658"/>
                  <a:gd name="T72" fmla="*/ 344 w 440"/>
                  <a:gd name="T73" fmla="*/ 468 h 658"/>
                  <a:gd name="T74" fmla="*/ 360 w 440"/>
                  <a:gd name="T75" fmla="*/ 438 h 658"/>
                  <a:gd name="T76" fmla="*/ 370 w 440"/>
                  <a:gd name="T77" fmla="*/ 436 h 658"/>
                  <a:gd name="T78" fmla="*/ 390 w 440"/>
                  <a:gd name="T79" fmla="*/ 426 h 658"/>
                  <a:gd name="T80" fmla="*/ 384 w 440"/>
                  <a:gd name="T81" fmla="*/ 392 h 658"/>
                  <a:gd name="T82" fmla="*/ 402 w 440"/>
                  <a:gd name="T83" fmla="*/ 374 h 658"/>
                  <a:gd name="T84" fmla="*/ 414 w 440"/>
                  <a:gd name="T85" fmla="*/ 322 h 658"/>
                  <a:gd name="T86" fmla="*/ 382 w 440"/>
                  <a:gd name="T87" fmla="*/ 310 h 658"/>
                  <a:gd name="T88" fmla="*/ 380 w 440"/>
                  <a:gd name="T89" fmla="*/ 270 h 658"/>
                  <a:gd name="T90" fmla="*/ 380 w 440"/>
                  <a:gd name="T91" fmla="*/ 210 h 658"/>
                  <a:gd name="T92" fmla="*/ 396 w 440"/>
                  <a:gd name="T93" fmla="*/ 174 h 658"/>
                  <a:gd name="T94" fmla="*/ 414 w 440"/>
                  <a:gd name="T95" fmla="*/ 140 h 658"/>
                  <a:gd name="T96" fmla="*/ 410 w 440"/>
                  <a:gd name="T97" fmla="*/ 130 h 658"/>
                  <a:gd name="T98" fmla="*/ 436 w 440"/>
                  <a:gd name="T99" fmla="*/ 86 h 658"/>
                  <a:gd name="T100" fmla="*/ 408 w 440"/>
                  <a:gd name="T101" fmla="*/ 74 h 658"/>
                  <a:gd name="T102" fmla="*/ 398 w 440"/>
                  <a:gd name="T103" fmla="*/ 108 h 658"/>
                  <a:gd name="T104" fmla="*/ 398 w 440"/>
                  <a:gd name="T105" fmla="*/ 66 h 658"/>
                  <a:gd name="T106" fmla="*/ 368 w 440"/>
                  <a:gd name="T107" fmla="*/ 78 h 658"/>
                  <a:gd name="T108" fmla="*/ 364 w 440"/>
                  <a:gd name="T109" fmla="*/ 60 h 658"/>
                  <a:gd name="T110" fmla="*/ 332 w 440"/>
                  <a:gd name="T111" fmla="*/ 62 h 658"/>
                  <a:gd name="T112" fmla="*/ 368 w 440"/>
                  <a:gd name="T113" fmla="*/ 44 h 658"/>
                  <a:gd name="T114" fmla="*/ 338 w 440"/>
                  <a:gd name="T115" fmla="*/ 18 h 658"/>
                  <a:gd name="T116" fmla="*/ 288 w 440"/>
                  <a:gd name="T117" fmla="*/ 38 h 658"/>
                  <a:gd name="T118" fmla="*/ 318 w 440"/>
                  <a:gd name="T119" fmla="*/ 4 h 658"/>
                  <a:gd name="T120" fmla="*/ 224 w 440"/>
                  <a:gd name="T121" fmla="*/ 42 h 658"/>
                  <a:gd name="T122" fmla="*/ 164 w 440"/>
                  <a:gd name="T123" fmla="*/ 66 h 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40" h="658">
                    <a:moveTo>
                      <a:pt x="104" y="78"/>
                    </a:moveTo>
                    <a:lnTo>
                      <a:pt x="102" y="78"/>
                    </a:lnTo>
                    <a:lnTo>
                      <a:pt x="102" y="80"/>
                    </a:lnTo>
                    <a:lnTo>
                      <a:pt x="98" y="82"/>
                    </a:lnTo>
                    <a:lnTo>
                      <a:pt x="96" y="86"/>
                    </a:lnTo>
                    <a:lnTo>
                      <a:pt x="96" y="88"/>
                    </a:lnTo>
                    <a:lnTo>
                      <a:pt x="94" y="92"/>
                    </a:lnTo>
                    <a:lnTo>
                      <a:pt x="96" y="94"/>
                    </a:lnTo>
                    <a:lnTo>
                      <a:pt x="96" y="96"/>
                    </a:lnTo>
                    <a:lnTo>
                      <a:pt x="96" y="102"/>
                    </a:lnTo>
                    <a:lnTo>
                      <a:pt x="96" y="110"/>
                    </a:lnTo>
                    <a:lnTo>
                      <a:pt x="96" y="110"/>
                    </a:lnTo>
                    <a:lnTo>
                      <a:pt x="96" y="112"/>
                    </a:lnTo>
                    <a:lnTo>
                      <a:pt x="96" y="116"/>
                    </a:lnTo>
                    <a:lnTo>
                      <a:pt x="96" y="118"/>
                    </a:lnTo>
                    <a:lnTo>
                      <a:pt x="94" y="122"/>
                    </a:lnTo>
                    <a:lnTo>
                      <a:pt x="90" y="122"/>
                    </a:lnTo>
                    <a:lnTo>
                      <a:pt x="76" y="122"/>
                    </a:lnTo>
                    <a:lnTo>
                      <a:pt x="74" y="122"/>
                    </a:lnTo>
                    <a:lnTo>
                      <a:pt x="74" y="124"/>
                    </a:lnTo>
                    <a:lnTo>
                      <a:pt x="72" y="126"/>
                    </a:lnTo>
                    <a:lnTo>
                      <a:pt x="70" y="128"/>
                    </a:lnTo>
                    <a:lnTo>
                      <a:pt x="68" y="128"/>
                    </a:lnTo>
                    <a:lnTo>
                      <a:pt x="56" y="130"/>
                    </a:lnTo>
                    <a:lnTo>
                      <a:pt x="56" y="132"/>
                    </a:lnTo>
                    <a:lnTo>
                      <a:pt x="56" y="134"/>
                    </a:lnTo>
                    <a:lnTo>
                      <a:pt x="56" y="138"/>
                    </a:lnTo>
                    <a:lnTo>
                      <a:pt x="52" y="142"/>
                    </a:lnTo>
                    <a:lnTo>
                      <a:pt x="52" y="142"/>
                    </a:lnTo>
                    <a:lnTo>
                      <a:pt x="50" y="144"/>
                    </a:lnTo>
                    <a:lnTo>
                      <a:pt x="48" y="146"/>
                    </a:lnTo>
                    <a:lnTo>
                      <a:pt x="48" y="150"/>
                    </a:lnTo>
                    <a:lnTo>
                      <a:pt x="50" y="154"/>
                    </a:lnTo>
                    <a:lnTo>
                      <a:pt x="50" y="154"/>
                    </a:lnTo>
                    <a:lnTo>
                      <a:pt x="54" y="156"/>
                    </a:lnTo>
                    <a:lnTo>
                      <a:pt x="58" y="156"/>
                    </a:lnTo>
                    <a:lnTo>
                      <a:pt x="62" y="158"/>
                    </a:lnTo>
                    <a:lnTo>
                      <a:pt x="68" y="158"/>
                    </a:lnTo>
                    <a:lnTo>
                      <a:pt x="68" y="160"/>
                    </a:lnTo>
                    <a:lnTo>
                      <a:pt x="68" y="162"/>
                    </a:lnTo>
                    <a:lnTo>
                      <a:pt x="68" y="166"/>
                    </a:lnTo>
                    <a:lnTo>
                      <a:pt x="68" y="168"/>
                    </a:lnTo>
                    <a:lnTo>
                      <a:pt x="66" y="172"/>
                    </a:lnTo>
                    <a:lnTo>
                      <a:pt x="66" y="176"/>
                    </a:lnTo>
                    <a:lnTo>
                      <a:pt x="68" y="180"/>
                    </a:lnTo>
                    <a:lnTo>
                      <a:pt x="68" y="182"/>
                    </a:lnTo>
                    <a:lnTo>
                      <a:pt x="68" y="186"/>
                    </a:lnTo>
                    <a:lnTo>
                      <a:pt x="68" y="190"/>
                    </a:lnTo>
                    <a:lnTo>
                      <a:pt x="66" y="192"/>
                    </a:lnTo>
                    <a:lnTo>
                      <a:pt x="64" y="194"/>
                    </a:lnTo>
                    <a:lnTo>
                      <a:pt x="62" y="194"/>
                    </a:lnTo>
                    <a:lnTo>
                      <a:pt x="58" y="194"/>
                    </a:lnTo>
                    <a:lnTo>
                      <a:pt x="56" y="196"/>
                    </a:lnTo>
                    <a:lnTo>
                      <a:pt x="56" y="200"/>
                    </a:lnTo>
                    <a:lnTo>
                      <a:pt x="54" y="202"/>
                    </a:lnTo>
                    <a:lnTo>
                      <a:pt x="54" y="202"/>
                    </a:lnTo>
                    <a:lnTo>
                      <a:pt x="52" y="202"/>
                    </a:lnTo>
                    <a:lnTo>
                      <a:pt x="48" y="202"/>
                    </a:lnTo>
                    <a:lnTo>
                      <a:pt x="46" y="202"/>
                    </a:lnTo>
                    <a:lnTo>
                      <a:pt x="44" y="202"/>
                    </a:lnTo>
                    <a:lnTo>
                      <a:pt x="42" y="204"/>
                    </a:lnTo>
                    <a:lnTo>
                      <a:pt x="42" y="206"/>
                    </a:lnTo>
                    <a:lnTo>
                      <a:pt x="38" y="208"/>
                    </a:lnTo>
                    <a:lnTo>
                      <a:pt x="32" y="212"/>
                    </a:lnTo>
                    <a:lnTo>
                      <a:pt x="28" y="214"/>
                    </a:lnTo>
                    <a:lnTo>
                      <a:pt x="22" y="214"/>
                    </a:lnTo>
                    <a:lnTo>
                      <a:pt x="22" y="214"/>
                    </a:lnTo>
                    <a:lnTo>
                      <a:pt x="20" y="214"/>
                    </a:lnTo>
                    <a:lnTo>
                      <a:pt x="16" y="214"/>
                    </a:lnTo>
                    <a:lnTo>
                      <a:pt x="14" y="216"/>
                    </a:lnTo>
                    <a:lnTo>
                      <a:pt x="10" y="218"/>
                    </a:lnTo>
                    <a:lnTo>
                      <a:pt x="10" y="220"/>
                    </a:lnTo>
                    <a:lnTo>
                      <a:pt x="8" y="222"/>
                    </a:lnTo>
                    <a:lnTo>
                      <a:pt x="6" y="222"/>
                    </a:lnTo>
                    <a:lnTo>
                      <a:pt x="6" y="224"/>
                    </a:lnTo>
                    <a:lnTo>
                      <a:pt x="4" y="224"/>
                    </a:lnTo>
                    <a:lnTo>
                      <a:pt x="2" y="226"/>
                    </a:lnTo>
                    <a:lnTo>
                      <a:pt x="0" y="230"/>
                    </a:lnTo>
                    <a:lnTo>
                      <a:pt x="2" y="234"/>
                    </a:lnTo>
                    <a:lnTo>
                      <a:pt x="4" y="238"/>
                    </a:lnTo>
                    <a:lnTo>
                      <a:pt x="6" y="240"/>
                    </a:lnTo>
                    <a:lnTo>
                      <a:pt x="10" y="240"/>
                    </a:lnTo>
                    <a:lnTo>
                      <a:pt x="18" y="246"/>
                    </a:lnTo>
                    <a:lnTo>
                      <a:pt x="20" y="248"/>
                    </a:lnTo>
                    <a:lnTo>
                      <a:pt x="22" y="250"/>
                    </a:lnTo>
                    <a:lnTo>
                      <a:pt x="24" y="252"/>
                    </a:lnTo>
                    <a:lnTo>
                      <a:pt x="24" y="254"/>
                    </a:lnTo>
                    <a:lnTo>
                      <a:pt x="26" y="256"/>
                    </a:lnTo>
                    <a:lnTo>
                      <a:pt x="30" y="256"/>
                    </a:lnTo>
                    <a:lnTo>
                      <a:pt x="34" y="256"/>
                    </a:lnTo>
                    <a:lnTo>
                      <a:pt x="40" y="256"/>
                    </a:lnTo>
                    <a:lnTo>
                      <a:pt x="40" y="254"/>
                    </a:lnTo>
                    <a:lnTo>
                      <a:pt x="40" y="252"/>
                    </a:lnTo>
                    <a:lnTo>
                      <a:pt x="42" y="252"/>
                    </a:lnTo>
                    <a:lnTo>
                      <a:pt x="44" y="250"/>
                    </a:lnTo>
                    <a:lnTo>
                      <a:pt x="46" y="252"/>
                    </a:lnTo>
                    <a:lnTo>
                      <a:pt x="48" y="254"/>
                    </a:lnTo>
                    <a:lnTo>
                      <a:pt x="50" y="256"/>
                    </a:lnTo>
                    <a:lnTo>
                      <a:pt x="52" y="258"/>
                    </a:lnTo>
                    <a:lnTo>
                      <a:pt x="52" y="260"/>
                    </a:lnTo>
                    <a:lnTo>
                      <a:pt x="48" y="262"/>
                    </a:lnTo>
                    <a:lnTo>
                      <a:pt x="44" y="264"/>
                    </a:lnTo>
                    <a:lnTo>
                      <a:pt x="42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4" y="272"/>
                    </a:lnTo>
                    <a:lnTo>
                      <a:pt x="44" y="274"/>
                    </a:lnTo>
                    <a:lnTo>
                      <a:pt x="44" y="274"/>
                    </a:lnTo>
                    <a:lnTo>
                      <a:pt x="42" y="274"/>
                    </a:lnTo>
                    <a:lnTo>
                      <a:pt x="38" y="272"/>
                    </a:lnTo>
                    <a:lnTo>
                      <a:pt x="36" y="270"/>
                    </a:lnTo>
                    <a:lnTo>
                      <a:pt x="32" y="268"/>
                    </a:lnTo>
                    <a:lnTo>
                      <a:pt x="32" y="268"/>
                    </a:lnTo>
                    <a:lnTo>
                      <a:pt x="32" y="270"/>
                    </a:lnTo>
                    <a:lnTo>
                      <a:pt x="30" y="272"/>
                    </a:lnTo>
                    <a:lnTo>
                      <a:pt x="30" y="276"/>
                    </a:lnTo>
                    <a:lnTo>
                      <a:pt x="30" y="278"/>
                    </a:lnTo>
                    <a:lnTo>
                      <a:pt x="28" y="278"/>
                    </a:lnTo>
                    <a:lnTo>
                      <a:pt x="26" y="278"/>
                    </a:lnTo>
                    <a:lnTo>
                      <a:pt x="24" y="276"/>
                    </a:lnTo>
                    <a:lnTo>
                      <a:pt x="20" y="274"/>
                    </a:lnTo>
                    <a:lnTo>
                      <a:pt x="18" y="272"/>
                    </a:lnTo>
                    <a:lnTo>
                      <a:pt x="16" y="274"/>
                    </a:lnTo>
                    <a:lnTo>
                      <a:pt x="12" y="276"/>
                    </a:lnTo>
                    <a:lnTo>
                      <a:pt x="10" y="278"/>
                    </a:lnTo>
                    <a:lnTo>
                      <a:pt x="8" y="280"/>
                    </a:lnTo>
                    <a:lnTo>
                      <a:pt x="10" y="282"/>
                    </a:lnTo>
                    <a:lnTo>
                      <a:pt x="12" y="286"/>
                    </a:lnTo>
                    <a:lnTo>
                      <a:pt x="14" y="290"/>
                    </a:lnTo>
                    <a:lnTo>
                      <a:pt x="18" y="292"/>
                    </a:lnTo>
                    <a:lnTo>
                      <a:pt x="22" y="294"/>
                    </a:lnTo>
                    <a:lnTo>
                      <a:pt x="24" y="296"/>
                    </a:lnTo>
                    <a:lnTo>
                      <a:pt x="26" y="296"/>
                    </a:lnTo>
                    <a:lnTo>
                      <a:pt x="26" y="304"/>
                    </a:lnTo>
                    <a:lnTo>
                      <a:pt x="28" y="304"/>
                    </a:lnTo>
                    <a:lnTo>
                      <a:pt x="30" y="304"/>
                    </a:lnTo>
                    <a:lnTo>
                      <a:pt x="34" y="306"/>
                    </a:lnTo>
                    <a:lnTo>
                      <a:pt x="38" y="308"/>
                    </a:lnTo>
                    <a:lnTo>
                      <a:pt x="40" y="310"/>
                    </a:lnTo>
                    <a:lnTo>
                      <a:pt x="42" y="312"/>
                    </a:lnTo>
                    <a:lnTo>
                      <a:pt x="44" y="314"/>
                    </a:lnTo>
                    <a:lnTo>
                      <a:pt x="44" y="316"/>
                    </a:lnTo>
                    <a:lnTo>
                      <a:pt x="46" y="318"/>
                    </a:lnTo>
                    <a:lnTo>
                      <a:pt x="48" y="318"/>
                    </a:lnTo>
                    <a:lnTo>
                      <a:pt x="50" y="318"/>
                    </a:lnTo>
                    <a:lnTo>
                      <a:pt x="54" y="318"/>
                    </a:lnTo>
                    <a:lnTo>
                      <a:pt x="58" y="316"/>
                    </a:lnTo>
                    <a:lnTo>
                      <a:pt x="66" y="312"/>
                    </a:lnTo>
                    <a:lnTo>
                      <a:pt x="70" y="308"/>
                    </a:lnTo>
                    <a:lnTo>
                      <a:pt x="74" y="306"/>
                    </a:lnTo>
                    <a:lnTo>
                      <a:pt x="78" y="304"/>
                    </a:lnTo>
                    <a:lnTo>
                      <a:pt x="82" y="304"/>
                    </a:lnTo>
                    <a:lnTo>
                      <a:pt x="88" y="304"/>
                    </a:lnTo>
                    <a:lnTo>
                      <a:pt x="94" y="304"/>
                    </a:lnTo>
                    <a:lnTo>
                      <a:pt x="98" y="302"/>
                    </a:lnTo>
                    <a:lnTo>
                      <a:pt x="104" y="302"/>
                    </a:lnTo>
                    <a:lnTo>
                      <a:pt x="108" y="302"/>
                    </a:lnTo>
                    <a:lnTo>
                      <a:pt x="108" y="302"/>
                    </a:lnTo>
                    <a:lnTo>
                      <a:pt x="110" y="302"/>
                    </a:lnTo>
                    <a:lnTo>
                      <a:pt x="112" y="304"/>
                    </a:lnTo>
                    <a:lnTo>
                      <a:pt x="114" y="306"/>
                    </a:lnTo>
                    <a:lnTo>
                      <a:pt x="116" y="310"/>
                    </a:lnTo>
                    <a:lnTo>
                      <a:pt x="118" y="314"/>
                    </a:lnTo>
                    <a:lnTo>
                      <a:pt x="118" y="314"/>
                    </a:lnTo>
                    <a:lnTo>
                      <a:pt x="120" y="314"/>
                    </a:lnTo>
                    <a:lnTo>
                      <a:pt x="124" y="316"/>
                    </a:lnTo>
                    <a:lnTo>
                      <a:pt x="126" y="318"/>
                    </a:lnTo>
                    <a:lnTo>
                      <a:pt x="128" y="324"/>
                    </a:lnTo>
                    <a:lnTo>
                      <a:pt x="132" y="330"/>
                    </a:lnTo>
                    <a:lnTo>
                      <a:pt x="132" y="348"/>
                    </a:lnTo>
                    <a:lnTo>
                      <a:pt x="132" y="350"/>
                    </a:lnTo>
                    <a:lnTo>
                      <a:pt x="134" y="352"/>
                    </a:lnTo>
                    <a:lnTo>
                      <a:pt x="136" y="358"/>
                    </a:lnTo>
                    <a:lnTo>
                      <a:pt x="138" y="364"/>
                    </a:lnTo>
                    <a:lnTo>
                      <a:pt x="140" y="370"/>
                    </a:lnTo>
                    <a:lnTo>
                      <a:pt x="142" y="378"/>
                    </a:lnTo>
                    <a:lnTo>
                      <a:pt x="140" y="384"/>
                    </a:lnTo>
                    <a:lnTo>
                      <a:pt x="140" y="390"/>
                    </a:lnTo>
                    <a:lnTo>
                      <a:pt x="142" y="394"/>
                    </a:lnTo>
                    <a:lnTo>
                      <a:pt x="144" y="398"/>
                    </a:lnTo>
                    <a:lnTo>
                      <a:pt x="148" y="402"/>
                    </a:lnTo>
                    <a:lnTo>
                      <a:pt x="148" y="404"/>
                    </a:lnTo>
                    <a:lnTo>
                      <a:pt x="148" y="406"/>
                    </a:lnTo>
                    <a:lnTo>
                      <a:pt x="146" y="408"/>
                    </a:lnTo>
                    <a:lnTo>
                      <a:pt x="146" y="410"/>
                    </a:lnTo>
                    <a:lnTo>
                      <a:pt x="144" y="410"/>
                    </a:lnTo>
                    <a:lnTo>
                      <a:pt x="144" y="410"/>
                    </a:lnTo>
                    <a:lnTo>
                      <a:pt x="142" y="410"/>
                    </a:lnTo>
                    <a:lnTo>
                      <a:pt x="140" y="410"/>
                    </a:lnTo>
                    <a:lnTo>
                      <a:pt x="140" y="410"/>
                    </a:lnTo>
                    <a:lnTo>
                      <a:pt x="138" y="412"/>
                    </a:lnTo>
                    <a:lnTo>
                      <a:pt x="138" y="416"/>
                    </a:lnTo>
                    <a:lnTo>
                      <a:pt x="140" y="418"/>
                    </a:lnTo>
                    <a:lnTo>
                      <a:pt x="142" y="420"/>
                    </a:lnTo>
                    <a:lnTo>
                      <a:pt x="144" y="422"/>
                    </a:lnTo>
                    <a:lnTo>
                      <a:pt x="144" y="424"/>
                    </a:lnTo>
                    <a:lnTo>
                      <a:pt x="144" y="426"/>
                    </a:lnTo>
                    <a:lnTo>
                      <a:pt x="142" y="428"/>
                    </a:lnTo>
                    <a:lnTo>
                      <a:pt x="138" y="430"/>
                    </a:lnTo>
                    <a:lnTo>
                      <a:pt x="136" y="434"/>
                    </a:lnTo>
                    <a:lnTo>
                      <a:pt x="134" y="436"/>
                    </a:lnTo>
                    <a:lnTo>
                      <a:pt x="132" y="438"/>
                    </a:lnTo>
                    <a:lnTo>
                      <a:pt x="132" y="440"/>
                    </a:lnTo>
                    <a:lnTo>
                      <a:pt x="134" y="440"/>
                    </a:lnTo>
                    <a:lnTo>
                      <a:pt x="138" y="440"/>
                    </a:lnTo>
                    <a:lnTo>
                      <a:pt x="142" y="440"/>
                    </a:lnTo>
                    <a:lnTo>
                      <a:pt x="146" y="438"/>
                    </a:lnTo>
                    <a:lnTo>
                      <a:pt x="146" y="436"/>
                    </a:lnTo>
                    <a:lnTo>
                      <a:pt x="148" y="434"/>
                    </a:lnTo>
                    <a:lnTo>
                      <a:pt x="150" y="430"/>
                    </a:lnTo>
                    <a:lnTo>
                      <a:pt x="152" y="426"/>
                    </a:lnTo>
                    <a:lnTo>
                      <a:pt x="154" y="424"/>
                    </a:lnTo>
                    <a:lnTo>
                      <a:pt x="156" y="424"/>
                    </a:lnTo>
                    <a:lnTo>
                      <a:pt x="158" y="426"/>
                    </a:lnTo>
                    <a:lnTo>
                      <a:pt x="160" y="430"/>
                    </a:lnTo>
                    <a:lnTo>
                      <a:pt x="162" y="434"/>
                    </a:lnTo>
                    <a:lnTo>
                      <a:pt x="162" y="438"/>
                    </a:lnTo>
                    <a:lnTo>
                      <a:pt x="164" y="442"/>
                    </a:lnTo>
                    <a:lnTo>
                      <a:pt x="164" y="446"/>
                    </a:lnTo>
                    <a:lnTo>
                      <a:pt x="166" y="448"/>
                    </a:lnTo>
                    <a:lnTo>
                      <a:pt x="168" y="450"/>
                    </a:lnTo>
                    <a:lnTo>
                      <a:pt x="172" y="450"/>
                    </a:lnTo>
                    <a:lnTo>
                      <a:pt x="176" y="452"/>
                    </a:lnTo>
                    <a:lnTo>
                      <a:pt x="178" y="456"/>
                    </a:lnTo>
                    <a:lnTo>
                      <a:pt x="178" y="460"/>
                    </a:lnTo>
                    <a:lnTo>
                      <a:pt x="178" y="464"/>
                    </a:lnTo>
                    <a:lnTo>
                      <a:pt x="178" y="464"/>
                    </a:lnTo>
                    <a:lnTo>
                      <a:pt x="174" y="464"/>
                    </a:lnTo>
                    <a:lnTo>
                      <a:pt x="170" y="462"/>
                    </a:lnTo>
                    <a:lnTo>
                      <a:pt x="166" y="458"/>
                    </a:lnTo>
                    <a:lnTo>
                      <a:pt x="162" y="456"/>
                    </a:lnTo>
                    <a:lnTo>
                      <a:pt x="156" y="454"/>
                    </a:lnTo>
                    <a:lnTo>
                      <a:pt x="152" y="454"/>
                    </a:lnTo>
                    <a:lnTo>
                      <a:pt x="148" y="454"/>
                    </a:lnTo>
                    <a:lnTo>
                      <a:pt x="148" y="456"/>
                    </a:lnTo>
                    <a:lnTo>
                      <a:pt x="148" y="456"/>
                    </a:lnTo>
                    <a:lnTo>
                      <a:pt x="148" y="458"/>
                    </a:lnTo>
                    <a:lnTo>
                      <a:pt x="150" y="460"/>
                    </a:lnTo>
                    <a:lnTo>
                      <a:pt x="152" y="464"/>
                    </a:lnTo>
                    <a:lnTo>
                      <a:pt x="156" y="466"/>
                    </a:lnTo>
                    <a:lnTo>
                      <a:pt x="162" y="468"/>
                    </a:lnTo>
                    <a:lnTo>
                      <a:pt x="166" y="470"/>
                    </a:lnTo>
                    <a:lnTo>
                      <a:pt x="170" y="470"/>
                    </a:lnTo>
                    <a:lnTo>
                      <a:pt x="172" y="472"/>
                    </a:lnTo>
                    <a:lnTo>
                      <a:pt x="174" y="474"/>
                    </a:lnTo>
                    <a:lnTo>
                      <a:pt x="176" y="476"/>
                    </a:lnTo>
                    <a:lnTo>
                      <a:pt x="176" y="480"/>
                    </a:lnTo>
                    <a:lnTo>
                      <a:pt x="176" y="484"/>
                    </a:lnTo>
                    <a:lnTo>
                      <a:pt x="172" y="490"/>
                    </a:lnTo>
                    <a:lnTo>
                      <a:pt x="168" y="494"/>
                    </a:lnTo>
                    <a:lnTo>
                      <a:pt x="166" y="498"/>
                    </a:lnTo>
                    <a:lnTo>
                      <a:pt x="162" y="500"/>
                    </a:lnTo>
                    <a:lnTo>
                      <a:pt x="160" y="502"/>
                    </a:lnTo>
                    <a:lnTo>
                      <a:pt x="158" y="502"/>
                    </a:lnTo>
                    <a:lnTo>
                      <a:pt x="156" y="504"/>
                    </a:lnTo>
                    <a:lnTo>
                      <a:pt x="158" y="506"/>
                    </a:lnTo>
                    <a:lnTo>
                      <a:pt x="158" y="508"/>
                    </a:lnTo>
                    <a:lnTo>
                      <a:pt x="160" y="508"/>
                    </a:lnTo>
                    <a:lnTo>
                      <a:pt x="162" y="508"/>
                    </a:lnTo>
                    <a:lnTo>
                      <a:pt x="156" y="514"/>
                    </a:lnTo>
                    <a:lnTo>
                      <a:pt x="148" y="526"/>
                    </a:lnTo>
                    <a:lnTo>
                      <a:pt x="148" y="526"/>
                    </a:lnTo>
                    <a:lnTo>
                      <a:pt x="150" y="528"/>
                    </a:lnTo>
                    <a:lnTo>
                      <a:pt x="150" y="532"/>
                    </a:lnTo>
                    <a:lnTo>
                      <a:pt x="152" y="538"/>
                    </a:lnTo>
                    <a:lnTo>
                      <a:pt x="152" y="544"/>
                    </a:lnTo>
                    <a:lnTo>
                      <a:pt x="154" y="550"/>
                    </a:lnTo>
                    <a:lnTo>
                      <a:pt x="154" y="558"/>
                    </a:lnTo>
                    <a:lnTo>
                      <a:pt x="156" y="566"/>
                    </a:lnTo>
                    <a:lnTo>
                      <a:pt x="158" y="572"/>
                    </a:lnTo>
                    <a:lnTo>
                      <a:pt x="160" y="578"/>
                    </a:lnTo>
                    <a:lnTo>
                      <a:pt x="162" y="584"/>
                    </a:lnTo>
                    <a:lnTo>
                      <a:pt x="164" y="588"/>
                    </a:lnTo>
                    <a:lnTo>
                      <a:pt x="166" y="594"/>
                    </a:lnTo>
                    <a:lnTo>
                      <a:pt x="166" y="598"/>
                    </a:lnTo>
                    <a:lnTo>
                      <a:pt x="166" y="600"/>
                    </a:lnTo>
                    <a:lnTo>
                      <a:pt x="178" y="620"/>
                    </a:lnTo>
                    <a:lnTo>
                      <a:pt x="180" y="620"/>
                    </a:lnTo>
                    <a:lnTo>
                      <a:pt x="180" y="624"/>
                    </a:lnTo>
                    <a:lnTo>
                      <a:pt x="180" y="628"/>
                    </a:lnTo>
                    <a:lnTo>
                      <a:pt x="182" y="634"/>
                    </a:lnTo>
                    <a:lnTo>
                      <a:pt x="184" y="638"/>
                    </a:lnTo>
                    <a:lnTo>
                      <a:pt x="184" y="642"/>
                    </a:lnTo>
                    <a:lnTo>
                      <a:pt x="186" y="644"/>
                    </a:lnTo>
                    <a:lnTo>
                      <a:pt x="190" y="646"/>
                    </a:lnTo>
                    <a:lnTo>
                      <a:pt x="194" y="646"/>
                    </a:lnTo>
                    <a:lnTo>
                      <a:pt x="202" y="646"/>
                    </a:lnTo>
                    <a:lnTo>
                      <a:pt x="208" y="644"/>
                    </a:lnTo>
                    <a:lnTo>
                      <a:pt x="212" y="642"/>
                    </a:lnTo>
                    <a:lnTo>
                      <a:pt x="214" y="642"/>
                    </a:lnTo>
                    <a:lnTo>
                      <a:pt x="216" y="640"/>
                    </a:lnTo>
                    <a:lnTo>
                      <a:pt x="218" y="640"/>
                    </a:lnTo>
                    <a:lnTo>
                      <a:pt x="220" y="640"/>
                    </a:lnTo>
                    <a:lnTo>
                      <a:pt x="220" y="642"/>
                    </a:lnTo>
                    <a:lnTo>
                      <a:pt x="218" y="644"/>
                    </a:lnTo>
                    <a:lnTo>
                      <a:pt x="216" y="646"/>
                    </a:lnTo>
                    <a:lnTo>
                      <a:pt x="214" y="648"/>
                    </a:lnTo>
                    <a:lnTo>
                      <a:pt x="212" y="650"/>
                    </a:lnTo>
                    <a:lnTo>
                      <a:pt x="210" y="650"/>
                    </a:lnTo>
                    <a:lnTo>
                      <a:pt x="212" y="652"/>
                    </a:lnTo>
                    <a:lnTo>
                      <a:pt x="214" y="654"/>
                    </a:lnTo>
                    <a:lnTo>
                      <a:pt x="218" y="656"/>
                    </a:lnTo>
                    <a:lnTo>
                      <a:pt x="222" y="656"/>
                    </a:lnTo>
                    <a:lnTo>
                      <a:pt x="226" y="658"/>
                    </a:lnTo>
                    <a:lnTo>
                      <a:pt x="228" y="658"/>
                    </a:lnTo>
                    <a:lnTo>
                      <a:pt x="232" y="658"/>
                    </a:lnTo>
                    <a:lnTo>
                      <a:pt x="234" y="656"/>
                    </a:lnTo>
                    <a:lnTo>
                      <a:pt x="234" y="652"/>
                    </a:lnTo>
                    <a:lnTo>
                      <a:pt x="234" y="644"/>
                    </a:lnTo>
                    <a:lnTo>
                      <a:pt x="234" y="638"/>
                    </a:lnTo>
                    <a:lnTo>
                      <a:pt x="236" y="632"/>
                    </a:lnTo>
                    <a:lnTo>
                      <a:pt x="238" y="630"/>
                    </a:lnTo>
                    <a:lnTo>
                      <a:pt x="240" y="626"/>
                    </a:lnTo>
                    <a:lnTo>
                      <a:pt x="240" y="622"/>
                    </a:lnTo>
                    <a:lnTo>
                      <a:pt x="240" y="618"/>
                    </a:lnTo>
                    <a:lnTo>
                      <a:pt x="238" y="616"/>
                    </a:lnTo>
                    <a:lnTo>
                      <a:pt x="238" y="614"/>
                    </a:lnTo>
                    <a:lnTo>
                      <a:pt x="238" y="612"/>
                    </a:lnTo>
                    <a:lnTo>
                      <a:pt x="242" y="610"/>
                    </a:lnTo>
                    <a:lnTo>
                      <a:pt x="244" y="608"/>
                    </a:lnTo>
                    <a:lnTo>
                      <a:pt x="246" y="608"/>
                    </a:lnTo>
                    <a:lnTo>
                      <a:pt x="246" y="606"/>
                    </a:lnTo>
                    <a:lnTo>
                      <a:pt x="250" y="590"/>
                    </a:lnTo>
                    <a:lnTo>
                      <a:pt x="252" y="576"/>
                    </a:lnTo>
                    <a:lnTo>
                      <a:pt x="252" y="574"/>
                    </a:lnTo>
                    <a:lnTo>
                      <a:pt x="252" y="572"/>
                    </a:lnTo>
                    <a:lnTo>
                      <a:pt x="250" y="570"/>
                    </a:lnTo>
                    <a:lnTo>
                      <a:pt x="252" y="566"/>
                    </a:lnTo>
                    <a:lnTo>
                      <a:pt x="254" y="566"/>
                    </a:lnTo>
                    <a:lnTo>
                      <a:pt x="258" y="564"/>
                    </a:lnTo>
                    <a:lnTo>
                      <a:pt x="260" y="564"/>
                    </a:lnTo>
                    <a:lnTo>
                      <a:pt x="260" y="566"/>
                    </a:lnTo>
                    <a:lnTo>
                      <a:pt x="260" y="566"/>
                    </a:lnTo>
                    <a:lnTo>
                      <a:pt x="262" y="566"/>
                    </a:lnTo>
                    <a:lnTo>
                      <a:pt x="266" y="566"/>
                    </a:lnTo>
                    <a:lnTo>
                      <a:pt x="268" y="564"/>
                    </a:lnTo>
                    <a:lnTo>
                      <a:pt x="270" y="562"/>
                    </a:lnTo>
                    <a:lnTo>
                      <a:pt x="272" y="560"/>
                    </a:lnTo>
                    <a:lnTo>
                      <a:pt x="276" y="558"/>
                    </a:lnTo>
                    <a:lnTo>
                      <a:pt x="280" y="556"/>
                    </a:lnTo>
                    <a:lnTo>
                      <a:pt x="282" y="556"/>
                    </a:lnTo>
                    <a:lnTo>
                      <a:pt x="284" y="556"/>
                    </a:lnTo>
                    <a:lnTo>
                      <a:pt x="286" y="552"/>
                    </a:lnTo>
                    <a:lnTo>
                      <a:pt x="292" y="544"/>
                    </a:lnTo>
                    <a:lnTo>
                      <a:pt x="302" y="534"/>
                    </a:lnTo>
                    <a:lnTo>
                      <a:pt x="310" y="526"/>
                    </a:lnTo>
                    <a:lnTo>
                      <a:pt x="318" y="518"/>
                    </a:lnTo>
                    <a:lnTo>
                      <a:pt x="322" y="516"/>
                    </a:lnTo>
                    <a:lnTo>
                      <a:pt x="324" y="518"/>
                    </a:lnTo>
                    <a:lnTo>
                      <a:pt x="326" y="516"/>
                    </a:lnTo>
                    <a:lnTo>
                      <a:pt x="326" y="512"/>
                    </a:lnTo>
                    <a:lnTo>
                      <a:pt x="328" y="510"/>
                    </a:lnTo>
                    <a:lnTo>
                      <a:pt x="330" y="506"/>
                    </a:lnTo>
                    <a:lnTo>
                      <a:pt x="330" y="504"/>
                    </a:lnTo>
                    <a:lnTo>
                      <a:pt x="332" y="502"/>
                    </a:lnTo>
                    <a:lnTo>
                      <a:pt x="334" y="500"/>
                    </a:lnTo>
                    <a:lnTo>
                      <a:pt x="336" y="498"/>
                    </a:lnTo>
                    <a:lnTo>
                      <a:pt x="338" y="498"/>
                    </a:lnTo>
                    <a:lnTo>
                      <a:pt x="340" y="500"/>
                    </a:lnTo>
                    <a:lnTo>
                      <a:pt x="342" y="504"/>
                    </a:lnTo>
                    <a:lnTo>
                      <a:pt x="346" y="504"/>
                    </a:lnTo>
                    <a:lnTo>
                      <a:pt x="348" y="504"/>
                    </a:lnTo>
                    <a:lnTo>
                      <a:pt x="348" y="500"/>
                    </a:lnTo>
                    <a:lnTo>
                      <a:pt x="350" y="498"/>
                    </a:lnTo>
                    <a:lnTo>
                      <a:pt x="352" y="498"/>
                    </a:lnTo>
                    <a:lnTo>
                      <a:pt x="356" y="498"/>
                    </a:lnTo>
                    <a:lnTo>
                      <a:pt x="358" y="498"/>
                    </a:lnTo>
                    <a:lnTo>
                      <a:pt x="358" y="498"/>
                    </a:lnTo>
                    <a:lnTo>
                      <a:pt x="358" y="498"/>
                    </a:lnTo>
                    <a:lnTo>
                      <a:pt x="360" y="496"/>
                    </a:lnTo>
                    <a:lnTo>
                      <a:pt x="364" y="494"/>
                    </a:lnTo>
                    <a:lnTo>
                      <a:pt x="366" y="490"/>
                    </a:lnTo>
                    <a:lnTo>
                      <a:pt x="370" y="488"/>
                    </a:lnTo>
                    <a:lnTo>
                      <a:pt x="372" y="486"/>
                    </a:lnTo>
                    <a:lnTo>
                      <a:pt x="374" y="484"/>
                    </a:lnTo>
                    <a:lnTo>
                      <a:pt x="380" y="480"/>
                    </a:lnTo>
                    <a:lnTo>
                      <a:pt x="384" y="478"/>
                    </a:lnTo>
                    <a:lnTo>
                      <a:pt x="386" y="476"/>
                    </a:lnTo>
                    <a:lnTo>
                      <a:pt x="390" y="474"/>
                    </a:lnTo>
                    <a:lnTo>
                      <a:pt x="390" y="472"/>
                    </a:lnTo>
                    <a:lnTo>
                      <a:pt x="390" y="470"/>
                    </a:lnTo>
                    <a:lnTo>
                      <a:pt x="388" y="468"/>
                    </a:lnTo>
                    <a:lnTo>
                      <a:pt x="386" y="466"/>
                    </a:lnTo>
                    <a:lnTo>
                      <a:pt x="382" y="464"/>
                    </a:lnTo>
                    <a:lnTo>
                      <a:pt x="378" y="464"/>
                    </a:lnTo>
                    <a:lnTo>
                      <a:pt x="372" y="464"/>
                    </a:lnTo>
                    <a:lnTo>
                      <a:pt x="368" y="464"/>
                    </a:lnTo>
                    <a:lnTo>
                      <a:pt x="364" y="464"/>
                    </a:lnTo>
                    <a:lnTo>
                      <a:pt x="362" y="464"/>
                    </a:lnTo>
                    <a:lnTo>
                      <a:pt x="362" y="466"/>
                    </a:lnTo>
                    <a:lnTo>
                      <a:pt x="360" y="468"/>
                    </a:lnTo>
                    <a:lnTo>
                      <a:pt x="358" y="470"/>
                    </a:lnTo>
                    <a:lnTo>
                      <a:pt x="354" y="472"/>
                    </a:lnTo>
                    <a:lnTo>
                      <a:pt x="348" y="474"/>
                    </a:lnTo>
                    <a:lnTo>
                      <a:pt x="344" y="474"/>
                    </a:lnTo>
                    <a:lnTo>
                      <a:pt x="340" y="474"/>
                    </a:lnTo>
                    <a:lnTo>
                      <a:pt x="338" y="472"/>
                    </a:lnTo>
                    <a:lnTo>
                      <a:pt x="334" y="472"/>
                    </a:lnTo>
                    <a:lnTo>
                      <a:pt x="334" y="472"/>
                    </a:lnTo>
                    <a:lnTo>
                      <a:pt x="334" y="472"/>
                    </a:lnTo>
                    <a:lnTo>
                      <a:pt x="334" y="470"/>
                    </a:lnTo>
                    <a:lnTo>
                      <a:pt x="334" y="468"/>
                    </a:lnTo>
                    <a:lnTo>
                      <a:pt x="334" y="466"/>
                    </a:lnTo>
                    <a:lnTo>
                      <a:pt x="334" y="466"/>
                    </a:lnTo>
                    <a:lnTo>
                      <a:pt x="336" y="466"/>
                    </a:lnTo>
                    <a:lnTo>
                      <a:pt x="340" y="466"/>
                    </a:lnTo>
                    <a:lnTo>
                      <a:pt x="344" y="468"/>
                    </a:lnTo>
                    <a:lnTo>
                      <a:pt x="346" y="468"/>
                    </a:lnTo>
                    <a:lnTo>
                      <a:pt x="348" y="468"/>
                    </a:lnTo>
                    <a:lnTo>
                      <a:pt x="358" y="462"/>
                    </a:lnTo>
                    <a:lnTo>
                      <a:pt x="364" y="450"/>
                    </a:lnTo>
                    <a:lnTo>
                      <a:pt x="356" y="448"/>
                    </a:lnTo>
                    <a:lnTo>
                      <a:pt x="358" y="448"/>
                    </a:lnTo>
                    <a:lnTo>
                      <a:pt x="360" y="446"/>
                    </a:lnTo>
                    <a:lnTo>
                      <a:pt x="362" y="444"/>
                    </a:lnTo>
                    <a:lnTo>
                      <a:pt x="362" y="442"/>
                    </a:lnTo>
                    <a:lnTo>
                      <a:pt x="360" y="438"/>
                    </a:lnTo>
                    <a:lnTo>
                      <a:pt x="360" y="438"/>
                    </a:lnTo>
                    <a:lnTo>
                      <a:pt x="358" y="438"/>
                    </a:lnTo>
                    <a:lnTo>
                      <a:pt x="356" y="436"/>
                    </a:lnTo>
                    <a:lnTo>
                      <a:pt x="356" y="434"/>
                    </a:lnTo>
                    <a:lnTo>
                      <a:pt x="356" y="432"/>
                    </a:lnTo>
                    <a:lnTo>
                      <a:pt x="356" y="430"/>
                    </a:lnTo>
                    <a:lnTo>
                      <a:pt x="358" y="430"/>
                    </a:lnTo>
                    <a:lnTo>
                      <a:pt x="362" y="428"/>
                    </a:lnTo>
                    <a:lnTo>
                      <a:pt x="366" y="428"/>
                    </a:lnTo>
                    <a:lnTo>
                      <a:pt x="366" y="430"/>
                    </a:lnTo>
                    <a:lnTo>
                      <a:pt x="368" y="432"/>
                    </a:lnTo>
                    <a:lnTo>
                      <a:pt x="370" y="436"/>
                    </a:lnTo>
                    <a:lnTo>
                      <a:pt x="372" y="442"/>
                    </a:lnTo>
                    <a:lnTo>
                      <a:pt x="374" y="448"/>
                    </a:lnTo>
                    <a:lnTo>
                      <a:pt x="378" y="452"/>
                    </a:lnTo>
                    <a:lnTo>
                      <a:pt x="378" y="456"/>
                    </a:lnTo>
                    <a:lnTo>
                      <a:pt x="380" y="456"/>
                    </a:lnTo>
                    <a:lnTo>
                      <a:pt x="396" y="458"/>
                    </a:lnTo>
                    <a:lnTo>
                      <a:pt x="394" y="434"/>
                    </a:lnTo>
                    <a:lnTo>
                      <a:pt x="394" y="434"/>
                    </a:lnTo>
                    <a:lnTo>
                      <a:pt x="394" y="432"/>
                    </a:lnTo>
                    <a:lnTo>
                      <a:pt x="392" y="428"/>
                    </a:lnTo>
                    <a:lnTo>
                      <a:pt x="390" y="426"/>
                    </a:lnTo>
                    <a:lnTo>
                      <a:pt x="386" y="422"/>
                    </a:lnTo>
                    <a:lnTo>
                      <a:pt x="384" y="420"/>
                    </a:lnTo>
                    <a:lnTo>
                      <a:pt x="382" y="418"/>
                    </a:lnTo>
                    <a:lnTo>
                      <a:pt x="380" y="414"/>
                    </a:lnTo>
                    <a:lnTo>
                      <a:pt x="380" y="412"/>
                    </a:lnTo>
                    <a:lnTo>
                      <a:pt x="380" y="412"/>
                    </a:lnTo>
                    <a:lnTo>
                      <a:pt x="386" y="412"/>
                    </a:lnTo>
                    <a:lnTo>
                      <a:pt x="386" y="396"/>
                    </a:lnTo>
                    <a:lnTo>
                      <a:pt x="386" y="394"/>
                    </a:lnTo>
                    <a:lnTo>
                      <a:pt x="384" y="394"/>
                    </a:lnTo>
                    <a:lnTo>
                      <a:pt x="384" y="392"/>
                    </a:lnTo>
                    <a:lnTo>
                      <a:pt x="382" y="388"/>
                    </a:lnTo>
                    <a:lnTo>
                      <a:pt x="382" y="386"/>
                    </a:lnTo>
                    <a:lnTo>
                      <a:pt x="382" y="384"/>
                    </a:lnTo>
                    <a:lnTo>
                      <a:pt x="386" y="384"/>
                    </a:lnTo>
                    <a:lnTo>
                      <a:pt x="392" y="382"/>
                    </a:lnTo>
                    <a:lnTo>
                      <a:pt x="396" y="382"/>
                    </a:lnTo>
                    <a:lnTo>
                      <a:pt x="396" y="382"/>
                    </a:lnTo>
                    <a:lnTo>
                      <a:pt x="398" y="380"/>
                    </a:lnTo>
                    <a:lnTo>
                      <a:pt x="400" y="378"/>
                    </a:lnTo>
                    <a:lnTo>
                      <a:pt x="402" y="376"/>
                    </a:lnTo>
                    <a:lnTo>
                      <a:pt x="402" y="374"/>
                    </a:lnTo>
                    <a:lnTo>
                      <a:pt x="402" y="370"/>
                    </a:lnTo>
                    <a:lnTo>
                      <a:pt x="410" y="364"/>
                    </a:lnTo>
                    <a:lnTo>
                      <a:pt x="420" y="350"/>
                    </a:lnTo>
                    <a:lnTo>
                      <a:pt x="426" y="340"/>
                    </a:lnTo>
                    <a:lnTo>
                      <a:pt x="426" y="340"/>
                    </a:lnTo>
                    <a:lnTo>
                      <a:pt x="424" y="336"/>
                    </a:lnTo>
                    <a:lnTo>
                      <a:pt x="424" y="332"/>
                    </a:lnTo>
                    <a:lnTo>
                      <a:pt x="422" y="328"/>
                    </a:lnTo>
                    <a:lnTo>
                      <a:pt x="418" y="324"/>
                    </a:lnTo>
                    <a:lnTo>
                      <a:pt x="414" y="324"/>
                    </a:lnTo>
                    <a:lnTo>
                      <a:pt x="414" y="322"/>
                    </a:lnTo>
                    <a:lnTo>
                      <a:pt x="414" y="320"/>
                    </a:lnTo>
                    <a:lnTo>
                      <a:pt x="412" y="316"/>
                    </a:lnTo>
                    <a:lnTo>
                      <a:pt x="412" y="314"/>
                    </a:lnTo>
                    <a:lnTo>
                      <a:pt x="408" y="310"/>
                    </a:lnTo>
                    <a:lnTo>
                      <a:pt x="406" y="308"/>
                    </a:lnTo>
                    <a:lnTo>
                      <a:pt x="400" y="308"/>
                    </a:lnTo>
                    <a:lnTo>
                      <a:pt x="394" y="308"/>
                    </a:lnTo>
                    <a:lnTo>
                      <a:pt x="388" y="310"/>
                    </a:lnTo>
                    <a:lnTo>
                      <a:pt x="384" y="310"/>
                    </a:lnTo>
                    <a:lnTo>
                      <a:pt x="382" y="310"/>
                    </a:lnTo>
                    <a:lnTo>
                      <a:pt x="382" y="310"/>
                    </a:lnTo>
                    <a:lnTo>
                      <a:pt x="382" y="308"/>
                    </a:lnTo>
                    <a:lnTo>
                      <a:pt x="382" y="306"/>
                    </a:lnTo>
                    <a:lnTo>
                      <a:pt x="382" y="300"/>
                    </a:lnTo>
                    <a:lnTo>
                      <a:pt x="382" y="298"/>
                    </a:lnTo>
                    <a:lnTo>
                      <a:pt x="382" y="292"/>
                    </a:lnTo>
                    <a:lnTo>
                      <a:pt x="382" y="286"/>
                    </a:lnTo>
                    <a:lnTo>
                      <a:pt x="382" y="280"/>
                    </a:lnTo>
                    <a:lnTo>
                      <a:pt x="382" y="276"/>
                    </a:lnTo>
                    <a:lnTo>
                      <a:pt x="380" y="272"/>
                    </a:lnTo>
                    <a:lnTo>
                      <a:pt x="380" y="270"/>
                    </a:lnTo>
                    <a:lnTo>
                      <a:pt x="380" y="270"/>
                    </a:lnTo>
                    <a:lnTo>
                      <a:pt x="378" y="268"/>
                    </a:lnTo>
                    <a:lnTo>
                      <a:pt x="374" y="266"/>
                    </a:lnTo>
                    <a:lnTo>
                      <a:pt x="372" y="264"/>
                    </a:lnTo>
                    <a:lnTo>
                      <a:pt x="370" y="260"/>
                    </a:lnTo>
                    <a:lnTo>
                      <a:pt x="370" y="258"/>
                    </a:lnTo>
                    <a:lnTo>
                      <a:pt x="374" y="256"/>
                    </a:lnTo>
                    <a:lnTo>
                      <a:pt x="374" y="254"/>
                    </a:lnTo>
                    <a:lnTo>
                      <a:pt x="376" y="250"/>
                    </a:lnTo>
                    <a:lnTo>
                      <a:pt x="378" y="242"/>
                    </a:lnTo>
                    <a:lnTo>
                      <a:pt x="380" y="230"/>
                    </a:lnTo>
                    <a:lnTo>
                      <a:pt x="380" y="210"/>
                    </a:lnTo>
                    <a:lnTo>
                      <a:pt x="378" y="188"/>
                    </a:lnTo>
                    <a:lnTo>
                      <a:pt x="378" y="186"/>
                    </a:lnTo>
                    <a:lnTo>
                      <a:pt x="380" y="184"/>
                    </a:lnTo>
                    <a:lnTo>
                      <a:pt x="380" y="180"/>
                    </a:lnTo>
                    <a:lnTo>
                      <a:pt x="382" y="176"/>
                    </a:lnTo>
                    <a:lnTo>
                      <a:pt x="384" y="174"/>
                    </a:lnTo>
                    <a:lnTo>
                      <a:pt x="388" y="172"/>
                    </a:lnTo>
                    <a:lnTo>
                      <a:pt x="392" y="172"/>
                    </a:lnTo>
                    <a:lnTo>
                      <a:pt x="392" y="172"/>
                    </a:lnTo>
                    <a:lnTo>
                      <a:pt x="394" y="174"/>
                    </a:lnTo>
                    <a:lnTo>
                      <a:pt x="396" y="174"/>
                    </a:lnTo>
                    <a:lnTo>
                      <a:pt x="400" y="174"/>
                    </a:lnTo>
                    <a:lnTo>
                      <a:pt x="402" y="174"/>
                    </a:lnTo>
                    <a:lnTo>
                      <a:pt x="406" y="170"/>
                    </a:lnTo>
                    <a:lnTo>
                      <a:pt x="408" y="166"/>
                    </a:lnTo>
                    <a:lnTo>
                      <a:pt x="408" y="162"/>
                    </a:lnTo>
                    <a:lnTo>
                      <a:pt x="408" y="158"/>
                    </a:lnTo>
                    <a:lnTo>
                      <a:pt x="408" y="154"/>
                    </a:lnTo>
                    <a:lnTo>
                      <a:pt x="408" y="150"/>
                    </a:lnTo>
                    <a:lnTo>
                      <a:pt x="408" y="146"/>
                    </a:lnTo>
                    <a:lnTo>
                      <a:pt x="412" y="144"/>
                    </a:lnTo>
                    <a:lnTo>
                      <a:pt x="414" y="140"/>
                    </a:lnTo>
                    <a:lnTo>
                      <a:pt x="416" y="138"/>
                    </a:lnTo>
                    <a:lnTo>
                      <a:pt x="414" y="138"/>
                    </a:lnTo>
                    <a:lnTo>
                      <a:pt x="410" y="138"/>
                    </a:lnTo>
                    <a:lnTo>
                      <a:pt x="406" y="138"/>
                    </a:lnTo>
                    <a:lnTo>
                      <a:pt x="402" y="140"/>
                    </a:lnTo>
                    <a:lnTo>
                      <a:pt x="400" y="140"/>
                    </a:lnTo>
                    <a:lnTo>
                      <a:pt x="398" y="140"/>
                    </a:lnTo>
                    <a:lnTo>
                      <a:pt x="396" y="138"/>
                    </a:lnTo>
                    <a:lnTo>
                      <a:pt x="398" y="136"/>
                    </a:lnTo>
                    <a:lnTo>
                      <a:pt x="404" y="134"/>
                    </a:lnTo>
                    <a:lnTo>
                      <a:pt x="410" y="130"/>
                    </a:lnTo>
                    <a:lnTo>
                      <a:pt x="416" y="128"/>
                    </a:lnTo>
                    <a:lnTo>
                      <a:pt x="422" y="124"/>
                    </a:lnTo>
                    <a:lnTo>
                      <a:pt x="426" y="120"/>
                    </a:lnTo>
                    <a:lnTo>
                      <a:pt x="430" y="114"/>
                    </a:lnTo>
                    <a:lnTo>
                      <a:pt x="434" y="108"/>
                    </a:lnTo>
                    <a:lnTo>
                      <a:pt x="436" y="102"/>
                    </a:lnTo>
                    <a:lnTo>
                      <a:pt x="436" y="98"/>
                    </a:lnTo>
                    <a:lnTo>
                      <a:pt x="436" y="94"/>
                    </a:lnTo>
                    <a:lnTo>
                      <a:pt x="436" y="92"/>
                    </a:lnTo>
                    <a:lnTo>
                      <a:pt x="436" y="90"/>
                    </a:lnTo>
                    <a:lnTo>
                      <a:pt x="436" y="86"/>
                    </a:lnTo>
                    <a:lnTo>
                      <a:pt x="440" y="84"/>
                    </a:lnTo>
                    <a:lnTo>
                      <a:pt x="422" y="72"/>
                    </a:lnTo>
                    <a:lnTo>
                      <a:pt x="422" y="74"/>
                    </a:lnTo>
                    <a:lnTo>
                      <a:pt x="422" y="76"/>
                    </a:lnTo>
                    <a:lnTo>
                      <a:pt x="420" y="78"/>
                    </a:lnTo>
                    <a:lnTo>
                      <a:pt x="418" y="80"/>
                    </a:lnTo>
                    <a:lnTo>
                      <a:pt x="416" y="82"/>
                    </a:lnTo>
                    <a:lnTo>
                      <a:pt x="414" y="78"/>
                    </a:lnTo>
                    <a:lnTo>
                      <a:pt x="412" y="76"/>
                    </a:lnTo>
                    <a:lnTo>
                      <a:pt x="410" y="74"/>
                    </a:lnTo>
                    <a:lnTo>
                      <a:pt x="408" y="74"/>
                    </a:lnTo>
                    <a:lnTo>
                      <a:pt x="406" y="76"/>
                    </a:lnTo>
                    <a:lnTo>
                      <a:pt x="406" y="78"/>
                    </a:lnTo>
                    <a:lnTo>
                      <a:pt x="406" y="82"/>
                    </a:lnTo>
                    <a:lnTo>
                      <a:pt x="408" y="84"/>
                    </a:lnTo>
                    <a:lnTo>
                      <a:pt x="408" y="84"/>
                    </a:lnTo>
                    <a:lnTo>
                      <a:pt x="410" y="86"/>
                    </a:lnTo>
                    <a:lnTo>
                      <a:pt x="410" y="86"/>
                    </a:lnTo>
                    <a:lnTo>
                      <a:pt x="410" y="88"/>
                    </a:lnTo>
                    <a:lnTo>
                      <a:pt x="408" y="92"/>
                    </a:lnTo>
                    <a:lnTo>
                      <a:pt x="406" y="98"/>
                    </a:lnTo>
                    <a:lnTo>
                      <a:pt x="398" y="108"/>
                    </a:lnTo>
                    <a:lnTo>
                      <a:pt x="386" y="118"/>
                    </a:lnTo>
                    <a:lnTo>
                      <a:pt x="372" y="128"/>
                    </a:lnTo>
                    <a:lnTo>
                      <a:pt x="362" y="136"/>
                    </a:lnTo>
                    <a:lnTo>
                      <a:pt x="354" y="140"/>
                    </a:lnTo>
                    <a:lnTo>
                      <a:pt x="356" y="138"/>
                    </a:lnTo>
                    <a:lnTo>
                      <a:pt x="362" y="130"/>
                    </a:lnTo>
                    <a:lnTo>
                      <a:pt x="370" y="120"/>
                    </a:lnTo>
                    <a:lnTo>
                      <a:pt x="378" y="110"/>
                    </a:lnTo>
                    <a:lnTo>
                      <a:pt x="382" y="100"/>
                    </a:lnTo>
                    <a:lnTo>
                      <a:pt x="388" y="88"/>
                    </a:lnTo>
                    <a:lnTo>
                      <a:pt x="398" y="66"/>
                    </a:lnTo>
                    <a:lnTo>
                      <a:pt x="398" y="66"/>
                    </a:lnTo>
                    <a:lnTo>
                      <a:pt x="396" y="64"/>
                    </a:lnTo>
                    <a:lnTo>
                      <a:pt x="394" y="64"/>
                    </a:lnTo>
                    <a:lnTo>
                      <a:pt x="390" y="62"/>
                    </a:lnTo>
                    <a:lnTo>
                      <a:pt x="386" y="64"/>
                    </a:lnTo>
                    <a:lnTo>
                      <a:pt x="382" y="64"/>
                    </a:lnTo>
                    <a:lnTo>
                      <a:pt x="376" y="68"/>
                    </a:lnTo>
                    <a:lnTo>
                      <a:pt x="376" y="70"/>
                    </a:lnTo>
                    <a:lnTo>
                      <a:pt x="374" y="72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0"/>
                    </a:lnTo>
                    <a:lnTo>
                      <a:pt x="362" y="82"/>
                    </a:lnTo>
                    <a:lnTo>
                      <a:pt x="358" y="84"/>
                    </a:lnTo>
                    <a:lnTo>
                      <a:pt x="356" y="86"/>
                    </a:lnTo>
                    <a:lnTo>
                      <a:pt x="356" y="84"/>
                    </a:lnTo>
                    <a:lnTo>
                      <a:pt x="356" y="82"/>
                    </a:lnTo>
                    <a:lnTo>
                      <a:pt x="356" y="80"/>
                    </a:lnTo>
                    <a:lnTo>
                      <a:pt x="360" y="78"/>
                    </a:lnTo>
                    <a:lnTo>
                      <a:pt x="364" y="74"/>
                    </a:lnTo>
                    <a:lnTo>
                      <a:pt x="368" y="68"/>
                    </a:lnTo>
                    <a:lnTo>
                      <a:pt x="364" y="60"/>
                    </a:lnTo>
                    <a:lnTo>
                      <a:pt x="360" y="60"/>
                    </a:lnTo>
                    <a:lnTo>
                      <a:pt x="352" y="60"/>
                    </a:lnTo>
                    <a:lnTo>
                      <a:pt x="340" y="64"/>
                    </a:lnTo>
                    <a:lnTo>
                      <a:pt x="330" y="72"/>
                    </a:lnTo>
                    <a:lnTo>
                      <a:pt x="326" y="78"/>
                    </a:lnTo>
                    <a:lnTo>
                      <a:pt x="326" y="78"/>
                    </a:lnTo>
                    <a:lnTo>
                      <a:pt x="326" y="76"/>
                    </a:lnTo>
                    <a:lnTo>
                      <a:pt x="326" y="72"/>
                    </a:lnTo>
                    <a:lnTo>
                      <a:pt x="328" y="68"/>
                    </a:lnTo>
                    <a:lnTo>
                      <a:pt x="328" y="64"/>
                    </a:lnTo>
                    <a:lnTo>
                      <a:pt x="332" y="6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6" y="56"/>
                    </a:lnTo>
                    <a:lnTo>
                      <a:pt x="352" y="56"/>
                    </a:lnTo>
                    <a:lnTo>
                      <a:pt x="358" y="54"/>
                    </a:lnTo>
                    <a:lnTo>
                      <a:pt x="360" y="54"/>
                    </a:lnTo>
                    <a:lnTo>
                      <a:pt x="362" y="54"/>
                    </a:lnTo>
                    <a:lnTo>
                      <a:pt x="362" y="52"/>
                    </a:lnTo>
                    <a:lnTo>
                      <a:pt x="364" y="50"/>
                    </a:lnTo>
                    <a:lnTo>
                      <a:pt x="366" y="48"/>
                    </a:lnTo>
                    <a:lnTo>
                      <a:pt x="368" y="44"/>
                    </a:lnTo>
                    <a:lnTo>
                      <a:pt x="368" y="40"/>
                    </a:lnTo>
                    <a:lnTo>
                      <a:pt x="366" y="36"/>
                    </a:lnTo>
                    <a:lnTo>
                      <a:pt x="362" y="32"/>
                    </a:lnTo>
                    <a:lnTo>
                      <a:pt x="358" y="30"/>
                    </a:lnTo>
                    <a:lnTo>
                      <a:pt x="352" y="28"/>
                    </a:lnTo>
                    <a:lnTo>
                      <a:pt x="348" y="28"/>
                    </a:lnTo>
                    <a:lnTo>
                      <a:pt x="348" y="28"/>
                    </a:lnTo>
                    <a:lnTo>
                      <a:pt x="340" y="28"/>
                    </a:lnTo>
                    <a:lnTo>
                      <a:pt x="340" y="18"/>
                    </a:lnTo>
                    <a:lnTo>
                      <a:pt x="340" y="18"/>
                    </a:lnTo>
                    <a:lnTo>
                      <a:pt x="338" y="18"/>
                    </a:lnTo>
                    <a:lnTo>
                      <a:pt x="334" y="18"/>
                    </a:lnTo>
                    <a:lnTo>
                      <a:pt x="330" y="20"/>
                    </a:lnTo>
                    <a:lnTo>
                      <a:pt x="328" y="22"/>
                    </a:lnTo>
                    <a:lnTo>
                      <a:pt x="324" y="24"/>
                    </a:lnTo>
                    <a:lnTo>
                      <a:pt x="324" y="24"/>
                    </a:lnTo>
                    <a:lnTo>
                      <a:pt x="320" y="26"/>
                    </a:lnTo>
                    <a:lnTo>
                      <a:pt x="314" y="26"/>
                    </a:lnTo>
                    <a:lnTo>
                      <a:pt x="308" y="28"/>
                    </a:lnTo>
                    <a:lnTo>
                      <a:pt x="304" y="30"/>
                    </a:lnTo>
                    <a:lnTo>
                      <a:pt x="300" y="32"/>
                    </a:lnTo>
                    <a:lnTo>
                      <a:pt x="288" y="38"/>
                    </a:lnTo>
                    <a:lnTo>
                      <a:pt x="290" y="36"/>
                    </a:lnTo>
                    <a:lnTo>
                      <a:pt x="298" y="30"/>
                    </a:lnTo>
                    <a:lnTo>
                      <a:pt x="306" y="22"/>
                    </a:lnTo>
                    <a:lnTo>
                      <a:pt x="314" y="16"/>
                    </a:lnTo>
                    <a:lnTo>
                      <a:pt x="322" y="14"/>
                    </a:lnTo>
                    <a:lnTo>
                      <a:pt x="322" y="14"/>
                    </a:lnTo>
                    <a:lnTo>
                      <a:pt x="322" y="12"/>
                    </a:lnTo>
                    <a:lnTo>
                      <a:pt x="324" y="10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8" y="4"/>
                    </a:lnTo>
                    <a:lnTo>
                      <a:pt x="312" y="2"/>
                    </a:lnTo>
                    <a:lnTo>
                      <a:pt x="298" y="2"/>
                    </a:lnTo>
                    <a:lnTo>
                      <a:pt x="278" y="0"/>
                    </a:lnTo>
                    <a:lnTo>
                      <a:pt x="258" y="4"/>
                    </a:lnTo>
                    <a:lnTo>
                      <a:pt x="240" y="12"/>
                    </a:lnTo>
                    <a:lnTo>
                      <a:pt x="212" y="30"/>
                    </a:lnTo>
                    <a:lnTo>
                      <a:pt x="212" y="30"/>
                    </a:lnTo>
                    <a:lnTo>
                      <a:pt x="214" y="32"/>
                    </a:lnTo>
                    <a:lnTo>
                      <a:pt x="218" y="34"/>
                    </a:lnTo>
                    <a:lnTo>
                      <a:pt x="220" y="38"/>
                    </a:lnTo>
                    <a:lnTo>
                      <a:pt x="224" y="42"/>
                    </a:lnTo>
                    <a:lnTo>
                      <a:pt x="226" y="48"/>
                    </a:lnTo>
                    <a:lnTo>
                      <a:pt x="228" y="56"/>
                    </a:lnTo>
                    <a:lnTo>
                      <a:pt x="206" y="38"/>
                    </a:lnTo>
                    <a:lnTo>
                      <a:pt x="196" y="40"/>
                    </a:lnTo>
                    <a:lnTo>
                      <a:pt x="202" y="62"/>
                    </a:lnTo>
                    <a:lnTo>
                      <a:pt x="186" y="48"/>
                    </a:lnTo>
                    <a:lnTo>
                      <a:pt x="166" y="54"/>
                    </a:lnTo>
                    <a:lnTo>
                      <a:pt x="164" y="54"/>
                    </a:lnTo>
                    <a:lnTo>
                      <a:pt x="164" y="56"/>
                    </a:lnTo>
                    <a:lnTo>
                      <a:pt x="162" y="60"/>
                    </a:lnTo>
                    <a:lnTo>
                      <a:pt x="164" y="66"/>
                    </a:lnTo>
                    <a:lnTo>
                      <a:pt x="166" y="70"/>
                    </a:lnTo>
                    <a:lnTo>
                      <a:pt x="170" y="76"/>
                    </a:lnTo>
                    <a:lnTo>
                      <a:pt x="152" y="64"/>
                    </a:lnTo>
                    <a:lnTo>
                      <a:pt x="128" y="70"/>
                    </a:lnTo>
                    <a:lnTo>
                      <a:pt x="104" y="7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8" name="Freeform 346">
                <a:extLst>
                  <a:ext uri="{FF2B5EF4-FFF2-40B4-BE49-F238E27FC236}">
                    <a16:creationId xmlns:a16="http://schemas.microsoft.com/office/drawing/2014/main" id="{BB25B57E-4D01-48F1-975B-52E312BD615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99" y="1710"/>
                <a:ext cx="38" cy="46"/>
              </a:xfrm>
              <a:custGeom>
                <a:avLst/>
                <a:gdLst>
                  <a:gd name="T0" fmla="*/ 10 w 38"/>
                  <a:gd name="T1" fmla="*/ 0 h 46"/>
                  <a:gd name="T2" fmla="*/ 8 w 38"/>
                  <a:gd name="T3" fmla="*/ 0 h 46"/>
                  <a:gd name="T4" fmla="*/ 8 w 38"/>
                  <a:gd name="T5" fmla="*/ 0 h 46"/>
                  <a:gd name="T6" fmla="*/ 6 w 38"/>
                  <a:gd name="T7" fmla="*/ 2 h 46"/>
                  <a:gd name="T8" fmla="*/ 6 w 38"/>
                  <a:gd name="T9" fmla="*/ 2 h 46"/>
                  <a:gd name="T10" fmla="*/ 4 w 38"/>
                  <a:gd name="T11" fmla="*/ 6 h 46"/>
                  <a:gd name="T12" fmla="*/ 4 w 38"/>
                  <a:gd name="T13" fmla="*/ 10 h 46"/>
                  <a:gd name="T14" fmla="*/ 2 w 38"/>
                  <a:gd name="T15" fmla="*/ 18 h 46"/>
                  <a:gd name="T16" fmla="*/ 2 w 38"/>
                  <a:gd name="T17" fmla="*/ 22 h 46"/>
                  <a:gd name="T18" fmla="*/ 2 w 38"/>
                  <a:gd name="T19" fmla="*/ 24 h 46"/>
                  <a:gd name="T20" fmla="*/ 4 w 38"/>
                  <a:gd name="T21" fmla="*/ 26 h 46"/>
                  <a:gd name="T22" fmla="*/ 6 w 38"/>
                  <a:gd name="T23" fmla="*/ 26 h 46"/>
                  <a:gd name="T24" fmla="*/ 8 w 38"/>
                  <a:gd name="T25" fmla="*/ 28 h 46"/>
                  <a:gd name="T26" fmla="*/ 6 w 38"/>
                  <a:gd name="T27" fmla="*/ 30 h 46"/>
                  <a:gd name="T28" fmla="*/ 4 w 38"/>
                  <a:gd name="T29" fmla="*/ 30 h 46"/>
                  <a:gd name="T30" fmla="*/ 2 w 38"/>
                  <a:gd name="T31" fmla="*/ 32 h 46"/>
                  <a:gd name="T32" fmla="*/ 0 w 38"/>
                  <a:gd name="T33" fmla="*/ 36 h 46"/>
                  <a:gd name="T34" fmla="*/ 0 w 38"/>
                  <a:gd name="T35" fmla="*/ 38 h 46"/>
                  <a:gd name="T36" fmla="*/ 2 w 38"/>
                  <a:gd name="T37" fmla="*/ 40 h 46"/>
                  <a:gd name="T38" fmla="*/ 2 w 38"/>
                  <a:gd name="T39" fmla="*/ 42 h 46"/>
                  <a:gd name="T40" fmla="*/ 2 w 38"/>
                  <a:gd name="T41" fmla="*/ 42 h 46"/>
                  <a:gd name="T42" fmla="*/ 4 w 38"/>
                  <a:gd name="T43" fmla="*/ 42 h 46"/>
                  <a:gd name="T44" fmla="*/ 6 w 38"/>
                  <a:gd name="T45" fmla="*/ 44 h 46"/>
                  <a:gd name="T46" fmla="*/ 8 w 38"/>
                  <a:gd name="T47" fmla="*/ 44 h 46"/>
                  <a:gd name="T48" fmla="*/ 10 w 38"/>
                  <a:gd name="T49" fmla="*/ 44 h 46"/>
                  <a:gd name="T50" fmla="*/ 12 w 38"/>
                  <a:gd name="T51" fmla="*/ 44 h 46"/>
                  <a:gd name="T52" fmla="*/ 12 w 38"/>
                  <a:gd name="T53" fmla="*/ 40 h 46"/>
                  <a:gd name="T54" fmla="*/ 14 w 38"/>
                  <a:gd name="T55" fmla="*/ 38 h 46"/>
                  <a:gd name="T56" fmla="*/ 16 w 38"/>
                  <a:gd name="T57" fmla="*/ 38 h 46"/>
                  <a:gd name="T58" fmla="*/ 18 w 38"/>
                  <a:gd name="T59" fmla="*/ 36 h 46"/>
                  <a:gd name="T60" fmla="*/ 20 w 38"/>
                  <a:gd name="T61" fmla="*/ 38 h 46"/>
                  <a:gd name="T62" fmla="*/ 22 w 38"/>
                  <a:gd name="T63" fmla="*/ 40 h 46"/>
                  <a:gd name="T64" fmla="*/ 26 w 38"/>
                  <a:gd name="T65" fmla="*/ 42 h 46"/>
                  <a:gd name="T66" fmla="*/ 30 w 38"/>
                  <a:gd name="T67" fmla="*/ 44 h 46"/>
                  <a:gd name="T68" fmla="*/ 34 w 38"/>
                  <a:gd name="T69" fmla="*/ 46 h 46"/>
                  <a:gd name="T70" fmla="*/ 36 w 38"/>
                  <a:gd name="T71" fmla="*/ 46 h 46"/>
                  <a:gd name="T72" fmla="*/ 38 w 38"/>
                  <a:gd name="T73" fmla="*/ 46 h 46"/>
                  <a:gd name="T74" fmla="*/ 38 w 38"/>
                  <a:gd name="T75" fmla="*/ 44 h 46"/>
                  <a:gd name="T76" fmla="*/ 38 w 38"/>
                  <a:gd name="T77" fmla="*/ 38 h 46"/>
                  <a:gd name="T78" fmla="*/ 36 w 38"/>
                  <a:gd name="T79" fmla="*/ 34 h 46"/>
                  <a:gd name="T80" fmla="*/ 34 w 38"/>
                  <a:gd name="T81" fmla="*/ 32 h 46"/>
                  <a:gd name="T82" fmla="*/ 34 w 38"/>
                  <a:gd name="T83" fmla="*/ 30 h 46"/>
                  <a:gd name="T84" fmla="*/ 32 w 38"/>
                  <a:gd name="T85" fmla="*/ 28 h 46"/>
                  <a:gd name="T86" fmla="*/ 32 w 38"/>
                  <a:gd name="T87" fmla="*/ 28 h 46"/>
                  <a:gd name="T88" fmla="*/ 32 w 38"/>
                  <a:gd name="T89" fmla="*/ 26 h 46"/>
                  <a:gd name="T90" fmla="*/ 30 w 38"/>
                  <a:gd name="T91" fmla="*/ 24 h 46"/>
                  <a:gd name="T92" fmla="*/ 28 w 38"/>
                  <a:gd name="T93" fmla="*/ 24 h 46"/>
                  <a:gd name="T94" fmla="*/ 26 w 38"/>
                  <a:gd name="T95" fmla="*/ 24 h 46"/>
                  <a:gd name="T96" fmla="*/ 24 w 38"/>
                  <a:gd name="T97" fmla="*/ 24 h 46"/>
                  <a:gd name="T98" fmla="*/ 20 w 38"/>
                  <a:gd name="T99" fmla="*/ 22 h 46"/>
                  <a:gd name="T100" fmla="*/ 18 w 38"/>
                  <a:gd name="T101" fmla="*/ 20 h 46"/>
                  <a:gd name="T102" fmla="*/ 16 w 38"/>
                  <a:gd name="T103" fmla="*/ 18 h 46"/>
                  <a:gd name="T104" fmla="*/ 14 w 38"/>
                  <a:gd name="T105" fmla="*/ 16 h 46"/>
                  <a:gd name="T106" fmla="*/ 14 w 38"/>
                  <a:gd name="T107" fmla="*/ 16 h 46"/>
                  <a:gd name="T108" fmla="*/ 16 w 38"/>
                  <a:gd name="T109" fmla="*/ 14 h 46"/>
                  <a:gd name="T110" fmla="*/ 28 w 38"/>
                  <a:gd name="T111" fmla="*/ 14 h 46"/>
                  <a:gd name="T112" fmla="*/ 28 w 38"/>
                  <a:gd name="T113" fmla="*/ 4 h 46"/>
                  <a:gd name="T114" fmla="*/ 26 w 38"/>
                  <a:gd name="T115" fmla="*/ 6 h 46"/>
                  <a:gd name="T116" fmla="*/ 24 w 38"/>
                  <a:gd name="T117" fmla="*/ 6 h 46"/>
                  <a:gd name="T118" fmla="*/ 20 w 38"/>
                  <a:gd name="T119" fmla="*/ 6 h 46"/>
                  <a:gd name="T120" fmla="*/ 16 w 38"/>
                  <a:gd name="T121" fmla="*/ 4 h 46"/>
                  <a:gd name="T122" fmla="*/ 12 w 38"/>
                  <a:gd name="T123" fmla="*/ 4 h 46"/>
                  <a:gd name="T124" fmla="*/ 10 w 38"/>
                  <a:gd name="T125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8" h="46">
                    <a:moveTo>
                      <a:pt x="10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6"/>
                    </a:lnTo>
                    <a:lnTo>
                      <a:pt x="4" y="10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4" y="26"/>
                    </a:lnTo>
                    <a:lnTo>
                      <a:pt x="6" y="26"/>
                    </a:lnTo>
                    <a:lnTo>
                      <a:pt x="8" y="28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2" y="32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2" y="42"/>
                    </a:lnTo>
                    <a:lnTo>
                      <a:pt x="4" y="42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4" y="38"/>
                    </a:lnTo>
                    <a:lnTo>
                      <a:pt x="16" y="38"/>
                    </a:lnTo>
                    <a:lnTo>
                      <a:pt x="18" y="36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6" y="42"/>
                    </a:lnTo>
                    <a:lnTo>
                      <a:pt x="30" y="44"/>
                    </a:lnTo>
                    <a:lnTo>
                      <a:pt x="34" y="46"/>
                    </a:lnTo>
                    <a:lnTo>
                      <a:pt x="36" y="46"/>
                    </a:lnTo>
                    <a:lnTo>
                      <a:pt x="38" y="46"/>
                    </a:lnTo>
                    <a:lnTo>
                      <a:pt x="38" y="44"/>
                    </a:lnTo>
                    <a:lnTo>
                      <a:pt x="38" y="38"/>
                    </a:lnTo>
                    <a:lnTo>
                      <a:pt x="36" y="34"/>
                    </a:lnTo>
                    <a:lnTo>
                      <a:pt x="34" y="32"/>
                    </a:lnTo>
                    <a:lnTo>
                      <a:pt x="34" y="30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0" y="24"/>
                    </a:lnTo>
                    <a:lnTo>
                      <a:pt x="28" y="24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0" y="22"/>
                    </a:lnTo>
                    <a:lnTo>
                      <a:pt x="18" y="20"/>
                    </a:lnTo>
                    <a:lnTo>
                      <a:pt x="16" y="18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16" y="14"/>
                    </a:lnTo>
                    <a:lnTo>
                      <a:pt x="28" y="14"/>
                    </a:lnTo>
                    <a:lnTo>
                      <a:pt x="28" y="4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0" y="6"/>
                    </a:lnTo>
                    <a:lnTo>
                      <a:pt x="16" y="4"/>
                    </a:lnTo>
                    <a:lnTo>
                      <a:pt x="12" y="4"/>
                    </a:lnTo>
                    <a:lnTo>
                      <a:pt x="1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89" name="Freeform 347">
                <a:extLst>
                  <a:ext uri="{FF2B5EF4-FFF2-40B4-BE49-F238E27FC236}">
                    <a16:creationId xmlns:a16="http://schemas.microsoft.com/office/drawing/2014/main" id="{8EB112F2-25CB-4255-ADD3-3D4DFF8C81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15" y="1754"/>
                <a:ext cx="278" cy="320"/>
              </a:xfrm>
              <a:custGeom>
                <a:avLst/>
                <a:gdLst>
                  <a:gd name="T0" fmla="*/ 94 w 278"/>
                  <a:gd name="T1" fmla="*/ 122 h 320"/>
                  <a:gd name="T2" fmla="*/ 110 w 278"/>
                  <a:gd name="T3" fmla="*/ 128 h 320"/>
                  <a:gd name="T4" fmla="*/ 138 w 278"/>
                  <a:gd name="T5" fmla="*/ 144 h 320"/>
                  <a:gd name="T6" fmla="*/ 146 w 278"/>
                  <a:gd name="T7" fmla="*/ 148 h 320"/>
                  <a:gd name="T8" fmla="*/ 156 w 278"/>
                  <a:gd name="T9" fmla="*/ 182 h 320"/>
                  <a:gd name="T10" fmla="*/ 148 w 278"/>
                  <a:gd name="T11" fmla="*/ 224 h 320"/>
                  <a:gd name="T12" fmla="*/ 132 w 278"/>
                  <a:gd name="T13" fmla="*/ 238 h 320"/>
                  <a:gd name="T14" fmla="*/ 118 w 278"/>
                  <a:gd name="T15" fmla="*/ 238 h 320"/>
                  <a:gd name="T16" fmla="*/ 110 w 278"/>
                  <a:gd name="T17" fmla="*/ 254 h 320"/>
                  <a:gd name="T18" fmla="*/ 134 w 278"/>
                  <a:gd name="T19" fmla="*/ 266 h 320"/>
                  <a:gd name="T20" fmla="*/ 146 w 278"/>
                  <a:gd name="T21" fmla="*/ 258 h 320"/>
                  <a:gd name="T22" fmla="*/ 174 w 278"/>
                  <a:gd name="T23" fmla="*/ 282 h 320"/>
                  <a:gd name="T24" fmla="*/ 192 w 278"/>
                  <a:gd name="T25" fmla="*/ 300 h 320"/>
                  <a:gd name="T26" fmla="*/ 208 w 278"/>
                  <a:gd name="T27" fmla="*/ 312 h 320"/>
                  <a:gd name="T28" fmla="*/ 222 w 278"/>
                  <a:gd name="T29" fmla="*/ 318 h 320"/>
                  <a:gd name="T30" fmla="*/ 216 w 278"/>
                  <a:gd name="T31" fmla="*/ 298 h 320"/>
                  <a:gd name="T32" fmla="*/ 204 w 278"/>
                  <a:gd name="T33" fmla="*/ 286 h 320"/>
                  <a:gd name="T34" fmla="*/ 218 w 278"/>
                  <a:gd name="T35" fmla="*/ 288 h 320"/>
                  <a:gd name="T36" fmla="*/ 238 w 278"/>
                  <a:gd name="T37" fmla="*/ 304 h 320"/>
                  <a:gd name="T38" fmla="*/ 246 w 278"/>
                  <a:gd name="T39" fmla="*/ 302 h 320"/>
                  <a:gd name="T40" fmla="*/ 246 w 278"/>
                  <a:gd name="T41" fmla="*/ 278 h 320"/>
                  <a:gd name="T42" fmla="*/ 230 w 278"/>
                  <a:gd name="T43" fmla="*/ 262 h 320"/>
                  <a:gd name="T44" fmla="*/ 218 w 278"/>
                  <a:gd name="T45" fmla="*/ 252 h 320"/>
                  <a:gd name="T46" fmla="*/ 210 w 278"/>
                  <a:gd name="T47" fmla="*/ 242 h 320"/>
                  <a:gd name="T48" fmla="*/ 206 w 278"/>
                  <a:gd name="T49" fmla="*/ 220 h 320"/>
                  <a:gd name="T50" fmla="*/ 214 w 278"/>
                  <a:gd name="T51" fmla="*/ 208 h 320"/>
                  <a:gd name="T52" fmla="*/ 224 w 278"/>
                  <a:gd name="T53" fmla="*/ 228 h 320"/>
                  <a:gd name="T54" fmla="*/ 232 w 278"/>
                  <a:gd name="T55" fmla="*/ 246 h 320"/>
                  <a:gd name="T56" fmla="*/ 242 w 278"/>
                  <a:gd name="T57" fmla="*/ 248 h 320"/>
                  <a:gd name="T58" fmla="*/ 260 w 278"/>
                  <a:gd name="T59" fmla="*/ 236 h 320"/>
                  <a:gd name="T60" fmla="*/ 274 w 278"/>
                  <a:gd name="T61" fmla="*/ 232 h 320"/>
                  <a:gd name="T62" fmla="*/ 272 w 278"/>
                  <a:gd name="T63" fmla="*/ 220 h 320"/>
                  <a:gd name="T64" fmla="*/ 276 w 278"/>
                  <a:gd name="T65" fmla="*/ 212 h 320"/>
                  <a:gd name="T66" fmla="*/ 270 w 278"/>
                  <a:gd name="T67" fmla="*/ 202 h 320"/>
                  <a:gd name="T68" fmla="*/ 260 w 278"/>
                  <a:gd name="T69" fmla="*/ 200 h 320"/>
                  <a:gd name="T70" fmla="*/ 254 w 278"/>
                  <a:gd name="T71" fmla="*/ 196 h 320"/>
                  <a:gd name="T72" fmla="*/ 216 w 278"/>
                  <a:gd name="T73" fmla="*/ 166 h 320"/>
                  <a:gd name="T74" fmla="*/ 206 w 278"/>
                  <a:gd name="T75" fmla="*/ 168 h 320"/>
                  <a:gd name="T76" fmla="*/ 210 w 278"/>
                  <a:gd name="T77" fmla="*/ 152 h 320"/>
                  <a:gd name="T78" fmla="*/ 222 w 278"/>
                  <a:gd name="T79" fmla="*/ 140 h 320"/>
                  <a:gd name="T80" fmla="*/ 218 w 278"/>
                  <a:gd name="T81" fmla="*/ 126 h 320"/>
                  <a:gd name="T82" fmla="*/ 208 w 278"/>
                  <a:gd name="T83" fmla="*/ 116 h 320"/>
                  <a:gd name="T84" fmla="*/ 196 w 278"/>
                  <a:gd name="T85" fmla="*/ 96 h 320"/>
                  <a:gd name="T86" fmla="*/ 186 w 278"/>
                  <a:gd name="T87" fmla="*/ 94 h 320"/>
                  <a:gd name="T88" fmla="*/ 176 w 278"/>
                  <a:gd name="T89" fmla="*/ 94 h 320"/>
                  <a:gd name="T90" fmla="*/ 180 w 278"/>
                  <a:gd name="T91" fmla="*/ 82 h 320"/>
                  <a:gd name="T92" fmla="*/ 168 w 278"/>
                  <a:gd name="T93" fmla="*/ 78 h 320"/>
                  <a:gd name="T94" fmla="*/ 150 w 278"/>
                  <a:gd name="T95" fmla="*/ 58 h 320"/>
                  <a:gd name="T96" fmla="*/ 108 w 278"/>
                  <a:gd name="T97" fmla="*/ 48 h 320"/>
                  <a:gd name="T98" fmla="*/ 78 w 278"/>
                  <a:gd name="T99" fmla="*/ 44 h 320"/>
                  <a:gd name="T100" fmla="*/ 84 w 278"/>
                  <a:gd name="T101" fmla="*/ 24 h 320"/>
                  <a:gd name="T102" fmla="*/ 80 w 278"/>
                  <a:gd name="T103" fmla="*/ 4 h 320"/>
                  <a:gd name="T104" fmla="*/ 60 w 278"/>
                  <a:gd name="T105" fmla="*/ 16 h 320"/>
                  <a:gd name="T106" fmla="*/ 72 w 278"/>
                  <a:gd name="T107" fmla="*/ 78 h 320"/>
                  <a:gd name="T108" fmla="*/ 72 w 278"/>
                  <a:gd name="T109" fmla="*/ 92 h 320"/>
                  <a:gd name="T110" fmla="*/ 44 w 278"/>
                  <a:gd name="T111" fmla="*/ 38 h 320"/>
                  <a:gd name="T112" fmla="*/ 40 w 278"/>
                  <a:gd name="T113" fmla="*/ 0 h 320"/>
                  <a:gd name="T114" fmla="*/ 2 w 278"/>
                  <a:gd name="T115" fmla="*/ 56 h 320"/>
                  <a:gd name="T116" fmla="*/ 4 w 278"/>
                  <a:gd name="T117" fmla="*/ 68 h 320"/>
                  <a:gd name="T118" fmla="*/ 22 w 278"/>
                  <a:gd name="T119" fmla="*/ 108 h 320"/>
                  <a:gd name="T120" fmla="*/ 36 w 278"/>
                  <a:gd name="T121" fmla="*/ 11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8" h="320">
                    <a:moveTo>
                      <a:pt x="80" y="124"/>
                    </a:moveTo>
                    <a:lnTo>
                      <a:pt x="92" y="126"/>
                    </a:lnTo>
                    <a:lnTo>
                      <a:pt x="92" y="124"/>
                    </a:lnTo>
                    <a:lnTo>
                      <a:pt x="92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94" y="122"/>
                    </a:lnTo>
                    <a:lnTo>
                      <a:pt x="98" y="124"/>
                    </a:lnTo>
                    <a:lnTo>
                      <a:pt x="98" y="124"/>
                    </a:lnTo>
                    <a:lnTo>
                      <a:pt x="102" y="126"/>
                    </a:lnTo>
                    <a:lnTo>
                      <a:pt x="106" y="128"/>
                    </a:lnTo>
                    <a:lnTo>
                      <a:pt x="110" y="128"/>
                    </a:lnTo>
                    <a:lnTo>
                      <a:pt x="116" y="130"/>
                    </a:lnTo>
                    <a:lnTo>
                      <a:pt x="134" y="138"/>
                    </a:lnTo>
                    <a:lnTo>
                      <a:pt x="136" y="140"/>
                    </a:lnTo>
                    <a:lnTo>
                      <a:pt x="136" y="140"/>
                    </a:lnTo>
                    <a:lnTo>
                      <a:pt x="138" y="142"/>
                    </a:lnTo>
                    <a:lnTo>
                      <a:pt x="138" y="144"/>
                    </a:lnTo>
                    <a:lnTo>
                      <a:pt x="138" y="146"/>
                    </a:lnTo>
                    <a:lnTo>
                      <a:pt x="136" y="150"/>
                    </a:lnTo>
                    <a:lnTo>
                      <a:pt x="136" y="148"/>
                    </a:lnTo>
                    <a:lnTo>
                      <a:pt x="138" y="148"/>
                    </a:lnTo>
                    <a:lnTo>
                      <a:pt x="142" y="148"/>
                    </a:lnTo>
                    <a:lnTo>
                      <a:pt x="146" y="148"/>
                    </a:lnTo>
                    <a:lnTo>
                      <a:pt x="148" y="150"/>
                    </a:lnTo>
                    <a:lnTo>
                      <a:pt x="152" y="152"/>
                    </a:lnTo>
                    <a:lnTo>
                      <a:pt x="152" y="156"/>
                    </a:lnTo>
                    <a:lnTo>
                      <a:pt x="154" y="160"/>
                    </a:lnTo>
                    <a:lnTo>
                      <a:pt x="156" y="170"/>
                    </a:lnTo>
                    <a:lnTo>
                      <a:pt x="156" y="182"/>
                    </a:lnTo>
                    <a:lnTo>
                      <a:pt x="156" y="196"/>
                    </a:lnTo>
                    <a:lnTo>
                      <a:pt x="150" y="210"/>
                    </a:lnTo>
                    <a:lnTo>
                      <a:pt x="150" y="210"/>
                    </a:lnTo>
                    <a:lnTo>
                      <a:pt x="150" y="214"/>
                    </a:lnTo>
                    <a:lnTo>
                      <a:pt x="150" y="218"/>
                    </a:lnTo>
                    <a:lnTo>
                      <a:pt x="148" y="224"/>
                    </a:lnTo>
                    <a:lnTo>
                      <a:pt x="146" y="230"/>
                    </a:lnTo>
                    <a:lnTo>
                      <a:pt x="140" y="234"/>
                    </a:lnTo>
                    <a:lnTo>
                      <a:pt x="140" y="236"/>
                    </a:lnTo>
                    <a:lnTo>
                      <a:pt x="138" y="236"/>
                    </a:lnTo>
                    <a:lnTo>
                      <a:pt x="136" y="238"/>
                    </a:lnTo>
                    <a:lnTo>
                      <a:pt x="132" y="238"/>
                    </a:lnTo>
                    <a:lnTo>
                      <a:pt x="128" y="238"/>
                    </a:lnTo>
                    <a:lnTo>
                      <a:pt x="126" y="238"/>
                    </a:lnTo>
                    <a:lnTo>
                      <a:pt x="124" y="238"/>
                    </a:lnTo>
                    <a:lnTo>
                      <a:pt x="124" y="236"/>
                    </a:lnTo>
                    <a:lnTo>
                      <a:pt x="120" y="236"/>
                    </a:lnTo>
                    <a:lnTo>
                      <a:pt x="118" y="238"/>
                    </a:lnTo>
                    <a:lnTo>
                      <a:pt x="116" y="240"/>
                    </a:lnTo>
                    <a:lnTo>
                      <a:pt x="112" y="244"/>
                    </a:lnTo>
                    <a:lnTo>
                      <a:pt x="110" y="250"/>
                    </a:lnTo>
                    <a:lnTo>
                      <a:pt x="110" y="250"/>
                    </a:lnTo>
                    <a:lnTo>
                      <a:pt x="110" y="252"/>
                    </a:lnTo>
                    <a:lnTo>
                      <a:pt x="110" y="254"/>
                    </a:lnTo>
                    <a:lnTo>
                      <a:pt x="112" y="256"/>
                    </a:lnTo>
                    <a:lnTo>
                      <a:pt x="114" y="260"/>
                    </a:lnTo>
                    <a:lnTo>
                      <a:pt x="116" y="262"/>
                    </a:lnTo>
                    <a:lnTo>
                      <a:pt x="122" y="264"/>
                    </a:lnTo>
                    <a:lnTo>
                      <a:pt x="126" y="266"/>
                    </a:lnTo>
                    <a:lnTo>
                      <a:pt x="134" y="266"/>
                    </a:lnTo>
                    <a:lnTo>
                      <a:pt x="136" y="266"/>
                    </a:lnTo>
                    <a:lnTo>
                      <a:pt x="138" y="264"/>
                    </a:lnTo>
                    <a:lnTo>
                      <a:pt x="140" y="262"/>
                    </a:lnTo>
                    <a:lnTo>
                      <a:pt x="144" y="262"/>
                    </a:lnTo>
                    <a:lnTo>
                      <a:pt x="146" y="260"/>
                    </a:lnTo>
                    <a:lnTo>
                      <a:pt x="146" y="258"/>
                    </a:lnTo>
                    <a:lnTo>
                      <a:pt x="144" y="256"/>
                    </a:lnTo>
                    <a:lnTo>
                      <a:pt x="162" y="274"/>
                    </a:lnTo>
                    <a:lnTo>
                      <a:pt x="174" y="276"/>
                    </a:lnTo>
                    <a:lnTo>
                      <a:pt x="174" y="276"/>
                    </a:lnTo>
                    <a:lnTo>
                      <a:pt x="174" y="278"/>
                    </a:lnTo>
                    <a:lnTo>
                      <a:pt x="174" y="282"/>
                    </a:lnTo>
                    <a:lnTo>
                      <a:pt x="174" y="284"/>
                    </a:lnTo>
                    <a:lnTo>
                      <a:pt x="176" y="288"/>
                    </a:lnTo>
                    <a:lnTo>
                      <a:pt x="180" y="292"/>
                    </a:lnTo>
                    <a:lnTo>
                      <a:pt x="184" y="296"/>
                    </a:lnTo>
                    <a:lnTo>
                      <a:pt x="192" y="298"/>
                    </a:lnTo>
                    <a:lnTo>
                      <a:pt x="192" y="300"/>
                    </a:lnTo>
                    <a:lnTo>
                      <a:pt x="196" y="300"/>
                    </a:lnTo>
                    <a:lnTo>
                      <a:pt x="200" y="302"/>
                    </a:lnTo>
                    <a:lnTo>
                      <a:pt x="202" y="306"/>
                    </a:lnTo>
                    <a:lnTo>
                      <a:pt x="206" y="310"/>
                    </a:lnTo>
                    <a:lnTo>
                      <a:pt x="206" y="312"/>
                    </a:lnTo>
                    <a:lnTo>
                      <a:pt x="208" y="312"/>
                    </a:lnTo>
                    <a:lnTo>
                      <a:pt x="210" y="314"/>
                    </a:lnTo>
                    <a:lnTo>
                      <a:pt x="212" y="316"/>
                    </a:lnTo>
                    <a:lnTo>
                      <a:pt x="214" y="318"/>
                    </a:lnTo>
                    <a:lnTo>
                      <a:pt x="218" y="320"/>
                    </a:lnTo>
                    <a:lnTo>
                      <a:pt x="220" y="320"/>
                    </a:lnTo>
                    <a:lnTo>
                      <a:pt x="222" y="318"/>
                    </a:lnTo>
                    <a:lnTo>
                      <a:pt x="222" y="316"/>
                    </a:lnTo>
                    <a:lnTo>
                      <a:pt x="222" y="310"/>
                    </a:lnTo>
                    <a:lnTo>
                      <a:pt x="222" y="310"/>
                    </a:lnTo>
                    <a:lnTo>
                      <a:pt x="220" y="306"/>
                    </a:lnTo>
                    <a:lnTo>
                      <a:pt x="218" y="302"/>
                    </a:lnTo>
                    <a:lnTo>
                      <a:pt x="216" y="298"/>
                    </a:lnTo>
                    <a:lnTo>
                      <a:pt x="212" y="294"/>
                    </a:lnTo>
                    <a:lnTo>
                      <a:pt x="210" y="290"/>
                    </a:lnTo>
                    <a:lnTo>
                      <a:pt x="206" y="290"/>
                    </a:lnTo>
                    <a:lnTo>
                      <a:pt x="206" y="288"/>
                    </a:lnTo>
                    <a:lnTo>
                      <a:pt x="206" y="288"/>
                    </a:lnTo>
                    <a:lnTo>
                      <a:pt x="204" y="286"/>
                    </a:lnTo>
                    <a:lnTo>
                      <a:pt x="204" y="286"/>
                    </a:lnTo>
                    <a:lnTo>
                      <a:pt x="206" y="284"/>
                    </a:lnTo>
                    <a:lnTo>
                      <a:pt x="208" y="284"/>
                    </a:lnTo>
                    <a:lnTo>
                      <a:pt x="210" y="284"/>
                    </a:lnTo>
                    <a:lnTo>
                      <a:pt x="214" y="286"/>
                    </a:lnTo>
                    <a:lnTo>
                      <a:pt x="218" y="288"/>
                    </a:lnTo>
                    <a:lnTo>
                      <a:pt x="222" y="290"/>
                    </a:lnTo>
                    <a:lnTo>
                      <a:pt x="228" y="292"/>
                    </a:lnTo>
                    <a:lnTo>
                      <a:pt x="232" y="296"/>
                    </a:lnTo>
                    <a:lnTo>
                      <a:pt x="236" y="300"/>
                    </a:lnTo>
                    <a:lnTo>
                      <a:pt x="238" y="304"/>
                    </a:lnTo>
                    <a:lnTo>
                      <a:pt x="238" y="304"/>
                    </a:lnTo>
                    <a:lnTo>
                      <a:pt x="240" y="306"/>
                    </a:lnTo>
                    <a:lnTo>
                      <a:pt x="240" y="308"/>
                    </a:lnTo>
                    <a:lnTo>
                      <a:pt x="242" y="308"/>
                    </a:lnTo>
                    <a:lnTo>
                      <a:pt x="244" y="306"/>
                    </a:lnTo>
                    <a:lnTo>
                      <a:pt x="246" y="304"/>
                    </a:lnTo>
                    <a:lnTo>
                      <a:pt x="246" y="302"/>
                    </a:lnTo>
                    <a:lnTo>
                      <a:pt x="248" y="300"/>
                    </a:lnTo>
                    <a:lnTo>
                      <a:pt x="248" y="296"/>
                    </a:lnTo>
                    <a:lnTo>
                      <a:pt x="250" y="290"/>
                    </a:lnTo>
                    <a:lnTo>
                      <a:pt x="250" y="286"/>
                    </a:lnTo>
                    <a:lnTo>
                      <a:pt x="248" y="282"/>
                    </a:lnTo>
                    <a:lnTo>
                      <a:pt x="246" y="278"/>
                    </a:lnTo>
                    <a:lnTo>
                      <a:pt x="244" y="276"/>
                    </a:lnTo>
                    <a:lnTo>
                      <a:pt x="242" y="274"/>
                    </a:lnTo>
                    <a:lnTo>
                      <a:pt x="240" y="272"/>
                    </a:lnTo>
                    <a:lnTo>
                      <a:pt x="236" y="268"/>
                    </a:lnTo>
                    <a:lnTo>
                      <a:pt x="232" y="264"/>
                    </a:lnTo>
                    <a:lnTo>
                      <a:pt x="230" y="262"/>
                    </a:lnTo>
                    <a:lnTo>
                      <a:pt x="226" y="260"/>
                    </a:lnTo>
                    <a:lnTo>
                      <a:pt x="224" y="258"/>
                    </a:lnTo>
                    <a:lnTo>
                      <a:pt x="224" y="258"/>
                    </a:lnTo>
                    <a:lnTo>
                      <a:pt x="222" y="258"/>
                    </a:lnTo>
                    <a:lnTo>
                      <a:pt x="220" y="256"/>
                    </a:lnTo>
                    <a:lnTo>
                      <a:pt x="218" y="252"/>
                    </a:lnTo>
                    <a:lnTo>
                      <a:pt x="218" y="250"/>
                    </a:lnTo>
                    <a:lnTo>
                      <a:pt x="218" y="250"/>
                    </a:lnTo>
                    <a:lnTo>
                      <a:pt x="216" y="250"/>
                    </a:lnTo>
                    <a:lnTo>
                      <a:pt x="214" y="248"/>
                    </a:lnTo>
                    <a:lnTo>
                      <a:pt x="212" y="246"/>
                    </a:lnTo>
                    <a:lnTo>
                      <a:pt x="210" y="242"/>
                    </a:lnTo>
                    <a:lnTo>
                      <a:pt x="208" y="238"/>
                    </a:lnTo>
                    <a:lnTo>
                      <a:pt x="208" y="230"/>
                    </a:lnTo>
                    <a:lnTo>
                      <a:pt x="208" y="230"/>
                    </a:lnTo>
                    <a:lnTo>
                      <a:pt x="206" y="226"/>
                    </a:lnTo>
                    <a:lnTo>
                      <a:pt x="206" y="224"/>
                    </a:lnTo>
                    <a:lnTo>
                      <a:pt x="206" y="220"/>
                    </a:lnTo>
                    <a:lnTo>
                      <a:pt x="206" y="216"/>
                    </a:lnTo>
                    <a:lnTo>
                      <a:pt x="208" y="212"/>
                    </a:lnTo>
                    <a:lnTo>
                      <a:pt x="210" y="208"/>
                    </a:lnTo>
                    <a:lnTo>
                      <a:pt x="212" y="208"/>
                    </a:lnTo>
                    <a:lnTo>
                      <a:pt x="214" y="208"/>
                    </a:lnTo>
                    <a:lnTo>
                      <a:pt x="214" y="208"/>
                    </a:lnTo>
                    <a:lnTo>
                      <a:pt x="216" y="210"/>
                    </a:lnTo>
                    <a:lnTo>
                      <a:pt x="220" y="212"/>
                    </a:lnTo>
                    <a:lnTo>
                      <a:pt x="222" y="216"/>
                    </a:lnTo>
                    <a:lnTo>
                      <a:pt x="222" y="220"/>
                    </a:lnTo>
                    <a:lnTo>
                      <a:pt x="224" y="226"/>
                    </a:lnTo>
                    <a:lnTo>
                      <a:pt x="224" y="228"/>
                    </a:lnTo>
                    <a:lnTo>
                      <a:pt x="226" y="230"/>
                    </a:lnTo>
                    <a:lnTo>
                      <a:pt x="228" y="234"/>
                    </a:lnTo>
                    <a:lnTo>
                      <a:pt x="230" y="240"/>
                    </a:lnTo>
                    <a:lnTo>
                      <a:pt x="230" y="244"/>
                    </a:lnTo>
                    <a:lnTo>
                      <a:pt x="232" y="246"/>
                    </a:lnTo>
                    <a:lnTo>
                      <a:pt x="232" y="246"/>
                    </a:lnTo>
                    <a:lnTo>
                      <a:pt x="232" y="248"/>
                    </a:lnTo>
                    <a:lnTo>
                      <a:pt x="232" y="248"/>
                    </a:lnTo>
                    <a:lnTo>
                      <a:pt x="234" y="250"/>
                    </a:lnTo>
                    <a:lnTo>
                      <a:pt x="236" y="250"/>
                    </a:lnTo>
                    <a:lnTo>
                      <a:pt x="238" y="250"/>
                    </a:lnTo>
                    <a:lnTo>
                      <a:pt x="242" y="248"/>
                    </a:lnTo>
                    <a:lnTo>
                      <a:pt x="246" y="244"/>
                    </a:lnTo>
                    <a:lnTo>
                      <a:pt x="248" y="244"/>
                    </a:lnTo>
                    <a:lnTo>
                      <a:pt x="250" y="242"/>
                    </a:lnTo>
                    <a:lnTo>
                      <a:pt x="252" y="240"/>
                    </a:lnTo>
                    <a:lnTo>
                      <a:pt x="256" y="238"/>
                    </a:lnTo>
                    <a:lnTo>
                      <a:pt x="260" y="236"/>
                    </a:lnTo>
                    <a:lnTo>
                      <a:pt x="264" y="234"/>
                    </a:lnTo>
                    <a:lnTo>
                      <a:pt x="266" y="234"/>
                    </a:lnTo>
                    <a:lnTo>
                      <a:pt x="268" y="234"/>
                    </a:lnTo>
                    <a:lnTo>
                      <a:pt x="270" y="234"/>
                    </a:lnTo>
                    <a:lnTo>
                      <a:pt x="272" y="234"/>
                    </a:lnTo>
                    <a:lnTo>
                      <a:pt x="274" y="232"/>
                    </a:lnTo>
                    <a:lnTo>
                      <a:pt x="276" y="230"/>
                    </a:lnTo>
                    <a:lnTo>
                      <a:pt x="278" y="228"/>
                    </a:lnTo>
                    <a:lnTo>
                      <a:pt x="276" y="224"/>
                    </a:lnTo>
                    <a:lnTo>
                      <a:pt x="274" y="220"/>
                    </a:lnTo>
                    <a:lnTo>
                      <a:pt x="274" y="220"/>
                    </a:lnTo>
                    <a:lnTo>
                      <a:pt x="272" y="220"/>
                    </a:lnTo>
                    <a:lnTo>
                      <a:pt x="270" y="220"/>
                    </a:lnTo>
                    <a:lnTo>
                      <a:pt x="268" y="218"/>
                    </a:lnTo>
                    <a:lnTo>
                      <a:pt x="266" y="218"/>
                    </a:lnTo>
                    <a:lnTo>
                      <a:pt x="266" y="214"/>
                    </a:lnTo>
                    <a:lnTo>
                      <a:pt x="276" y="212"/>
                    </a:lnTo>
                    <a:lnTo>
                      <a:pt x="276" y="212"/>
                    </a:lnTo>
                    <a:lnTo>
                      <a:pt x="276" y="210"/>
                    </a:lnTo>
                    <a:lnTo>
                      <a:pt x="276" y="208"/>
                    </a:lnTo>
                    <a:lnTo>
                      <a:pt x="274" y="206"/>
                    </a:lnTo>
                    <a:lnTo>
                      <a:pt x="272" y="204"/>
                    </a:lnTo>
                    <a:lnTo>
                      <a:pt x="272" y="204"/>
                    </a:lnTo>
                    <a:lnTo>
                      <a:pt x="270" y="202"/>
                    </a:lnTo>
                    <a:lnTo>
                      <a:pt x="270" y="200"/>
                    </a:lnTo>
                    <a:lnTo>
                      <a:pt x="268" y="198"/>
                    </a:lnTo>
                    <a:lnTo>
                      <a:pt x="266" y="198"/>
                    </a:lnTo>
                    <a:lnTo>
                      <a:pt x="262" y="198"/>
                    </a:lnTo>
                    <a:lnTo>
                      <a:pt x="262" y="200"/>
                    </a:lnTo>
                    <a:lnTo>
                      <a:pt x="260" y="200"/>
                    </a:lnTo>
                    <a:lnTo>
                      <a:pt x="258" y="200"/>
                    </a:lnTo>
                    <a:lnTo>
                      <a:pt x="256" y="202"/>
                    </a:lnTo>
                    <a:lnTo>
                      <a:pt x="254" y="202"/>
                    </a:lnTo>
                    <a:lnTo>
                      <a:pt x="254" y="200"/>
                    </a:lnTo>
                    <a:lnTo>
                      <a:pt x="254" y="198"/>
                    </a:lnTo>
                    <a:lnTo>
                      <a:pt x="254" y="196"/>
                    </a:lnTo>
                    <a:lnTo>
                      <a:pt x="252" y="194"/>
                    </a:lnTo>
                    <a:lnTo>
                      <a:pt x="252" y="190"/>
                    </a:lnTo>
                    <a:lnTo>
                      <a:pt x="248" y="186"/>
                    </a:lnTo>
                    <a:lnTo>
                      <a:pt x="244" y="182"/>
                    </a:lnTo>
                    <a:lnTo>
                      <a:pt x="228" y="176"/>
                    </a:lnTo>
                    <a:lnTo>
                      <a:pt x="216" y="166"/>
                    </a:lnTo>
                    <a:lnTo>
                      <a:pt x="216" y="166"/>
                    </a:lnTo>
                    <a:lnTo>
                      <a:pt x="214" y="166"/>
                    </a:lnTo>
                    <a:lnTo>
                      <a:pt x="212" y="168"/>
                    </a:lnTo>
                    <a:lnTo>
                      <a:pt x="210" y="168"/>
                    </a:lnTo>
                    <a:lnTo>
                      <a:pt x="208" y="168"/>
                    </a:lnTo>
                    <a:lnTo>
                      <a:pt x="206" y="168"/>
                    </a:lnTo>
                    <a:lnTo>
                      <a:pt x="206" y="166"/>
                    </a:lnTo>
                    <a:lnTo>
                      <a:pt x="206" y="162"/>
                    </a:lnTo>
                    <a:lnTo>
                      <a:pt x="206" y="162"/>
                    </a:lnTo>
                    <a:lnTo>
                      <a:pt x="208" y="158"/>
                    </a:lnTo>
                    <a:lnTo>
                      <a:pt x="208" y="156"/>
                    </a:lnTo>
                    <a:lnTo>
                      <a:pt x="210" y="152"/>
                    </a:lnTo>
                    <a:lnTo>
                      <a:pt x="208" y="150"/>
                    </a:lnTo>
                    <a:lnTo>
                      <a:pt x="218" y="148"/>
                    </a:lnTo>
                    <a:lnTo>
                      <a:pt x="220" y="148"/>
                    </a:lnTo>
                    <a:lnTo>
                      <a:pt x="220" y="146"/>
                    </a:lnTo>
                    <a:lnTo>
                      <a:pt x="222" y="144"/>
                    </a:lnTo>
                    <a:lnTo>
                      <a:pt x="222" y="140"/>
                    </a:lnTo>
                    <a:lnTo>
                      <a:pt x="218" y="136"/>
                    </a:lnTo>
                    <a:lnTo>
                      <a:pt x="218" y="136"/>
                    </a:lnTo>
                    <a:lnTo>
                      <a:pt x="218" y="132"/>
                    </a:lnTo>
                    <a:lnTo>
                      <a:pt x="216" y="130"/>
                    </a:lnTo>
                    <a:lnTo>
                      <a:pt x="218" y="126"/>
                    </a:lnTo>
                    <a:lnTo>
                      <a:pt x="218" y="126"/>
                    </a:lnTo>
                    <a:lnTo>
                      <a:pt x="220" y="124"/>
                    </a:lnTo>
                    <a:lnTo>
                      <a:pt x="220" y="122"/>
                    </a:lnTo>
                    <a:lnTo>
                      <a:pt x="218" y="120"/>
                    </a:lnTo>
                    <a:lnTo>
                      <a:pt x="218" y="118"/>
                    </a:lnTo>
                    <a:lnTo>
                      <a:pt x="214" y="116"/>
                    </a:lnTo>
                    <a:lnTo>
                      <a:pt x="208" y="116"/>
                    </a:lnTo>
                    <a:lnTo>
                      <a:pt x="208" y="104"/>
                    </a:lnTo>
                    <a:lnTo>
                      <a:pt x="206" y="104"/>
                    </a:lnTo>
                    <a:lnTo>
                      <a:pt x="204" y="102"/>
                    </a:lnTo>
                    <a:lnTo>
                      <a:pt x="200" y="102"/>
                    </a:lnTo>
                    <a:lnTo>
                      <a:pt x="196" y="98"/>
                    </a:lnTo>
                    <a:lnTo>
                      <a:pt x="196" y="96"/>
                    </a:lnTo>
                    <a:lnTo>
                      <a:pt x="196" y="96"/>
                    </a:lnTo>
                    <a:lnTo>
                      <a:pt x="194" y="94"/>
                    </a:lnTo>
                    <a:lnTo>
                      <a:pt x="192" y="92"/>
                    </a:lnTo>
                    <a:lnTo>
                      <a:pt x="190" y="92"/>
                    </a:lnTo>
                    <a:lnTo>
                      <a:pt x="186" y="94"/>
                    </a:lnTo>
                    <a:lnTo>
                      <a:pt x="186" y="94"/>
                    </a:lnTo>
                    <a:lnTo>
                      <a:pt x="184" y="94"/>
                    </a:lnTo>
                    <a:lnTo>
                      <a:pt x="182" y="96"/>
                    </a:lnTo>
                    <a:lnTo>
                      <a:pt x="180" y="96"/>
                    </a:lnTo>
                    <a:lnTo>
                      <a:pt x="178" y="96"/>
                    </a:lnTo>
                    <a:lnTo>
                      <a:pt x="176" y="96"/>
                    </a:lnTo>
                    <a:lnTo>
                      <a:pt x="176" y="94"/>
                    </a:lnTo>
                    <a:lnTo>
                      <a:pt x="178" y="90"/>
                    </a:lnTo>
                    <a:lnTo>
                      <a:pt x="178" y="90"/>
                    </a:lnTo>
                    <a:lnTo>
                      <a:pt x="178" y="88"/>
                    </a:lnTo>
                    <a:lnTo>
                      <a:pt x="180" y="86"/>
                    </a:lnTo>
                    <a:lnTo>
                      <a:pt x="180" y="84"/>
                    </a:lnTo>
                    <a:lnTo>
                      <a:pt x="180" y="82"/>
                    </a:lnTo>
                    <a:lnTo>
                      <a:pt x="178" y="78"/>
                    </a:lnTo>
                    <a:lnTo>
                      <a:pt x="176" y="78"/>
                    </a:lnTo>
                    <a:lnTo>
                      <a:pt x="172" y="76"/>
                    </a:lnTo>
                    <a:lnTo>
                      <a:pt x="172" y="76"/>
                    </a:lnTo>
                    <a:lnTo>
                      <a:pt x="170" y="78"/>
                    </a:lnTo>
                    <a:lnTo>
                      <a:pt x="168" y="78"/>
                    </a:lnTo>
                    <a:lnTo>
                      <a:pt x="166" y="78"/>
                    </a:lnTo>
                    <a:lnTo>
                      <a:pt x="164" y="76"/>
                    </a:lnTo>
                    <a:lnTo>
                      <a:pt x="160" y="74"/>
                    </a:lnTo>
                    <a:lnTo>
                      <a:pt x="156" y="70"/>
                    </a:lnTo>
                    <a:lnTo>
                      <a:pt x="152" y="62"/>
                    </a:lnTo>
                    <a:lnTo>
                      <a:pt x="150" y="58"/>
                    </a:lnTo>
                    <a:lnTo>
                      <a:pt x="144" y="54"/>
                    </a:lnTo>
                    <a:lnTo>
                      <a:pt x="132" y="48"/>
                    </a:lnTo>
                    <a:lnTo>
                      <a:pt x="114" y="46"/>
                    </a:lnTo>
                    <a:lnTo>
                      <a:pt x="114" y="46"/>
                    </a:lnTo>
                    <a:lnTo>
                      <a:pt x="112" y="46"/>
                    </a:lnTo>
                    <a:lnTo>
                      <a:pt x="108" y="48"/>
                    </a:lnTo>
                    <a:lnTo>
                      <a:pt x="106" y="48"/>
                    </a:lnTo>
                    <a:lnTo>
                      <a:pt x="102" y="48"/>
                    </a:lnTo>
                    <a:lnTo>
                      <a:pt x="98" y="48"/>
                    </a:lnTo>
                    <a:lnTo>
                      <a:pt x="96" y="44"/>
                    </a:lnTo>
                    <a:lnTo>
                      <a:pt x="94" y="38"/>
                    </a:lnTo>
                    <a:lnTo>
                      <a:pt x="78" y="44"/>
                    </a:lnTo>
                    <a:lnTo>
                      <a:pt x="78" y="42"/>
                    </a:lnTo>
                    <a:lnTo>
                      <a:pt x="80" y="40"/>
                    </a:lnTo>
                    <a:lnTo>
                      <a:pt x="82" y="34"/>
                    </a:lnTo>
                    <a:lnTo>
                      <a:pt x="82" y="28"/>
                    </a:lnTo>
                    <a:lnTo>
                      <a:pt x="82" y="26"/>
                    </a:lnTo>
                    <a:lnTo>
                      <a:pt x="84" y="24"/>
                    </a:lnTo>
                    <a:lnTo>
                      <a:pt x="84" y="20"/>
                    </a:lnTo>
                    <a:lnTo>
                      <a:pt x="84" y="16"/>
                    </a:lnTo>
                    <a:lnTo>
                      <a:pt x="86" y="12"/>
                    </a:lnTo>
                    <a:lnTo>
                      <a:pt x="84" y="8"/>
                    </a:lnTo>
                    <a:lnTo>
                      <a:pt x="82" y="6"/>
                    </a:lnTo>
                    <a:lnTo>
                      <a:pt x="80" y="4"/>
                    </a:lnTo>
                    <a:lnTo>
                      <a:pt x="78" y="4"/>
                    </a:lnTo>
                    <a:lnTo>
                      <a:pt x="76" y="4"/>
                    </a:lnTo>
                    <a:lnTo>
                      <a:pt x="72" y="6"/>
                    </a:lnTo>
                    <a:lnTo>
                      <a:pt x="68" y="8"/>
                    </a:lnTo>
                    <a:lnTo>
                      <a:pt x="64" y="12"/>
                    </a:lnTo>
                    <a:lnTo>
                      <a:pt x="60" y="16"/>
                    </a:lnTo>
                    <a:lnTo>
                      <a:pt x="56" y="24"/>
                    </a:lnTo>
                    <a:lnTo>
                      <a:pt x="56" y="28"/>
                    </a:lnTo>
                    <a:lnTo>
                      <a:pt x="54" y="36"/>
                    </a:lnTo>
                    <a:lnTo>
                      <a:pt x="54" y="46"/>
                    </a:lnTo>
                    <a:lnTo>
                      <a:pt x="56" y="58"/>
                    </a:lnTo>
                    <a:lnTo>
                      <a:pt x="72" y="78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84"/>
                    </a:lnTo>
                    <a:lnTo>
                      <a:pt x="72" y="86"/>
                    </a:lnTo>
                    <a:lnTo>
                      <a:pt x="72" y="90"/>
                    </a:lnTo>
                    <a:lnTo>
                      <a:pt x="72" y="92"/>
                    </a:lnTo>
                    <a:lnTo>
                      <a:pt x="70" y="92"/>
                    </a:lnTo>
                    <a:lnTo>
                      <a:pt x="68" y="90"/>
                    </a:lnTo>
                    <a:lnTo>
                      <a:pt x="64" y="86"/>
                    </a:lnTo>
                    <a:lnTo>
                      <a:pt x="56" y="76"/>
                    </a:lnTo>
                    <a:lnTo>
                      <a:pt x="48" y="60"/>
                    </a:lnTo>
                    <a:lnTo>
                      <a:pt x="44" y="38"/>
                    </a:lnTo>
                    <a:lnTo>
                      <a:pt x="44" y="32"/>
                    </a:lnTo>
                    <a:lnTo>
                      <a:pt x="46" y="20"/>
                    </a:lnTo>
                    <a:lnTo>
                      <a:pt x="52" y="4"/>
                    </a:lnTo>
                    <a:lnTo>
                      <a:pt x="52" y="2"/>
                    </a:lnTo>
                    <a:lnTo>
                      <a:pt x="48" y="0"/>
                    </a:lnTo>
                    <a:lnTo>
                      <a:pt x="40" y="0"/>
                    </a:lnTo>
                    <a:lnTo>
                      <a:pt x="32" y="4"/>
                    </a:lnTo>
                    <a:lnTo>
                      <a:pt x="18" y="14"/>
                    </a:lnTo>
                    <a:lnTo>
                      <a:pt x="16" y="18"/>
                    </a:lnTo>
                    <a:lnTo>
                      <a:pt x="10" y="30"/>
                    </a:lnTo>
                    <a:lnTo>
                      <a:pt x="4" y="42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4" y="68"/>
                    </a:lnTo>
                    <a:lnTo>
                      <a:pt x="6" y="72"/>
                    </a:lnTo>
                    <a:lnTo>
                      <a:pt x="12" y="80"/>
                    </a:lnTo>
                    <a:lnTo>
                      <a:pt x="18" y="88"/>
                    </a:lnTo>
                    <a:lnTo>
                      <a:pt x="22" y="98"/>
                    </a:lnTo>
                    <a:lnTo>
                      <a:pt x="24" y="104"/>
                    </a:lnTo>
                    <a:lnTo>
                      <a:pt x="22" y="108"/>
                    </a:lnTo>
                    <a:lnTo>
                      <a:pt x="26" y="112"/>
                    </a:lnTo>
                    <a:lnTo>
                      <a:pt x="26" y="112"/>
                    </a:lnTo>
                    <a:lnTo>
                      <a:pt x="28" y="110"/>
                    </a:lnTo>
                    <a:lnTo>
                      <a:pt x="30" y="108"/>
                    </a:lnTo>
                    <a:lnTo>
                      <a:pt x="32" y="108"/>
                    </a:lnTo>
                    <a:lnTo>
                      <a:pt x="36" y="110"/>
                    </a:lnTo>
                    <a:lnTo>
                      <a:pt x="40" y="112"/>
                    </a:lnTo>
                    <a:lnTo>
                      <a:pt x="48" y="118"/>
                    </a:lnTo>
                    <a:lnTo>
                      <a:pt x="62" y="122"/>
                    </a:lnTo>
                    <a:lnTo>
                      <a:pt x="80" y="12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0" name="Freeform 348">
                <a:extLst>
                  <a:ext uri="{FF2B5EF4-FFF2-40B4-BE49-F238E27FC236}">
                    <a16:creationId xmlns:a16="http://schemas.microsoft.com/office/drawing/2014/main" id="{F53F0273-E4D3-433B-B166-47CFDCEEAAF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51" y="1992"/>
                <a:ext cx="80" cy="58"/>
              </a:xfrm>
              <a:custGeom>
                <a:avLst/>
                <a:gdLst>
                  <a:gd name="T0" fmla="*/ 6 w 80"/>
                  <a:gd name="T1" fmla="*/ 36 h 58"/>
                  <a:gd name="T2" fmla="*/ 0 w 80"/>
                  <a:gd name="T3" fmla="*/ 46 h 58"/>
                  <a:gd name="T4" fmla="*/ 2 w 80"/>
                  <a:gd name="T5" fmla="*/ 46 h 58"/>
                  <a:gd name="T6" fmla="*/ 4 w 80"/>
                  <a:gd name="T7" fmla="*/ 44 h 58"/>
                  <a:gd name="T8" fmla="*/ 6 w 80"/>
                  <a:gd name="T9" fmla="*/ 44 h 58"/>
                  <a:gd name="T10" fmla="*/ 10 w 80"/>
                  <a:gd name="T11" fmla="*/ 44 h 58"/>
                  <a:gd name="T12" fmla="*/ 12 w 80"/>
                  <a:gd name="T13" fmla="*/ 44 h 58"/>
                  <a:gd name="T14" fmla="*/ 14 w 80"/>
                  <a:gd name="T15" fmla="*/ 46 h 58"/>
                  <a:gd name="T16" fmla="*/ 16 w 80"/>
                  <a:gd name="T17" fmla="*/ 48 h 58"/>
                  <a:gd name="T18" fmla="*/ 16 w 80"/>
                  <a:gd name="T19" fmla="*/ 50 h 58"/>
                  <a:gd name="T20" fmla="*/ 16 w 80"/>
                  <a:gd name="T21" fmla="*/ 52 h 58"/>
                  <a:gd name="T22" fmla="*/ 18 w 80"/>
                  <a:gd name="T23" fmla="*/ 54 h 58"/>
                  <a:gd name="T24" fmla="*/ 20 w 80"/>
                  <a:gd name="T25" fmla="*/ 56 h 58"/>
                  <a:gd name="T26" fmla="*/ 22 w 80"/>
                  <a:gd name="T27" fmla="*/ 58 h 58"/>
                  <a:gd name="T28" fmla="*/ 26 w 80"/>
                  <a:gd name="T29" fmla="*/ 58 h 58"/>
                  <a:gd name="T30" fmla="*/ 30 w 80"/>
                  <a:gd name="T31" fmla="*/ 58 h 58"/>
                  <a:gd name="T32" fmla="*/ 34 w 80"/>
                  <a:gd name="T33" fmla="*/ 56 h 58"/>
                  <a:gd name="T34" fmla="*/ 54 w 80"/>
                  <a:gd name="T35" fmla="*/ 44 h 58"/>
                  <a:gd name="T36" fmla="*/ 72 w 80"/>
                  <a:gd name="T37" fmla="*/ 48 h 58"/>
                  <a:gd name="T38" fmla="*/ 80 w 80"/>
                  <a:gd name="T39" fmla="*/ 42 h 58"/>
                  <a:gd name="T40" fmla="*/ 80 w 80"/>
                  <a:gd name="T41" fmla="*/ 40 h 58"/>
                  <a:gd name="T42" fmla="*/ 78 w 80"/>
                  <a:gd name="T43" fmla="*/ 38 h 58"/>
                  <a:gd name="T44" fmla="*/ 74 w 80"/>
                  <a:gd name="T45" fmla="*/ 34 h 58"/>
                  <a:gd name="T46" fmla="*/ 70 w 80"/>
                  <a:gd name="T47" fmla="*/ 30 h 58"/>
                  <a:gd name="T48" fmla="*/ 66 w 80"/>
                  <a:gd name="T49" fmla="*/ 26 h 58"/>
                  <a:gd name="T50" fmla="*/ 60 w 80"/>
                  <a:gd name="T51" fmla="*/ 24 h 58"/>
                  <a:gd name="T52" fmla="*/ 60 w 80"/>
                  <a:gd name="T53" fmla="*/ 24 h 58"/>
                  <a:gd name="T54" fmla="*/ 58 w 80"/>
                  <a:gd name="T55" fmla="*/ 22 h 58"/>
                  <a:gd name="T56" fmla="*/ 54 w 80"/>
                  <a:gd name="T57" fmla="*/ 20 h 58"/>
                  <a:gd name="T58" fmla="*/ 50 w 80"/>
                  <a:gd name="T59" fmla="*/ 16 h 58"/>
                  <a:gd name="T60" fmla="*/ 46 w 80"/>
                  <a:gd name="T61" fmla="*/ 14 h 58"/>
                  <a:gd name="T62" fmla="*/ 42 w 80"/>
                  <a:gd name="T63" fmla="*/ 12 h 58"/>
                  <a:gd name="T64" fmla="*/ 38 w 80"/>
                  <a:gd name="T65" fmla="*/ 10 h 58"/>
                  <a:gd name="T66" fmla="*/ 34 w 80"/>
                  <a:gd name="T67" fmla="*/ 10 h 58"/>
                  <a:gd name="T68" fmla="*/ 32 w 80"/>
                  <a:gd name="T69" fmla="*/ 0 h 58"/>
                  <a:gd name="T70" fmla="*/ 22 w 80"/>
                  <a:gd name="T71" fmla="*/ 14 h 58"/>
                  <a:gd name="T72" fmla="*/ 20 w 80"/>
                  <a:gd name="T73" fmla="*/ 14 h 58"/>
                  <a:gd name="T74" fmla="*/ 18 w 80"/>
                  <a:gd name="T75" fmla="*/ 14 h 58"/>
                  <a:gd name="T76" fmla="*/ 16 w 80"/>
                  <a:gd name="T77" fmla="*/ 16 h 58"/>
                  <a:gd name="T78" fmla="*/ 12 w 80"/>
                  <a:gd name="T79" fmla="*/ 18 h 58"/>
                  <a:gd name="T80" fmla="*/ 10 w 80"/>
                  <a:gd name="T81" fmla="*/ 20 h 58"/>
                  <a:gd name="T82" fmla="*/ 6 w 80"/>
                  <a:gd name="T83" fmla="*/ 24 h 58"/>
                  <a:gd name="T84" fmla="*/ 6 w 80"/>
                  <a:gd name="T85" fmla="*/ 30 h 58"/>
                  <a:gd name="T86" fmla="*/ 6 w 80"/>
                  <a:gd name="T87" fmla="*/ 3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0" h="58">
                    <a:moveTo>
                      <a:pt x="6" y="36"/>
                    </a:moveTo>
                    <a:lnTo>
                      <a:pt x="0" y="46"/>
                    </a:lnTo>
                    <a:lnTo>
                      <a:pt x="2" y="46"/>
                    </a:lnTo>
                    <a:lnTo>
                      <a:pt x="4" y="44"/>
                    </a:lnTo>
                    <a:lnTo>
                      <a:pt x="6" y="44"/>
                    </a:lnTo>
                    <a:lnTo>
                      <a:pt x="10" y="44"/>
                    </a:lnTo>
                    <a:lnTo>
                      <a:pt x="12" y="44"/>
                    </a:lnTo>
                    <a:lnTo>
                      <a:pt x="14" y="46"/>
                    </a:lnTo>
                    <a:lnTo>
                      <a:pt x="16" y="48"/>
                    </a:lnTo>
                    <a:lnTo>
                      <a:pt x="16" y="50"/>
                    </a:lnTo>
                    <a:lnTo>
                      <a:pt x="16" y="52"/>
                    </a:lnTo>
                    <a:lnTo>
                      <a:pt x="18" y="54"/>
                    </a:lnTo>
                    <a:lnTo>
                      <a:pt x="20" y="56"/>
                    </a:lnTo>
                    <a:lnTo>
                      <a:pt x="22" y="58"/>
                    </a:lnTo>
                    <a:lnTo>
                      <a:pt x="26" y="58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54" y="44"/>
                    </a:lnTo>
                    <a:lnTo>
                      <a:pt x="72" y="48"/>
                    </a:lnTo>
                    <a:lnTo>
                      <a:pt x="80" y="42"/>
                    </a:lnTo>
                    <a:lnTo>
                      <a:pt x="80" y="40"/>
                    </a:lnTo>
                    <a:lnTo>
                      <a:pt x="78" y="38"/>
                    </a:lnTo>
                    <a:lnTo>
                      <a:pt x="74" y="34"/>
                    </a:lnTo>
                    <a:lnTo>
                      <a:pt x="70" y="30"/>
                    </a:lnTo>
                    <a:lnTo>
                      <a:pt x="66" y="26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58" y="22"/>
                    </a:lnTo>
                    <a:lnTo>
                      <a:pt x="54" y="20"/>
                    </a:lnTo>
                    <a:lnTo>
                      <a:pt x="50" y="16"/>
                    </a:lnTo>
                    <a:lnTo>
                      <a:pt x="46" y="14"/>
                    </a:lnTo>
                    <a:lnTo>
                      <a:pt x="42" y="12"/>
                    </a:lnTo>
                    <a:lnTo>
                      <a:pt x="38" y="10"/>
                    </a:lnTo>
                    <a:lnTo>
                      <a:pt x="34" y="10"/>
                    </a:lnTo>
                    <a:lnTo>
                      <a:pt x="32" y="0"/>
                    </a:lnTo>
                    <a:lnTo>
                      <a:pt x="22" y="14"/>
                    </a:lnTo>
                    <a:lnTo>
                      <a:pt x="20" y="14"/>
                    </a:lnTo>
                    <a:lnTo>
                      <a:pt x="18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20"/>
                    </a:lnTo>
                    <a:lnTo>
                      <a:pt x="6" y="24"/>
                    </a:lnTo>
                    <a:lnTo>
                      <a:pt x="6" y="30"/>
                    </a:lnTo>
                    <a:lnTo>
                      <a:pt x="6" y="3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1" name="Freeform 349">
                <a:extLst>
                  <a:ext uri="{FF2B5EF4-FFF2-40B4-BE49-F238E27FC236}">
                    <a16:creationId xmlns:a16="http://schemas.microsoft.com/office/drawing/2014/main" id="{1D421F38-5343-4426-AFB3-369407E3C1A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9" y="1668"/>
                <a:ext cx="84" cy="122"/>
              </a:xfrm>
              <a:custGeom>
                <a:avLst/>
                <a:gdLst>
                  <a:gd name="T0" fmla="*/ 14 w 84"/>
                  <a:gd name="T1" fmla="*/ 48 h 122"/>
                  <a:gd name="T2" fmla="*/ 10 w 84"/>
                  <a:gd name="T3" fmla="*/ 46 h 122"/>
                  <a:gd name="T4" fmla="*/ 6 w 84"/>
                  <a:gd name="T5" fmla="*/ 46 h 122"/>
                  <a:gd name="T6" fmla="*/ 2 w 84"/>
                  <a:gd name="T7" fmla="*/ 48 h 122"/>
                  <a:gd name="T8" fmla="*/ 0 w 84"/>
                  <a:gd name="T9" fmla="*/ 56 h 122"/>
                  <a:gd name="T10" fmla="*/ 2 w 84"/>
                  <a:gd name="T11" fmla="*/ 64 h 122"/>
                  <a:gd name="T12" fmla="*/ 4 w 84"/>
                  <a:gd name="T13" fmla="*/ 70 h 122"/>
                  <a:gd name="T14" fmla="*/ 10 w 84"/>
                  <a:gd name="T15" fmla="*/ 80 h 122"/>
                  <a:gd name="T16" fmla="*/ 20 w 84"/>
                  <a:gd name="T17" fmla="*/ 86 h 122"/>
                  <a:gd name="T18" fmla="*/ 24 w 84"/>
                  <a:gd name="T19" fmla="*/ 90 h 122"/>
                  <a:gd name="T20" fmla="*/ 32 w 84"/>
                  <a:gd name="T21" fmla="*/ 102 h 122"/>
                  <a:gd name="T22" fmla="*/ 32 w 84"/>
                  <a:gd name="T23" fmla="*/ 106 h 122"/>
                  <a:gd name="T24" fmla="*/ 34 w 84"/>
                  <a:gd name="T25" fmla="*/ 112 h 122"/>
                  <a:gd name="T26" fmla="*/ 40 w 84"/>
                  <a:gd name="T27" fmla="*/ 118 h 122"/>
                  <a:gd name="T28" fmla="*/ 50 w 84"/>
                  <a:gd name="T29" fmla="*/ 122 h 122"/>
                  <a:gd name="T30" fmla="*/ 64 w 84"/>
                  <a:gd name="T31" fmla="*/ 120 h 122"/>
                  <a:gd name="T32" fmla="*/ 68 w 84"/>
                  <a:gd name="T33" fmla="*/ 118 h 122"/>
                  <a:gd name="T34" fmla="*/ 76 w 84"/>
                  <a:gd name="T35" fmla="*/ 114 h 122"/>
                  <a:gd name="T36" fmla="*/ 84 w 84"/>
                  <a:gd name="T37" fmla="*/ 104 h 122"/>
                  <a:gd name="T38" fmla="*/ 84 w 84"/>
                  <a:gd name="T39" fmla="*/ 88 h 122"/>
                  <a:gd name="T40" fmla="*/ 80 w 84"/>
                  <a:gd name="T41" fmla="*/ 68 h 122"/>
                  <a:gd name="T42" fmla="*/ 78 w 84"/>
                  <a:gd name="T43" fmla="*/ 54 h 122"/>
                  <a:gd name="T44" fmla="*/ 74 w 84"/>
                  <a:gd name="T45" fmla="*/ 56 h 122"/>
                  <a:gd name="T46" fmla="*/ 66 w 84"/>
                  <a:gd name="T47" fmla="*/ 56 h 122"/>
                  <a:gd name="T48" fmla="*/ 60 w 84"/>
                  <a:gd name="T49" fmla="*/ 54 h 122"/>
                  <a:gd name="T50" fmla="*/ 60 w 84"/>
                  <a:gd name="T51" fmla="*/ 48 h 122"/>
                  <a:gd name="T52" fmla="*/ 64 w 84"/>
                  <a:gd name="T53" fmla="*/ 42 h 122"/>
                  <a:gd name="T54" fmla="*/ 72 w 84"/>
                  <a:gd name="T55" fmla="*/ 36 h 122"/>
                  <a:gd name="T56" fmla="*/ 76 w 84"/>
                  <a:gd name="T57" fmla="*/ 36 h 122"/>
                  <a:gd name="T58" fmla="*/ 78 w 84"/>
                  <a:gd name="T59" fmla="*/ 30 h 122"/>
                  <a:gd name="T60" fmla="*/ 80 w 84"/>
                  <a:gd name="T61" fmla="*/ 20 h 122"/>
                  <a:gd name="T62" fmla="*/ 76 w 84"/>
                  <a:gd name="T63" fmla="*/ 12 h 122"/>
                  <a:gd name="T64" fmla="*/ 68 w 84"/>
                  <a:gd name="T65" fmla="*/ 0 h 122"/>
                  <a:gd name="T66" fmla="*/ 64 w 84"/>
                  <a:gd name="T67" fmla="*/ 0 h 122"/>
                  <a:gd name="T68" fmla="*/ 54 w 84"/>
                  <a:gd name="T69" fmla="*/ 4 h 122"/>
                  <a:gd name="T70" fmla="*/ 46 w 84"/>
                  <a:gd name="T71" fmla="*/ 4 h 122"/>
                  <a:gd name="T72" fmla="*/ 40 w 84"/>
                  <a:gd name="T73" fmla="*/ 4 h 122"/>
                  <a:gd name="T74" fmla="*/ 32 w 84"/>
                  <a:gd name="T75" fmla="*/ 2 h 122"/>
                  <a:gd name="T76" fmla="*/ 24 w 84"/>
                  <a:gd name="T77" fmla="*/ 6 h 122"/>
                  <a:gd name="T78" fmla="*/ 20 w 84"/>
                  <a:gd name="T79" fmla="*/ 14 h 122"/>
                  <a:gd name="T80" fmla="*/ 20 w 84"/>
                  <a:gd name="T81" fmla="*/ 16 h 122"/>
                  <a:gd name="T82" fmla="*/ 20 w 84"/>
                  <a:gd name="T83" fmla="*/ 24 h 122"/>
                  <a:gd name="T84" fmla="*/ 24 w 84"/>
                  <a:gd name="T85" fmla="*/ 34 h 122"/>
                  <a:gd name="T86" fmla="*/ 28 w 84"/>
                  <a:gd name="T87" fmla="*/ 38 h 122"/>
                  <a:gd name="T88" fmla="*/ 32 w 84"/>
                  <a:gd name="T89" fmla="*/ 42 h 122"/>
                  <a:gd name="T90" fmla="*/ 34 w 84"/>
                  <a:gd name="T91" fmla="*/ 48 h 122"/>
                  <a:gd name="T92" fmla="*/ 32 w 84"/>
                  <a:gd name="T93" fmla="*/ 56 h 122"/>
                  <a:gd name="T94" fmla="*/ 26 w 84"/>
                  <a:gd name="T95" fmla="*/ 58 h 122"/>
                  <a:gd name="T96" fmla="*/ 20 w 84"/>
                  <a:gd name="T97" fmla="*/ 5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4" h="122">
                    <a:moveTo>
                      <a:pt x="14" y="48"/>
                    </a:moveTo>
                    <a:lnTo>
                      <a:pt x="14" y="48"/>
                    </a:lnTo>
                    <a:lnTo>
                      <a:pt x="12" y="46"/>
                    </a:lnTo>
                    <a:lnTo>
                      <a:pt x="10" y="46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62"/>
                    </a:lnTo>
                    <a:lnTo>
                      <a:pt x="2" y="64"/>
                    </a:lnTo>
                    <a:lnTo>
                      <a:pt x="2" y="66"/>
                    </a:lnTo>
                    <a:lnTo>
                      <a:pt x="4" y="70"/>
                    </a:lnTo>
                    <a:lnTo>
                      <a:pt x="6" y="76"/>
                    </a:lnTo>
                    <a:lnTo>
                      <a:pt x="10" y="80"/>
                    </a:lnTo>
                    <a:lnTo>
                      <a:pt x="14" y="84"/>
                    </a:lnTo>
                    <a:lnTo>
                      <a:pt x="20" y="86"/>
                    </a:lnTo>
                    <a:lnTo>
                      <a:pt x="22" y="88"/>
                    </a:lnTo>
                    <a:lnTo>
                      <a:pt x="24" y="90"/>
                    </a:lnTo>
                    <a:lnTo>
                      <a:pt x="28" y="94"/>
                    </a:lnTo>
                    <a:lnTo>
                      <a:pt x="32" y="102"/>
                    </a:lnTo>
                    <a:lnTo>
                      <a:pt x="32" y="104"/>
                    </a:lnTo>
                    <a:lnTo>
                      <a:pt x="32" y="106"/>
                    </a:lnTo>
                    <a:lnTo>
                      <a:pt x="34" y="108"/>
                    </a:lnTo>
                    <a:lnTo>
                      <a:pt x="34" y="112"/>
                    </a:lnTo>
                    <a:lnTo>
                      <a:pt x="38" y="116"/>
                    </a:lnTo>
                    <a:lnTo>
                      <a:pt x="40" y="118"/>
                    </a:lnTo>
                    <a:lnTo>
                      <a:pt x="44" y="122"/>
                    </a:lnTo>
                    <a:lnTo>
                      <a:pt x="50" y="122"/>
                    </a:lnTo>
                    <a:lnTo>
                      <a:pt x="56" y="122"/>
                    </a:lnTo>
                    <a:lnTo>
                      <a:pt x="64" y="120"/>
                    </a:lnTo>
                    <a:lnTo>
                      <a:pt x="64" y="120"/>
                    </a:lnTo>
                    <a:lnTo>
                      <a:pt x="68" y="118"/>
                    </a:lnTo>
                    <a:lnTo>
                      <a:pt x="72" y="116"/>
                    </a:lnTo>
                    <a:lnTo>
                      <a:pt x="76" y="114"/>
                    </a:lnTo>
                    <a:lnTo>
                      <a:pt x="80" y="110"/>
                    </a:lnTo>
                    <a:lnTo>
                      <a:pt x="84" y="104"/>
                    </a:lnTo>
                    <a:lnTo>
                      <a:pt x="84" y="100"/>
                    </a:lnTo>
                    <a:lnTo>
                      <a:pt x="84" y="88"/>
                    </a:lnTo>
                    <a:lnTo>
                      <a:pt x="82" y="76"/>
                    </a:lnTo>
                    <a:lnTo>
                      <a:pt x="80" y="68"/>
                    </a:lnTo>
                    <a:lnTo>
                      <a:pt x="80" y="54"/>
                    </a:lnTo>
                    <a:lnTo>
                      <a:pt x="78" y="54"/>
                    </a:lnTo>
                    <a:lnTo>
                      <a:pt x="76" y="56"/>
                    </a:lnTo>
                    <a:lnTo>
                      <a:pt x="74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6"/>
                    </a:lnTo>
                    <a:lnTo>
                      <a:pt x="60" y="54"/>
                    </a:lnTo>
                    <a:lnTo>
                      <a:pt x="60" y="50"/>
                    </a:lnTo>
                    <a:lnTo>
                      <a:pt x="60" y="48"/>
                    </a:lnTo>
                    <a:lnTo>
                      <a:pt x="62" y="46"/>
                    </a:lnTo>
                    <a:lnTo>
                      <a:pt x="64" y="42"/>
                    </a:lnTo>
                    <a:lnTo>
                      <a:pt x="68" y="40"/>
                    </a:lnTo>
                    <a:lnTo>
                      <a:pt x="72" y="36"/>
                    </a:lnTo>
                    <a:lnTo>
                      <a:pt x="76" y="36"/>
                    </a:lnTo>
                    <a:lnTo>
                      <a:pt x="76" y="36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80" y="24"/>
                    </a:lnTo>
                    <a:lnTo>
                      <a:pt x="80" y="20"/>
                    </a:lnTo>
                    <a:lnTo>
                      <a:pt x="78" y="16"/>
                    </a:lnTo>
                    <a:lnTo>
                      <a:pt x="76" y="12"/>
                    </a:lnTo>
                    <a:lnTo>
                      <a:pt x="72" y="1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4" y="4"/>
                    </a:lnTo>
                    <a:lnTo>
                      <a:pt x="48" y="4"/>
                    </a:lnTo>
                    <a:lnTo>
                      <a:pt x="46" y="4"/>
                    </a:lnTo>
                    <a:lnTo>
                      <a:pt x="44" y="4"/>
                    </a:lnTo>
                    <a:lnTo>
                      <a:pt x="40" y="4"/>
                    </a:lnTo>
                    <a:lnTo>
                      <a:pt x="36" y="2"/>
                    </a:lnTo>
                    <a:lnTo>
                      <a:pt x="32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0" y="16"/>
                    </a:lnTo>
                    <a:lnTo>
                      <a:pt x="20" y="20"/>
                    </a:lnTo>
                    <a:lnTo>
                      <a:pt x="20" y="24"/>
                    </a:lnTo>
                    <a:lnTo>
                      <a:pt x="22" y="28"/>
                    </a:lnTo>
                    <a:lnTo>
                      <a:pt x="24" y="34"/>
                    </a:lnTo>
                    <a:lnTo>
                      <a:pt x="28" y="36"/>
                    </a:lnTo>
                    <a:lnTo>
                      <a:pt x="28" y="38"/>
                    </a:lnTo>
                    <a:lnTo>
                      <a:pt x="30" y="40"/>
                    </a:lnTo>
                    <a:lnTo>
                      <a:pt x="32" y="42"/>
                    </a:lnTo>
                    <a:lnTo>
                      <a:pt x="32" y="46"/>
                    </a:lnTo>
                    <a:lnTo>
                      <a:pt x="34" y="48"/>
                    </a:lnTo>
                    <a:lnTo>
                      <a:pt x="34" y="52"/>
                    </a:lnTo>
                    <a:lnTo>
                      <a:pt x="32" y="56"/>
                    </a:lnTo>
                    <a:lnTo>
                      <a:pt x="28" y="58"/>
                    </a:lnTo>
                    <a:lnTo>
                      <a:pt x="26" y="58"/>
                    </a:lnTo>
                    <a:lnTo>
                      <a:pt x="24" y="56"/>
                    </a:lnTo>
                    <a:lnTo>
                      <a:pt x="20" y="54"/>
                    </a:lnTo>
                    <a:lnTo>
                      <a:pt x="14" y="4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2" name="Freeform 350">
                <a:extLst>
                  <a:ext uri="{FF2B5EF4-FFF2-40B4-BE49-F238E27FC236}">
                    <a16:creationId xmlns:a16="http://schemas.microsoft.com/office/drawing/2014/main" id="{2A55B96F-EEB8-4F01-8EFC-7A4C2231533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3" y="1680"/>
                <a:ext cx="68" cy="106"/>
              </a:xfrm>
              <a:custGeom>
                <a:avLst/>
                <a:gdLst>
                  <a:gd name="T0" fmla="*/ 32 w 68"/>
                  <a:gd name="T1" fmla="*/ 0 h 106"/>
                  <a:gd name="T2" fmla="*/ 26 w 68"/>
                  <a:gd name="T3" fmla="*/ 0 h 106"/>
                  <a:gd name="T4" fmla="*/ 20 w 68"/>
                  <a:gd name="T5" fmla="*/ 4 h 106"/>
                  <a:gd name="T6" fmla="*/ 20 w 68"/>
                  <a:gd name="T7" fmla="*/ 4 h 106"/>
                  <a:gd name="T8" fmla="*/ 18 w 68"/>
                  <a:gd name="T9" fmla="*/ 2 h 106"/>
                  <a:gd name="T10" fmla="*/ 16 w 68"/>
                  <a:gd name="T11" fmla="*/ 2 h 106"/>
                  <a:gd name="T12" fmla="*/ 12 w 68"/>
                  <a:gd name="T13" fmla="*/ 8 h 106"/>
                  <a:gd name="T14" fmla="*/ 8 w 68"/>
                  <a:gd name="T15" fmla="*/ 16 h 106"/>
                  <a:gd name="T16" fmla="*/ 4 w 68"/>
                  <a:gd name="T17" fmla="*/ 22 h 106"/>
                  <a:gd name="T18" fmla="*/ 0 w 68"/>
                  <a:gd name="T19" fmla="*/ 30 h 106"/>
                  <a:gd name="T20" fmla="*/ 2 w 68"/>
                  <a:gd name="T21" fmla="*/ 32 h 106"/>
                  <a:gd name="T22" fmla="*/ 4 w 68"/>
                  <a:gd name="T23" fmla="*/ 38 h 106"/>
                  <a:gd name="T24" fmla="*/ 2 w 68"/>
                  <a:gd name="T25" fmla="*/ 46 h 106"/>
                  <a:gd name="T26" fmla="*/ 2 w 68"/>
                  <a:gd name="T27" fmla="*/ 48 h 106"/>
                  <a:gd name="T28" fmla="*/ 2 w 68"/>
                  <a:gd name="T29" fmla="*/ 54 h 106"/>
                  <a:gd name="T30" fmla="*/ 4 w 68"/>
                  <a:gd name="T31" fmla="*/ 66 h 106"/>
                  <a:gd name="T32" fmla="*/ 8 w 68"/>
                  <a:gd name="T33" fmla="*/ 104 h 106"/>
                  <a:gd name="T34" fmla="*/ 10 w 68"/>
                  <a:gd name="T35" fmla="*/ 106 h 106"/>
                  <a:gd name="T36" fmla="*/ 16 w 68"/>
                  <a:gd name="T37" fmla="*/ 106 h 106"/>
                  <a:gd name="T38" fmla="*/ 20 w 68"/>
                  <a:gd name="T39" fmla="*/ 104 h 106"/>
                  <a:gd name="T40" fmla="*/ 24 w 68"/>
                  <a:gd name="T41" fmla="*/ 98 h 106"/>
                  <a:gd name="T42" fmla="*/ 26 w 68"/>
                  <a:gd name="T43" fmla="*/ 90 h 106"/>
                  <a:gd name="T44" fmla="*/ 24 w 68"/>
                  <a:gd name="T45" fmla="*/ 86 h 106"/>
                  <a:gd name="T46" fmla="*/ 22 w 68"/>
                  <a:gd name="T47" fmla="*/ 78 h 106"/>
                  <a:gd name="T48" fmla="*/ 24 w 68"/>
                  <a:gd name="T49" fmla="*/ 72 h 106"/>
                  <a:gd name="T50" fmla="*/ 30 w 68"/>
                  <a:gd name="T51" fmla="*/ 68 h 106"/>
                  <a:gd name="T52" fmla="*/ 36 w 68"/>
                  <a:gd name="T53" fmla="*/ 68 h 106"/>
                  <a:gd name="T54" fmla="*/ 40 w 68"/>
                  <a:gd name="T55" fmla="*/ 66 h 106"/>
                  <a:gd name="T56" fmla="*/ 48 w 68"/>
                  <a:gd name="T57" fmla="*/ 62 h 106"/>
                  <a:gd name="T58" fmla="*/ 54 w 68"/>
                  <a:gd name="T59" fmla="*/ 52 h 106"/>
                  <a:gd name="T60" fmla="*/ 56 w 68"/>
                  <a:gd name="T61" fmla="*/ 48 h 106"/>
                  <a:gd name="T62" fmla="*/ 62 w 68"/>
                  <a:gd name="T63" fmla="*/ 38 h 106"/>
                  <a:gd name="T64" fmla="*/ 64 w 68"/>
                  <a:gd name="T65" fmla="*/ 24 h 106"/>
                  <a:gd name="T66" fmla="*/ 64 w 68"/>
                  <a:gd name="T67" fmla="*/ 22 h 106"/>
                  <a:gd name="T68" fmla="*/ 68 w 68"/>
                  <a:gd name="T69" fmla="*/ 18 h 106"/>
                  <a:gd name="T70" fmla="*/ 68 w 68"/>
                  <a:gd name="T71" fmla="*/ 12 h 106"/>
                  <a:gd name="T72" fmla="*/ 62 w 68"/>
                  <a:gd name="T73" fmla="*/ 8 h 106"/>
                  <a:gd name="T74" fmla="*/ 56 w 68"/>
                  <a:gd name="T75" fmla="*/ 8 h 106"/>
                  <a:gd name="T76" fmla="*/ 48 w 68"/>
                  <a:gd name="T77" fmla="*/ 8 h 106"/>
                  <a:gd name="T78" fmla="*/ 40 w 68"/>
                  <a:gd name="T79" fmla="*/ 6 h 106"/>
                  <a:gd name="T80" fmla="*/ 34 w 68"/>
                  <a:gd name="T8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" h="106">
                    <a:moveTo>
                      <a:pt x="34" y="0"/>
                    </a:moveTo>
                    <a:lnTo>
                      <a:pt x="32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14" y="4"/>
                    </a:lnTo>
                    <a:lnTo>
                      <a:pt x="12" y="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6" y="20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2" y="46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2" y="50"/>
                    </a:lnTo>
                    <a:lnTo>
                      <a:pt x="2" y="54"/>
                    </a:lnTo>
                    <a:lnTo>
                      <a:pt x="2" y="60"/>
                    </a:lnTo>
                    <a:lnTo>
                      <a:pt x="4" y="66"/>
                    </a:lnTo>
                    <a:lnTo>
                      <a:pt x="6" y="74"/>
                    </a:lnTo>
                    <a:lnTo>
                      <a:pt x="8" y="104"/>
                    </a:lnTo>
                    <a:lnTo>
                      <a:pt x="8" y="104"/>
                    </a:lnTo>
                    <a:lnTo>
                      <a:pt x="10" y="106"/>
                    </a:lnTo>
                    <a:lnTo>
                      <a:pt x="12" y="106"/>
                    </a:lnTo>
                    <a:lnTo>
                      <a:pt x="16" y="106"/>
                    </a:lnTo>
                    <a:lnTo>
                      <a:pt x="18" y="106"/>
                    </a:lnTo>
                    <a:lnTo>
                      <a:pt x="20" y="104"/>
                    </a:lnTo>
                    <a:lnTo>
                      <a:pt x="24" y="102"/>
                    </a:lnTo>
                    <a:lnTo>
                      <a:pt x="24" y="98"/>
                    </a:lnTo>
                    <a:lnTo>
                      <a:pt x="26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24" y="86"/>
                    </a:lnTo>
                    <a:lnTo>
                      <a:pt x="24" y="82"/>
                    </a:lnTo>
                    <a:lnTo>
                      <a:pt x="22" y="78"/>
                    </a:lnTo>
                    <a:lnTo>
                      <a:pt x="22" y="76"/>
                    </a:lnTo>
                    <a:lnTo>
                      <a:pt x="24" y="7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4" y="68"/>
                    </a:lnTo>
                    <a:lnTo>
                      <a:pt x="36" y="68"/>
                    </a:lnTo>
                    <a:lnTo>
                      <a:pt x="38" y="68"/>
                    </a:lnTo>
                    <a:lnTo>
                      <a:pt x="40" y="66"/>
                    </a:lnTo>
                    <a:lnTo>
                      <a:pt x="44" y="66"/>
                    </a:lnTo>
                    <a:lnTo>
                      <a:pt x="48" y="62"/>
                    </a:lnTo>
                    <a:lnTo>
                      <a:pt x="52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6" y="48"/>
                    </a:lnTo>
                    <a:lnTo>
                      <a:pt x="60" y="42"/>
                    </a:lnTo>
                    <a:lnTo>
                      <a:pt x="62" y="38"/>
                    </a:lnTo>
                    <a:lnTo>
                      <a:pt x="62" y="30"/>
                    </a:lnTo>
                    <a:lnTo>
                      <a:pt x="64" y="24"/>
                    </a:lnTo>
                    <a:lnTo>
                      <a:pt x="64" y="24"/>
                    </a:lnTo>
                    <a:lnTo>
                      <a:pt x="64" y="22"/>
                    </a:lnTo>
                    <a:lnTo>
                      <a:pt x="66" y="20"/>
                    </a:lnTo>
                    <a:lnTo>
                      <a:pt x="68" y="18"/>
                    </a:lnTo>
                    <a:lnTo>
                      <a:pt x="68" y="14"/>
                    </a:lnTo>
                    <a:lnTo>
                      <a:pt x="68" y="12"/>
                    </a:lnTo>
                    <a:lnTo>
                      <a:pt x="66" y="10"/>
                    </a:lnTo>
                    <a:lnTo>
                      <a:pt x="62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2" y="8"/>
                    </a:lnTo>
                    <a:lnTo>
                      <a:pt x="48" y="8"/>
                    </a:lnTo>
                    <a:lnTo>
                      <a:pt x="44" y="8"/>
                    </a:lnTo>
                    <a:lnTo>
                      <a:pt x="40" y="6"/>
                    </a:lnTo>
                    <a:lnTo>
                      <a:pt x="36" y="4"/>
                    </a:lnTo>
                    <a:lnTo>
                      <a:pt x="34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3" name="Freeform 351">
                <a:extLst>
                  <a:ext uri="{FF2B5EF4-FFF2-40B4-BE49-F238E27FC236}">
                    <a16:creationId xmlns:a16="http://schemas.microsoft.com/office/drawing/2014/main" id="{093CCB10-ECCF-4249-BD84-62938B113C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93" y="1652"/>
                <a:ext cx="104" cy="116"/>
              </a:xfrm>
              <a:custGeom>
                <a:avLst/>
                <a:gdLst>
                  <a:gd name="T0" fmla="*/ 4 w 104"/>
                  <a:gd name="T1" fmla="*/ 80 h 116"/>
                  <a:gd name="T2" fmla="*/ 0 w 104"/>
                  <a:gd name="T3" fmla="*/ 82 h 116"/>
                  <a:gd name="T4" fmla="*/ 0 w 104"/>
                  <a:gd name="T5" fmla="*/ 86 h 116"/>
                  <a:gd name="T6" fmla="*/ 4 w 104"/>
                  <a:gd name="T7" fmla="*/ 92 h 116"/>
                  <a:gd name="T8" fmla="*/ 8 w 104"/>
                  <a:gd name="T9" fmla="*/ 94 h 116"/>
                  <a:gd name="T10" fmla="*/ 12 w 104"/>
                  <a:gd name="T11" fmla="*/ 100 h 116"/>
                  <a:gd name="T12" fmla="*/ 14 w 104"/>
                  <a:gd name="T13" fmla="*/ 110 h 116"/>
                  <a:gd name="T14" fmla="*/ 18 w 104"/>
                  <a:gd name="T15" fmla="*/ 112 h 116"/>
                  <a:gd name="T16" fmla="*/ 24 w 104"/>
                  <a:gd name="T17" fmla="*/ 116 h 116"/>
                  <a:gd name="T18" fmla="*/ 30 w 104"/>
                  <a:gd name="T19" fmla="*/ 114 h 116"/>
                  <a:gd name="T20" fmla="*/ 34 w 104"/>
                  <a:gd name="T21" fmla="*/ 110 h 116"/>
                  <a:gd name="T22" fmla="*/ 36 w 104"/>
                  <a:gd name="T23" fmla="*/ 106 h 116"/>
                  <a:gd name="T24" fmla="*/ 42 w 104"/>
                  <a:gd name="T25" fmla="*/ 104 h 116"/>
                  <a:gd name="T26" fmla="*/ 46 w 104"/>
                  <a:gd name="T27" fmla="*/ 106 h 116"/>
                  <a:gd name="T28" fmla="*/ 50 w 104"/>
                  <a:gd name="T29" fmla="*/ 106 h 116"/>
                  <a:gd name="T30" fmla="*/ 54 w 104"/>
                  <a:gd name="T31" fmla="*/ 102 h 116"/>
                  <a:gd name="T32" fmla="*/ 56 w 104"/>
                  <a:gd name="T33" fmla="*/ 92 h 116"/>
                  <a:gd name="T34" fmla="*/ 60 w 104"/>
                  <a:gd name="T35" fmla="*/ 74 h 116"/>
                  <a:gd name="T36" fmla="*/ 82 w 104"/>
                  <a:gd name="T37" fmla="*/ 48 h 116"/>
                  <a:gd name="T38" fmla="*/ 104 w 104"/>
                  <a:gd name="T39" fmla="*/ 32 h 116"/>
                  <a:gd name="T40" fmla="*/ 104 w 104"/>
                  <a:gd name="T41" fmla="*/ 32 h 116"/>
                  <a:gd name="T42" fmla="*/ 98 w 104"/>
                  <a:gd name="T43" fmla="*/ 28 h 116"/>
                  <a:gd name="T44" fmla="*/ 88 w 104"/>
                  <a:gd name="T45" fmla="*/ 20 h 116"/>
                  <a:gd name="T46" fmla="*/ 88 w 104"/>
                  <a:gd name="T47" fmla="*/ 18 h 116"/>
                  <a:gd name="T48" fmla="*/ 84 w 104"/>
                  <a:gd name="T49" fmla="*/ 14 h 116"/>
                  <a:gd name="T50" fmla="*/ 78 w 104"/>
                  <a:gd name="T51" fmla="*/ 14 h 116"/>
                  <a:gd name="T52" fmla="*/ 72 w 104"/>
                  <a:gd name="T53" fmla="*/ 20 h 116"/>
                  <a:gd name="T54" fmla="*/ 70 w 104"/>
                  <a:gd name="T55" fmla="*/ 20 h 116"/>
                  <a:gd name="T56" fmla="*/ 68 w 104"/>
                  <a:gd name="T57" fmla="*/ 22 h 116"/>
                  <a:gd name="T58" fmla="*/ 66 w 104"/>
                  <a:gd name="T59" fmla="*/ 16 h 116"/>
                  <a:gd name="T60" fmla="*/ 64 w 104"/>
                  <a:gd name="T61" fmla="*/ 14 h 116"/>
                  <a:gd name="T62" fmla="*/ 60 w 104"/>
                  <a:gd name="T63" fmla="*/ 10 h 116"/>
                  <a:gd name="T64" fmla="*/ 56 w 104"/>
                  <a:gd name="T65" fmla="*/ 8 h 116"/>
                  <a:gd name="T66" fmla="*/ 50 w 104"/>
                  <a:gd name="T67" fmla="*/ 12 h 116"/>
                  <a:gd name="T68" fmla="*/ 42 w 104"/>
                  <a:gd name="T69" fmla="*/ 10 h 116"/>
                  <a:gd name="T70" fmla="*/ 44 w 104"/>
                  <a:gd name="T71" fmla="*/ 6 h 116"/>
                  <a:gd name="T72" fmla="*/ 46 w 104"/>
                  <a:gd name="T73" fmla="*/ 2 h 116"/>
                  <a:gd name="T74" fmla="*/ 42 w 104"/>
                  <a:gd name="T75" fmla="*/ 0 h 116"/>
                  <a:gd name="T76" fmla="*/ 34 w 104"/>
                  <a:gd name="T77" fmla="*/ 2 h 116"/>
                  <a:gd name="T78" fmla="*/ 28 w 104"/>
                  <a:gd name="T79" fmla="*/ 6 h 116"/>
                  <a:gd name="T80" fmla="*/ 26 w 104"/>
                  <a:gd name="T81" fmla="*/ 10 h 116"/>
                  <a:gd name="T82" fmla="*/ 26 w 104"/>
                  <a:gd name="T83" fmla="*/ 10 h 116"/>
                  <a:gd name="T84" fmla="*/ 22 w 104"/>
                  <a:gd name="T85" fmla="*/ 10 h 116"/>
                  <a:gd name="T86" fmla="*/ 18 w 104"/>
                  <a:gd name="T87" fmla="*/ 10 h 116"/>
                  <a:gd name="T88" fmla="*/ 16 w 104"/>
                  <a:gd name="T89" fmla="*/ 14 h 116"/>
                  <a:gd name="T90" fmla="*/ 14 w 104"/>
                  <a:gd name="T91" fmla="*/ 24 h 116"/>
                  <a:gd name="T92" fmla="*/ 16 w 104"/>
                  <a:gd name="T93" fmla="*/ 28 h 116"/>
                  <a:gd name="T94" fmla="*/ 18 w 104"/>
                  <a:gd name="T95" fmla="*/ 34 h 116"/>
                  <a:gd name="T96" fmla="*/ 16 w 104"/>
                  <a:gd name="T97" fmla="*/ 40 h 116"/>
                  <a:gd name="T98" fmla="*/ 14 w 104"/>
                  <a:gd name="T99" fmla="*/ 44 h 116"/>
                  <a:gd name="T100" fmla="*/ 8 w 104"/>
                  <a:gd name="T101" fmla="*/ 54 h 116"/>
                  <a:gd name="T102" fmla="*/ 4 w 104"/>
                  <a:gd name="T103" fmla="*/ 8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4" h="116">
                    <a:moveTo>
                      <a:pt x="4" y="80"/>
                    </a:moveTo>
                    <a:lnTo>
                      <a:pt x="4" y="80"/>
                    </a:lnTo>
                    <a:lnTo>
                      <a:pt x="2" y="80"/>
                    </a:lnTo>
                    <a:lnTo>
                      <a:pt x="0" y="82"/>
                    </a:lnTo>
                    <a:lnTo>
                      <a:pt x="0" y="84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4" y="92"/>
                    </a:lnTo>
                    <a:lnTo>
                      <a:pt x="6" y="94"/>
                    </a:lnTo>
                    <a:lnTo>
                      <a:pt x="8" y="94"/>
                    </a:lnTo>
                    <a:lnTo>
                      <a:pt x="10" y="96"/>
                    </a:lnTo>
                    <a:lnTo>
                      <a:pt x="12" y="100"/>
                    </a:lnTo>
                    <a:lnTo>
                      <a:pt x="14" y="104"/>
                    </a:lnTo>
                    <a:lnTo>
                      <a:pt x="14" y="110"/>
                    </a:lnTo>
                    <a:lnTo>
                      <a:pt x="16" y="110"/>
                    </a:lnTo>
                    <a:lnTo>
                      <a:pt x="18" y="112"/>
                    </a:lnTo>
                    <a:lnTo>
                      <a:pt x="20" y="114"/>
                    </a:lnTo>
                    <a:lnTo>
                      <a:pt x="24" y="116"/>
                    </a:lnTo>
                    <a:lnTo>
                      <a:pt x="28" y="116"/>
                    </a:lnTo>
                    <a:lnTo>
                      <a:pt x="30" y="114"/>
                    </a:lnTo>
                    <a:lnTo>
                      <a:pt x="34" y="110"/>
                    </a:lnTo>
                    <a:lnTo>
                      <a:pt x="34" y="110"/>
                    </a:lnTo>
                    <a:lnTo>
                      <a:pt x="34" y="108"/>
                    </a:lnTo>
                    <a:lnTo>
                      <a:pt x="36" y="106"/>
                    </a:lnTo>
                    <a:lnTo>
                      <a:pt x="38" y="106"/>
                    </a:lnTo>
                    <a:lnTo>
                      <a:pt x="42" y="104"/>
                    </a:lnTo>
                    <a:lnTo>
                      <a:pt x="46" y="106"/>
                    </a:lnTo>
                    <a:lnTo>
                      <a:pt x="46" y="106"/>
                    </a:lnTo>
                    <a:lnTo>
                      <a:pt x="48" y="106"/>
                    </a:lnTo>
                    <a:lnTo>
                      <a:pt x="50" y="106"/>
                    </a:lnTo>
                    <a:lnTo>
                      <a:pt x="52" y="104"/>
                    </a:lnTo>
                    <a:lnTo>
                      <a:pt x="54" y="102"/>
                    </a:lnTo>
                    <a:lnTo>
                      <a:pt x="54" y="98"/>
                    </a:lnTo>
                    <a:lnTo>
                      <a:pt x="56" y="92"/>
                    </a:lnTo>
                    <a:lnTo>
                      <a:pt x="56" y="88"/>
                    </a:lnTo>
                    <a:lnTo>
                      <a:pt x="60" y="74"/>
                    </a:lnTo>
                    <a:lnTo>
                      <a:pt x="68" y="60"/>
                    </a:lnTo>
                    <a:lnTo>
                      <a:pt x="82" y="48"/>
                    </a:lnTo>
                    <a:lnTo>
                      <a:pt x="104" y="40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98" y="28"/>
                    </a:lnTo>
                    <a:lnTo>
                      <a:pt x="94" y="26"/>
                    </a:lnTo>
                    <a:lnTo>
                      <a:pt x="88" y="20"/>
                    </a:lnTo>
                    <a:lnTo>
                      <a:pt x="88" y="20"/>
                    </a:lnTo>
                    <a:lnTo>
                      <a:pt x="88" y="18"/>
                    </a:lnTo>
                    <a:lnTo>
                      <a:pt x="86" y="16"/>
                    </a:lnTo>
                    <a:lnTo>
                      <a:pt x="84" y="14"/>
                    </a:lnTo>
                    <a:lnTo>
                      <a:pt x="82" y="14"/>
                    </a:lnTo>
                    <a:lnTo>
                      <a:pt x="78" y="14"/>
                    </a:lnTo>
                    <a:lnTo>
                      <a:pt x="76" y="16"/>
                    </a:lnTo>
                    <a:lnTo>
                      <a:pt x="72" y="20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22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6" y="16"/>
                    </a:lnTo>
                    <a:lnTo>
                      <a:pt x="66" y="16"/>
                    </a:lnTo>
                    <a:lnTo>
                      <a:pt x="64" y="14"/>
                    </a:lnTo>
                    <a:lnTo>
                      <a:pt x="62" y="12"/>
                    </a:lnTo>
                    <a:lnTo>
                      <a:pt x="60" y="10"/>
                    </a:lnTo>
                    <a:lnTo>
                      <a:pt x="58" y="8"/>
                    </a:lnTo>
                    <a:lnTo>
                      <a:pt x="56" y="8"/>
                    </a:lnTo>
                    <a:lnTo>
                      <a:pt x="52" y="8"/>
                    </a:lnTo>
                    <a:lnTo>
                      <a:pt x="50" y="12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6"/>
                    </a:lnTo>
                    <a:lnTo>
                      <a:pt x="46" y="4"/>
                    </a:lnTo>
                    <a:lnTo>
                      <a:pt x="46" y="2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40" y="0"/>
                    </a:lnTo>
                    <a:lnTo>
                      <a:pt x="34" y="2"/>
                    </a:lnTo>
                    <a:lnTo>
                      <a:pt x="30" y="4"/>
                    </a:lnTo>
                    <a:lnTo>
                      <a:pt x="28" y="6"/>
                    </a:lnTo>
                    <a:lnTo>
                      <a:pt x="26" y="8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20" y="10"/>
                    </a:lnTo>
                    <a:lnTo>
                      <a:pt x="18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4" y="24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0"/>
                    </a:lnTo>
                    <a:lnTo>
                      <a:pt x="18" y="34"/>
                    </a:lnTo>
                    <a:lnTo>
                      <a:pt x="18" y="36"/>
                    </a:lnTo>
                    <a:lnTo>
                      <a:pt x="16" y="40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2" y="48"/>
                    </a:lnTo>
                    <a:lnTo>
                      <a:pt x="8" y="54"/>
                    </a:lnTo>
                    <a:lnTo>
                      <a:pt x="6" y="64"/>
                    </a:lnTo>
                    <a:lnTo>
                      <a:pt x="4" y="8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4" name="Freeform 352">
                <a:extLst>
                  <a:ext uri="{FF2B5EF4-FFF2-40B4-BE49-F238E27FC236}">
                    <a16:creationId xmlns:a16="http://schemas.microsoft.com/office/drawing/2014/main" id="{6323BAC7-8FB1-4D89-BAAE-FE81F82605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9" y="1708"/>
                <a:ext cx="232" cy="186"/>
              </a:xfrm>
              <a:custGeom>
                <a:avLst/>
                <a:gdLst>
                  <a:gd name="T0" fmla="*/ 32 w 232"/>
                  <a:gd name="T1" fmla="*/ 76 h 186"/>
                  <a:gd name="T2" fmla="*/ 44 w 232"/>
                  <a:gd name="T3" fmla="*/ 74 h 186"/>
                  <a:gd name="T4" fmla="*/ 46 w 232"/>
                  <a:gd name="T5" fmla="*/ 78 h 186"/>
                  <a:gd name="T6" fmla="*/ 36 w 232"/>
                  <a:gd name="T7" fmla="*/ 86 h 186"/>
                  <a:gd name="T8" fmla="*/ 24 w 232"/>
                  <a:gd name="T9" fmla="*/ 86 h 186"/>
                  <a:gd name="T10" fmla="*/ 10 w 232"/>
                  <a:gd name="T11" fmla="*/ 88 h 186"/>
                  <a:gd name="T12" fmla="*/ 8 w 232"/>
                  <a:gd name="T13" fmla="*/ 100 h 186"/>
                  <a:gd name="T14" fmla="*/ 20 w 232"/>
                  <a:gd name="T15" fmla="*/ 104 h 186"/>
                  <a:gd name="T16" fmla="*/ 54 w 232"/>
                  <a:gd name="T17" fmla="*/ 104 h 186"/>
                  <a:gd name="T18" fmla="*/ 86 w 232"/>
                  <a:gd name="T19" fmla="*/ 114 h 186"/>
                  <a:gd name="T20" fmla="*/ 86 w 232"/>
                  <a:gd name="T21" fmla="*/ 124 h 186"/>
                  <a:gd name="T22" fmla="*/ 76 w 232"/>
                  <a:gd name="T23" fmla="*/ 132 h 186"/>
                  <a:gd name="T24" fmla="*/ 64 w 232"/>
                  <a:gd name="T25" fmla="*/ 128 h 186"/>
                  <a:gd name="T26" fmla="*/ 42 w 232"/>
                  <a:gd name="T27" fmla="*/ 132 h 186"/>
                  <a:gd name="T28" fmla="*/ 32 w 232"/>
                  <a:gd name="T29" fmla="*/ 130 h 186"/>
                  <a:gd name="T30" fmla="*/ 22 w 232"/>
                  <a:gd name="T31" fmla="*/ 138 h 186"/>
                  <a:gd name="T32" fmla="*/ 24 w 232"/>
                  <a:gd name="T33" fmla="*/ 148 h 186"/>
                  <a:gd name="T34" fmla="*/ 48 w 232"/>
                  <a:gd name="T35" fmla="*/ 160 h 186"/>
                  <a:gd name="T36" fmla="*/ 62 w 232"/>
                  <a:gd name="T37" fmla="*/ 168 h 186"/>
                  <a:gd name="T38" fmla="*/ 76 w 232"/>
                  <a:gd name="T39" fmla="*/ 184 h 186"/>
                  <a:gd name="T40" fmla="*/ 146 w 232"/>
                  <a:gd name="T41" fmla="*/ 162 h 186"/>
                  <a:gd name="T42" fmla="*/ 160 w 232"/>
                  <a:gd name="T43" fmla="*/ 162 h 186"/>
                  <a:gd name="T44" fmla="*/ 176 w 232"/>
                  <a:gd name="T45" fmla="*/ 170 h 186"/>
                  <a:gd name="T46" fmla="*/ 184 w 232"/>
                  <a:gd name="T47" fmla="*/ 170 h 186"/>
                  <a:gd name="T48" fmla="*/ 190 w 232"/>
                  <a:gd name="T49" fmla="*/ 170 h 186"/>
                  <a:gd name="T50" fmla="*/ 202 w 232"/>
                  <a:gd name="T51" fmla="*/ 168 h 186"/>
                  <a:gd name="T52" fmla="*/ 210 w 232"/>
                  <a:gd name="T53" fmla="*/ 160 h 186"/>
                  <a:gd name="T54" fmla="*/ 208 w 232"/>
                  <a:gd name="T55" fmla="*/ 154 h 186"/>
                  <a:gd name="T56" fmla="*/ 196 w 232"/>
                  <a:gd name="T57" fmla="*/ 152 h 186"/>
                  <a:gd name="T58" fmla="*/ 196 w 232"/>
                  <a:gd name="T59" fmla="*/ 146 h 186"/>
                  <a:gd name="T60" fmla="*/ 208 w 232"/>
                  <a:gd name="T61" fmla="*/ 142 h 186"/>
                  <a:gd name="T62" fmla="*/ 226 w 232"/>
                  <a:gd name="T63" fmla="*/ 142 h 186"/>
                  <a:gd name="T64" fmla="*/ 232 w 232"/>
                  <a:gd name="T65" fmla="*/ 138 h 186"/>
                  <a:gd name="T66" fmla="*/ 226 w 232"/>
                  <a:gd name="T67" fmla="*/ 126 h 186"/>
                  <a:gd name="T68" fmla="*/ 202 w 232"/>
                  <a:gd name="T69" fmla="*/ 116 h 186"/>
                  <a:gd name="T70" fmla="*/ 174 w 232"/>
                  <a:gd name="T71" fmla="*/ 78 h 186"/>
                  <a:gd name="T72" fmla="*/ 166 w 232"/>
                  <a:gd name="T73" fmla="*/ 28 h 186"/>
                  <a:gd name="T74" fmla="*/ 148 w 232"/>
                  <a:gd name="T75" fmla="*/ 20 h 186"/>
                  <a:gd name="T76" fmla="*/ 140 w 232"/>
                  <a:gd name="T77" fmla="*/ 36 h 186"/>
                  <a:gd name="T78" fmla="*/ 124 w 232"/>
                  <a:gd name="T79" fmla="*/ 22 h 186"/>
                  <a:gd name="T80" fmla="*/ 116 w 232"/>
                  <a:gd name="T81" fmla="*/ 18 h 186"/>
                  <a:gd name="T82" fmla="*/ 106 w 232"/>
                  <a:gd name="T83" fmla="*/ 30 h 186"/>
                  <a:gd name="T84" fmla="*/ 96 w 232"/>
                  <a:gd name="T85" fmla="*/ 20 h 186"/>
                  <a:gd name="T86" fmla="*/ 86 w 232"/>
                  <a:gd name="T87" fmla="*/ 6 h 186"/>
                  <a:gd name="T88" fmla="*/ 80 w 232"/>
                  <a:gd name="T89" fmla="*/ 16 h 186"/>
                  <a:gd name="T90" fmla="*/ 78 w 232"/>
                  <a:gd name="T91" fmla="*/ 32 h 186"/>
                  <a:gd name="T92" fmla="*/ 66 w 232"/>
                  <a:gd name="T93" fmla="*/ 32 h 186"/>
                  <a:gd name="T94" fmla="*/ 62 w 232"/>
                  <a:gd name="T95" fmla="*/ 14 h 186"/>
                  <a:gd name="T96" fmla="*/ 64 w 232"/>
                  <a:gd name="T97" fmla="*/ 4 h 186"/>
                  <a:gd name="T98" fmla="*/ 54 w 232"/>
                  <a:gd name="T99" fmla="*/ 0 h 186"/>
                  <a:gd name="T100" fmla="*/ 14 w 232"/>
                  <a:gd name="T101" fmla="*/ 24 h 186"/>
                  <a:gd name="T102" fmla="*/ 8 w 232"/>
                  <a:gd name="T103" fmla="*/ 44 h 186"/>
                  <a:gd name="T104" fmla="*/ 2 w 232"/>
                  <a:gd name="T105" fmla="*/ 56 h 186"/>
                  <a:gd name="T106" fmla="*/ 0 w 232"/>
                  <a:gd name="T107" fmla="*/ 64 h 186"/>
                  <a:gd name="T108" fmla="*/ 10 w 232"/>
                  <a:gd name="T109" fmla="*/ 7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2" h="186">
                    <a:moveTo>
                      <a:pt x="24" y="74"/>
                    </a:moveTo>
                    <a:lnTo>
                      <a:pt x="24" y="76"/>
                    </a:lnTo>
                    <a:lnTo>
                      <a:pt x="28" y="76"/>
                    </a:lnTo>
                    <a:lnTo>
                      <a:pt x="32" y="76"/>
                    </a:lnTo>
                    <a:lnTo>
                      <a:pt x="36" y="76"/>
                    </a:lnTo>
                    <a:lnTo>
                      <a:pt x="40" y="76"/>
                    </a:lnTo>
                    <a:lnTo>
                      <a:pt x="42" y="74"/>
                    </a:lnTo>
                    <a:lnTo>
                      <a:pt x="44" y="74"/>
                    </a:lnTo>
                    <a:lnTo>
                      <a:pt x="44" y="74"/>
                    </a:lnTo>
                    <a:lnTo>
                      <a:pt x="46" y="74"/>
                    </a:lnTo>
                    <a:lnTo>
                      <a:pt x="46" y="76"/>
                    </a:lnTo>
                    <a:lnTo>
                      <a:pt x="46" y="78"/>
                    </a:lnTo>
                    <a:lnTo>
                      <a:pt x="46" y="80"/>
                    </a:lnTo>
                    <a:lnTo>
                      <a:pt x="44" y="84"/>
                    </a:lnTo>
                    <a:lnTo>
                      <a:pt x="42" y="86"/>
                    </a:lnTo>
                    <a:lnTo>
                      <a:pt x="36" y="86"/>
                    </a:lnTo>
                    <a:lnTo>
                      <a:pt x="30" y="88"/>
                    </a:lnTo>
                    <a:lnTo>
                      <a:pt x="28" y="88"/>
                    </a:lnTo>
                    <a:lnTo>
                      <a:pt x="26" y="86"/>
                    </a:lnTo>
                    <a:lnTo>
                      <a:pt x="24" y="86"/>
                    </a:lnTo>
                    <a:lnTo>
                      <a:pt x="20" y="86"/>
                    </a:lnTo>
                    <a:lnTo>
                      <a:pt x="16" y="86"/>
                    </a:lnTo>
                    <a:lnTo>
                      <a:pt x="14" y="86"/>
                    </a:lnTo>
                    <a:lnTo>
                      <a:pt x="10" y="88"/>
                    </a:lnTo>
                    <a:lnTo>
                      <a:pt x="8" y="90"/>
                    </a:lnTo>
                    <a:lnTo>
                      <a:pt x="8" y="94"/>
                    </a:lnTo>
                    <a:lnTo>
                      <a:pt x="8" y="100"/>
                    </a:lnTo>
                    <a:lnTo>
                      <a:pt x="8" y="100"/>
                    </a:lnTo>
                    <a:lnTo>
                      <a:pt x="8" y="102"/>
                    </a:lnTo>
                    <a:lnTo>
                      <a:pt x="10" y="102"/>
                    </a:lnTo>
                    <a:lnTo>
                      <a:pt x="14" y="104"/>
                    </a:lnTo>
                    <a:lnTo>
                      <a:pt x="20" y="104"/>
                    </a:lnTo>
                    <a:lnTo>
                      <a:pt x="26" y="106"/>
                    </a:lnTo>
                    <a:lnTo>
                      <a:pt x="36" y="106"/>
                    </a:lnTo>
                    <a:lnTo>
                      <a:pt x="42" y="104"/>
                    </a:lnTo>
                    <a:lnTo>
                      <a:pt x="54" y="104"/>
                    </a:lnTo>
                    <a:lnTo>
                      <a:pt x="68" y="104"/>
                    </a:lnTo>
                    <a:lnTo>
                      <a:pt x="80" y="106"/>
                    </a:lnTo>
                    <a:lnTo>
                      <a:pt x="86" y="112"/>
                    </a:lnTo>
                    <a:lnTo>
                      <a:pt x="86" y="114"/>
                    </a:lnTo>
                    <a:lnTo>
                      <a:pt x="86" y="114"/>
                    </a:lnTo>
                    <a:lnTo>
                      <a:pt x="86" y="118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84" y="128"/>
                    </a:lnTo>
                    <a:lnTo>
                      <a:pt x="82" y="130"/>
                    </a:lnTo>
                    <a:lnTo>
                      <a:pt x="80" y="132"/>
                    </a:lnTo>
                    <a:lnTo>
                      <a:pt x="76" y="132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68" y="128"/>
                    </a:lnTo>
                    <a:lnTo>
                      <a:pt x="64" y="128"/>
                    </a:lnTo>
                    <a:lnTo>
                      <a:pt x="60" y="128"/>
                    </a:lnTo>
                    <a:lnTo>
                      <a:pt x="56" y="128"/>
                    </a:lnTo>
                    <a:lnTo>
                      <a:pt x="50" y="130"/>
                    </a:lnTo>
                    <a:lnTo>
                      <a:pt x="42" y="132"/>
                    </a:lnTo>
                    <a:lnTo>
                      <a:pt x="40" y="132"/>
                    </a:lnTo>
                    <a:lnTo>
                      <a:pt x="38" y="130"/>
                    </a:lnTo>
                    <a:lnTo>
                      <a:pt x="36" y="130"/>
                    </a:lnTo>
                    <a:lnTo>
                      <a:pt x="32" y="130"/>
                    </a:lnTo>
                    <a:lnTo>
                      <a:pt x="30" y="130"/>
                    </a:lnTo>
                    <a:lnTo>
                      <a:pt x="26" y="132"/>
                    </a:lnTo>
                    <a:lnTo>
                      <a:pt x="24" y="134"/>
                    </a:lnTo>
                    <a:lnTo>
                      <a:pt x="22" y="138"/>
                    </a:lnTo>
                    <a:lnTo>
                      <a:pt x="20" y="142"/>
                    </a:lnTo>
                    <a:lnTo>
                      <a:pt x="20" y="144"/>
                    </a:lnTo>
                    <a:lnTo>
                      <a:pt x="22" y="146"/>
                    </a:lnTo>
                    <a:lnTo>
                      <a:pt x="24" y="148"/>
                    </a:lnTo>
                    <a:lnTo>
                      <a:pt x="26" y="152"/>
                    </a:lnTo>
                    <a:lnTo>
                      <a:pt x="32" y="154"/>
                    </a:lnTo>
                    <a:lnTo>
                      <a:pt x="40" y="158"/>
                    </a:lnTo>
                    <a:lnTo>
                      <a:pt x="48" y="160"/>
                    </a:lnTo>
                    <a:lnTo>
                      <a:pt x="50" y="162"/>
                    </a:lnTo>
                    <a:lnTo>
                      <a:pt x="52" y="162"/>
                    </a:lnTo>
                    <a:lnTo>
                      <a:pt x="58" y="166"/>
                    </a:lnTo>
                    <a:lnTo>
                      <a:pt x="62" y="168"/>
                    </a:lnTo>
                    <a:lnTo>
                      <a:pt x="66" y="174"/>
                    </a:lnTo>
                    <a:lnTo>
                      <a:pt x="68" y="178"/>
                    </a:lnTo>
                    <a:lnTo>
                      <a:pt x="70" y="186"/>
                    </a:lnTo>
                    <a:lnTo>
                      <a:pt x="76" y="184"/>
                    </a:lnTo>
                    <a:lnTo>
                      <a:pt x="90" y="182"/>
                    </a:lnTo>
                    <a:lnTo>
                      <a:pt x="110" y="178"/>
                    </a:lnTo>
                    <a:lnTo>
                      <a:pt x="130" y="170"/>
                    </a:lnTo>
                    <a:lnTo>
                      <a:pt x="146" y="162"/>
                    </a:lnTo>
                    <a:lnTo>
                      <a:pt x="148" y="162"/>
                    </a:lnTo>
                    <a:lnTo>
                      <a:pt x="150" y="162"/>
                    </a:lnTo>
                    <a:lnTo>
                      <a:pt x="154" y="162"/>
                    </a:lnTo>
                    <a:lnTo>
                      <a:pt x="160" y="162"/>
                    </a:lnTo>
                    <a:lnTo>
                      <a:pt x="164" y="162"/>
                    </a:lnTo>
                    <a:lnTo>
                      <a:pt x="170" y="164"/>
                    </a:lnTo>
                    <a:lnTo>
                      <a:pt x="174" y="168"/>
                    </a:lnTo>
                    <a:lnTo>
                      <a:pt x="176" y="170"/>
                    </a:lnTo>
                    <a:lnTo>
                      <a:pt x="178" y="172"/>
                    </a:lnTo>
                    <a:lnTo>
                      <a:pt x="180" y="172"/>
                    </a:lnTo>
                    <a:lnTo>
                      <a:pt x="182" y="172"/>
                    </a:lnTo>
                    <a:lnTo>
                      <a:pt x="184" y="170"/>
                    </a:lnTo>
                    <a:lnTo>
                      <a:pt x="186" y="168"/>
                    </a:lnTo>
                    <a:lnTo>
                      <a:pt x="188" y="168"/>
                    </a:lnTo>
                    <a:lnTo>
                      <a:pt x="188" y="168"/>
                    </a:lnTo>
                    <a:lnTo>
                      <a:pt x="190" y="170"/>
                    </a:lnTo>
                    <a:lnTo>
                      <a:pt x="192" y="172"/>
                    </a:lnTo>
                    <a:lnTo>
                      <a:pt x="194" y="172"/>
                    </a:lnTo>
                    <a:lnTo>
                      <a:pt x="198" y="170"/>
                    </a:lnTo>
                    <a:lnTo>
                      <a:pt x="202" y="168"/>
                    </a:lnTo>
                    <a:lnTo>
                      <a:pt x="208" y="164"/>
                    </a:lnTo>
                    <a:lnTo>
                      <a:pt x="208" y="164"/>
                    </a:lnTo>
                    <a:lnTo>
                      <a:pt x="210" y="162"/>
                    </a:lnTo>
                    <a:lnTo>
                      <a:pt x="210" y="160"/>
                    </a:lnTo>
                    <a:lnTo>
                      <a:pt x="210" y="158"/>
                    </a:lnTo>
                    <a:lnTo>
                      <a:pt x="210" y="158"/>
                    </a:lnTo>
                    <a:lnTo>
                      <a:pt x="210" y="156"/>
                    </a:lnTo>
                    <a:lnTo>
                      <a:pt x="208" y="154"/>
                    </a:lnTo>
                    <a:lnTo>
                      <a:pt x="204" y="154"/>
                    </a:lnTo>
                    <a:lnTo>
                      <a:pt x="198" y="154"/>
                    </a:lnTo>
                    <a:lnTo>
                      <a:pt x="198" y="152"/>
                    </a:lnTo>
                    <a:lnTo>
                      <a:pt x="196" y="152"/>
                    </a:lnTo>
                    <a:lnTo>
                      <a:pt x="194" y="150"/>
                    </a:lnTo>
                    <a:lnTo>
                      <a:pt x="194" y="148"/>
                    </a:lnTo>
                    <a:lnTo>
                      <a:pt x="194" y="148"/>
                    </a:lnTo>
                    <a:lnTo>
                      <a:pt x="196" y="146"/>
                    </a:lnTo>
                    <a:lnTo>
                      <a:pt x="200" y="144"/>
                    </a:lnTo>
                    <a:lnTo>
                      <a:pt x="200" y="144"/>
                    </a:lnTo>
                    <a:lnTo>
                      <a:pt x="204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8" y="140"/>
                    </a:lnTo>
                    <a:lnTo>
                      <a:pt x="222" y="142"/>
                    </a:lnTo>
                    <a:lnTo>
                      <a:pt x="226" y="142"/>
                    </a:lnTo>
                    <a:lnTo>
                      <a:pt x="226" y="142"/>
                    </a:lnTo>
                    <a:lnTo>
                      <a:pt x="228" y="142"/>
                    </a:lnTo>
                    <a:lnTo>
                      <a:pt x="230" y="140"/>
                    </a:lnTo>
                    <a:lnTo>
                      <a:pt x="232" y="138"/>
                    </a:lnTo>
                    <a:lnTo>
                      <a:pt x="232" y="134"/>
                    </a:lnTo>
                    <a:lnTo>
                      <a:pt x="232" y="132"/>
                    </a:lnTo>
                    <a:lnTo>
                      <a:pt x="230" y="128"/>
                    </a:lnTo>
                    <a:lnTo>
                      <a:pt x="226" y="126"/>
                    </a:lnTo>
                    <a:lnTo>
                      <a:pt x="220" y="124"/>
                    </a:lnTo>
                    <a:lnTo>
                      <a:pt x="216" y="122"/>
                    </a:lnTo>
                    <a:lnTo>
                      <a:pt x="210" y="118"/>
                    </a:lnTo>
                    <a:lnTo>
                      <a:pt x="202" y="116"/>
                    </a:lnTo>
                    <a:lnTo>
                      <a:pt x="186" y="114"/>
                    </a:lnTo>
                    <a:lnTo>
                      <a:pt x="184" y="110"/>
                    </a:lnTo>
                    <a:lnTo>
                      <a:pt x="178" y="98"/>
                    </a:lnTo>
                    <a:lnTo>
                      <a:pt x="174" y="78"/>
                    </a:lnTo>
                    <a:lnTo>
                      <a:pt x="174" y="52"/>
                    </a:lnTo>
                    <a:lnTo>
                      <a:pt x="172" y="48"/>
                    </a:lnTo>
                    <a:lnTo>
                      <a:pt x="170" y="38"/>
                    </a:lnTo>
                    <a:lnTo>
                      <a:pt x="166" y="28"/>
                    </a:lnTo>
                    <a:lnTo>
                      <a:pt x="160" y="20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48" y="20"/>
                    </a:lnTo>
                    <a:lnTo>
                      <a:pt x="146" y="24"/>
                    </a:lnTo>
                    <a:lnTo>
                      <a:pt x="142" y="28"/>
                    </a:lnTo>
                    <a:lnTo>
                      <a:pt x="140" y="32"/>
                    </a:lnTo>
                    <a:lnTo>
                      <a:pt x="140" y="36"/>
                    </a:lnTo>
                    <a:lnTo>
                      <a:pt x="140" y="42"/>
                    </a:lnTo>
                    <a:lnTo>
                      <a:pt x="126" y="24"/>
                    </a:lnTo>
                    <a:lnTo>
                      <a:pt x="126" y="22"/>
                    </a:lnTo>
                    <a:lnTo>
                      <a:pt x="124" y="22"/>
                    </a:lnTo>
                    <a:lnTo>
                      <a:pt x="122" y="20"/>
                    </a:lnTo>
                    <a:lnTo>
                      <a:pt x="120" y="18"/>
                    </a:lnTo>
                    <a:lnTo>
                      <a:pt x="118" y="16"/>
                    </a:lnTo>
                    <a:lnTo>
                      <a:pt x="116" y="18"/>
                    </a:lnTo>
                    <a:lnTo>
                      <a:pt x="112" y="20"/>
                    </a:lnTo>
                    <a:lnTo>
                      <a:pt x="110" y="24"/>
                    </a:lnTo>
                    <a:lnTo>
                      <a:pt x="108" y="28"/>
                    </a:lnTo>
                    <a:lnTo>
                      <a:pt x="106" y="30"/>
                    </a:lnTo>
                    <a:lnTo>
                      <a:pt x="104" y="32"/>
                    </a:lnTo>
                    <a:lnTo>
                      <a:pt x="100" y="30"/>
                    </a:lnTo>
                    <a:lnTo>
                      <a:pt x="98" y="26"/>
                    </a:lnTo>
                    <a:lnTo>
                      <a:pt x="96" y="20"/>
                    </a:lnTo>
                    <a:lnTo>
                      <a:pt x="94" y="16"/>
                    </a:lnTo>
                    <a:lnTo>
                      <a:pt x="90" y="12"/>
                    </a:lnTo>
                    <a:lnTo>
                      <a:pt x="88" y="8"/>
                    </a:lnTo>
                    <a:lnTo>
                      <a:pt x="86" y="6"/>
                    </a:lnTo>
                    <a:lnTo>
                      <a:pt x="84" y="6"/>
                    </a:lnTo>
                    <a:lnTo>
                      <a:pt x="82" y="8"/>
                    </a:lnTo>
                    <a:lnTo>
                      <a:pt x="80" y="10"/>
                    </a:lnTo>
                    <a:lnTo>
                      <a:pt x="80" y="16"/>
                    </a:lnTo>
                    <a:lnTo>
                      <a:pt x="80" y="20"/>
                    </a:lnTo>
                    <a:lnTo>
                      <a:pt x="80" y="24"/>
                    </a:lnTo>
                    <a:lnTo>
                      <a:pt x="80" y="28"/>
                    </a:lnTo>
                    <a:lnTo>
                      <a:pt x="78" y="32"/>
                    </a:lnTo>
                    <a:lnTo>
                      <a:pt x="76" y="34"/>
                    </a:lnTo>
                    <a:lnTo>
                      <a:pt x="74" y="34"/>
                    </a:lnTo>
                    <a:lnTo>
                      <a:pt x="70" y="34"/>
                    </a:lnTo>
                    <a:lnTo>
                      <a:pt x="66" y="32"/>
                    </a:lnTo>
                    <a:lnTo>
                      <a:pt x="64" y="28"/>
                    </a:lnTo>
                    <a:lnTo>
                      <a:pt x="62" y="24"/>
                    </a:lnTo>
                    <a:lnTo>
                      <a:pt x="62" y="18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64" y="6"/>
                    </a:lnTo>
                    <a:lnTo>
                      <a:pt x="64" y="6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60" y="0"/>
                    </a:lnTo>
                    <a:lnTo>
                      <a:pt x="58" y="0"/>
                    </a:lnTo>
                    <a:lnTo>
                      <a:pt x="54" y="0"/>
                    </a:lnTo>
                    <a:lnTo>
                      <a:pt x="50" y="2"/>
                    </a:lnTo>
                    <a:lnTo>
                      <a:pt x="40" y="8"/>
                    </a:lnTo>
                    <a:lnTo>
                      <a:pt x="26" y="16"/>
                    </a:lnTo>
                    <a:lnTo>
                      <a:pt x="14" y="24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8" y="40"/>
                    </a:lnTo>
                    <a:lnTo>
                      <a:pt x="8" y="44"/>
                    </a:lnTo>
                    <a:lnTo>
                      <a:pt x="6" y="48"/>
                    </a:lnTo>
                    <a:lnTo>
                      <a:pt x="6" y="52"/>
                    </a:lnTo>
                    <a:lnTo>
                      <a:pt x="2" y="56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6" y="72"/>
                    </a:lnTo>
                    <a:lnTo>
                      <a:pt x="10" y="74"/>
                    </a:lnTo>
                    <a:lnTo>
                      <a:pt x="16" y="74"/>
                    </a:lnTo>
                    <a:lnTo>
                      <a:pt x="24" y="7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5" name="Freeform 353">
                <a:extLst>
                  <a:ext uri="{FF2B5EF4-FFF2-40B4-BE49-F238E27FC236}">
                    <a16:creationId xmlns:a16="http://schemas.microsoft.com/office/drawing/2014/main" id="{CED85F9B-684C-480A-A120-D5BA9ECF98E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7" y="1494"/>
                <a:ext cx="118" cy="90"/>
              </a:xfrm>
              <a:custGeom>
                <a:avLst/>
                <a:gdLst>
                  <a:gd name="T0" fmla="*/ 58 w 118"/>
                  <a:gd name="T1" fmla="*/ 22 h 90"/>
                  <a:gd name="T2" fmla="*/ 44 w 118"/>
                  <a:gd name="T3" fmla="*/ 40 h 90"/>
                  <a:gd name="T4" fmla="*/ 26 w 118"/>
                  <a:gd name="T5" fmla="*/ 60 h 90"/>
                  <a:gd name="T6" fmla="*/ 14 w 118"/>
                  <a:gd name="T7" fmla="*/ 66 h 90"/>
                  <a:gd name="T8" fmla="*/ 8 w 118"/>
                  <a:gd name="T9" fmla="*/ 68 h 90"/>
                  <a:gd name="T10" fmla="*/ 2 w 118"/>
                  <a:gd name="T11" fmla="*/ 68 h 90"/>
                  <a:gd name="T12" fmla="*/ 0 w 118"/>
                  <a:gd name="T13" fmla="*/ 72 h 90"/>
                  <a:gd name="T14" fmla="*/ 2 w 118"/>
                  <a:gd name="T15" fmla="*/ 76 h 90"/>
                  <a:gd name="T16" fmla="*/ 10 w 118"/>
                  <a:gd name="T17" fmla="*/ 84 h 90"/>
                  <a:gd name="T18" fmla="*/ 28 w 118"/>
                  <a:gd name="T19" fmla="*/ 90 h 90"/>
                  <a:gd name="T20" fmla="*/ 40 w 118"/>
                  <a:gd name="T21" fmla="*/ 86 h 90"/>
                  <a:gd name="T22" fmla="*/ 44 w 118"/>
                  <a:gd name="T23" fmla="*/ 88 h 90"/>
                  <a:gd name="T24" fmla="*/ 50 w 118"/>
                  <a:gd name="T25" fmla="*/ 90 h 90"/>
                  <a:gd name="T26" fmla="*/ 58 w 118"/>
                  <a:gd name="T27" fmla="*/ 88 h 90"/>
                  <a:gd name="T28" fmla="*/ 62 w 118"/>
                  <a:gd name="T29" fmla="*/ 82 h 90"/>
                  <a:gd name="T30" fmla="*/ 70 w 118"/>
                  <a:gd name="T31" fmla="*/ 74 h 90"/>
                  <a:gd name="T32" fmla="*/ 76 w 118"/>
                  <a:gd name="T33" fmla="*/ 64 h 90"/>
                  <a:gd name="T34" fmla="*/ 78 w 118"/>
                  <a:gd name="T35" fmla="*/ 58 h 90"/>
                  <a:gd name="T36" fmla="*/ 84 w 118"/>
                  <a:gd name="T37" fmla="*/ 62 h 90"/>
                  <a:gd name="T38" fmla="*/ 92 w 118"/>
                  <a:gd name="T39" fmla="*/ 64 h 90"/>
                  <a:gd name="T40" fmla="*/ 102 w 118"/>
                  <a:gd name="T41" fmla="*/ 56 h 90"/>
                  <a:gd name="T42" fmla="*/ 104 w 118"/>
                  <a:gd name="T43" fmla="*/ 54 h 90"/>
                  <a:gd name="T44" fmla="*/ 106 w 118"/>
                  <a:gd name="T45" fmla="*/ 48 h 90"/>
                  <a:gd name="T46" fmla="*/ 106 w 118"/>
                  <a:gd name="T47" fmla="*/ 44 h 90"/>
                  <a:gd name="T48" fmla="*/ 104 w 118"/>
                  <a:gd name="T49" fmla="*/ 42 h 90"/>
                  <a:gd name="T50" fmla="*/ 106 w 118"/>
                  <a:gd name="T51" fmla="*/ 38 h 90"/>
                  <a:gd name="T52" fmla="*/ 110 w 118"/>
                  <a:gd name="T53" fmla="*/ 30 h 90"/>
                  <a:gd name="T54" fmla="*/ 108 w 118"/>
                  <a:gd name="T55" fmla="*/ 26 h 90"/>
                  <a:gd name="T56" fmla="*/ 108 w 118"/>
                  <a:gd name="T57" fmla="*/ 22 h 90"/>
                  <a:gd name="T58" fmla="*/ 112 w 118"/>
                  <a:gd name="T59" fmla="*/ 16 h 90"/>
                  <a:gd name="T60" fmla="*/ 116 w 118"/>
                  <a:gd name="T61" fmla="*/ 14 h 90"/>
                  <a:gd name="T62" fmla="*/ 116 w 118"/>
                  <a:gd name="T63" fmla="*/ 12 h 90"/>
                  <a:gd name="T64" fmla="*/ 110 w 118"/>
                  <a:gd name="T65" fmla="*/ 6 h 90"/>
                  <a:gd name="T66" fmla="*/ 104 w 118"/>
                  <a:gd name="T67" fmla="*/ 2 h 90"/>
                  <a:gd name="T68" fmla="*/ 100 w 118"/>
                  <a:gd name="T69" fmla="*/ 0 h 90"/>
                  <a:gd name="T70" fmla="*/ 84 w 118"/>
                  <a:gd name="T71" fmla="*/ 12 h 90"/>
                  <a:gd name="T72" fmla="*/ 76 w 118"/>
                  <a:gd name="T73" fmla="*/ 12 h 90"/>
                  <a:gd name="T74" fmla="*/ 64 w 118"/>
                  <a:gd name="T75" fmla="*/ 1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8" h="90">
                    <a:moveTo>
                      <a:pt x="60" y="20"/>
                    </a:moveTo>
                    <a:lnTo>
                      <a:pt x="58" y="22"/>
                    </a:lnTo>
                    <a:lnTo>
                      <a:pt x="52" y="30"/>
                    </a:lnTo>
                    <a:lnTo>
                      <a:pt x="44" y="40"/>
                    </a:lnTo>
                    <a:lnTo>
                      <a:pt x="36" y="52"/>
                    </a:lnTo>
                    <a:lnTo>
                      <a:pt x="26" y="60"/>
                    </a:lnTo>
                    <a:lnTo>
                      <a:pt x="18" y="66"/>
                    </a:lnTo>
                    <a:lnTo>
                      <a:pt x="14" y="66"/>
                    </a:lnTo>
                    <a:lnTo>
                      <a:pt x="12" y="68"/>
                    </a:lnTo>
                    <a:lnTo>
                      <a:pt x="8" y="68"/>
                    </a:lnTo>
                    <a:lnTo>
                      <a:pt x="4" y="68"/>
                    </a:lnTo>
                    <a:lnTo>
                      <a:pt x="2" y="68"/>
                    </a:lnTo>
                    <a:lnTo>
                      <a:pt x="0" y="70"/>
                    </a:lnTo>
                    <a:lnTo>
                      <a:pt x="0" y="72"/>
                    </a:lnTo>
                    <a:lnTo>
                      <a:pt x="0" y="74"/>
                    </a:lnTo>
                    <a:lnTo>
                      <a:pt x="2" y="76"/>
                    </a:lnTo>
                    <a:lnTo>
                      <a:pt x="6" y="82"/>
                    </a:lnTo>
                    <a:lnTo>
                      <a:pt x="10" y="84"/>
                    </a:lnTo>
                    <a:lnTo>
                      <a:pt x="18" y="88"/>
                    </a:lnTo>
                    <a:lnTo>
                      <a:pt x="28" y="90"/>
                    </a:lnTo>
                    <a:lnTo>
                      <a:pt x="40" y="84"/>
                    </a:lnTo>
                    <a:lnTo>
                      <a:pt x="40" y="86"/>
                    </a:lnTo>
                    <a:lnTo>
                      <a:pt x="42" y="86"/>
                    </a:lnTo>
                    <a:lnTo>
                      <a:pt x="44" y="88"/>
                    </a:lnTo>
                    <a:lnTo>
                      <a:pt x="46" y="90"/>
                    </a:lnTo>
                    <a:lnTo>
                      <a:pt x="50" y="90"/>
                    </a:lnTo>
                    <a:lnTo>
                      <a:pt x="56" y="88"/>
                    </a:lnTo>
                    <a:lnTo>
                      <a:pt x="58" y="88"/>
                    </a:lnTo>
                    <a:lnTo>
                      <a:pt x="60" y="86"/>
                    </a:lnTo>
                    <a:lnTo>
                      <a:pt x="62" y="82"/>
                    </a:lnTo>
                    <a:lnTo>
                      <a:pt x="66" y="78"/>
                    </a:lnTo>
                    <a:lnTo>
                      <a:pt x="70" y="74"/>
                    </a:lnTo>
                    <a:lnTo>
                      <a:pt x="72" y="68"/>
                    </a:lnTo>
                    <a:lnTo>
                      <a:pt x="76" y="64"/>
                    </a:lnTo>
                    <a:lnTo>
                      <a:pt x="78" y="58"/>
                    </a:lnTo>
                    <a:lnTo>
                      <a:pt x="78" y="58"/>
                    </a:lnTo>
                    <a:lnTo>
                      <a:pt x="80" y="60"/>
                    </a:lnTo>
                    <a:lnTo>
                      <a:pt x="84" y="62"/>
                    </a:lnTo>
                    <a:lnTo>
                      <a:pt x="88" y="64"/>
                    </a:lnTo>
                    <a:lnTo>
                      <a:pt x="92" y="64"/>
                    </a:lnTo>
                    <a:lnTo>
                      <a:pt x="98" y="62"/>
                    </a:lnTo>
                    <a:lnTo>
                      <a:pt x="102" y="56"/>
                    </a:lnTo>
                    <a:lnTo>
                      <a:pt x="102" y="56"/>
                    </a:lnTo>
                    <a:lnTo>
                      <a:pt x="104" y="54"/>
                    </a:lnTo>
                    <a:lnTo>
                      <a:pt x="106" y="52"/>
                    </a:lnTo>
                    <a:lnTo>
                      <a:pt x="106" y="48"/>
                    </a:lnTo>
                    <a:lnTo>
                      <a:pt x="106" y="46"/>
                    </a:lnTo>
                    <a:lnTo>
                      <a:pt x="106" y="44"/>
                    </a:lnTo>
                    <a:lnTo>
                      <a:pt x="102" y="42"/>
                    </a:lnTo>
                    <a:lnTo>
                      <a:pt x="104" y="42"/>
                    </a:lnTo>
                    <a:lnTo>
                      <a:pt x="104" y="40"/>
                    </a:lnTo>
                    <a:lnTo>
                      <a:pt x="106" y="38"/>
                    </a:lnTo>
                    <a:lnTo>
                      <a:pt x="108" y="34"/>
                    </a:lnTo>
                    <a:lnTo>
                      <a:pt x="110" y="30"/>
                    </a:lnTo>
                    <a:lnTo>
                      <a:pt x="110" y="28"/>
                    </a:lnTo>
                    <a:lnTo>
                      <a:pt x="108" y="26"/>
                    </a:lnTo>
                    <a:lnTo>
                      <a:pt x="108" y="26"/>
                    </a:lnTo>
                    <a:lnTo>
                      <a:pt x="108" y="22"/>
                    </a:lnTo>
                    <a:lnTo>
                      <a:pt x="110" y="20"/>
                    </a:lnTo>
                    <a:lnTo>
                      <a:pt x="112" y="16"/>
                    </a:lnTo>
                    <a:lnTo>
                      <a:pt x="114" y="14"/>
                    </a:lnTo>
                    <a:lnTo>
                      <a:pt x="116" y="14"/>
                    </a:lnTo>
                    <a:lnTo>
                      <a:pt x="118" y="12"/>
                    </a:lnTo>
                    <a:lnTo>
                      <a:pt x="116" y="12"/>
                    </a:lnTo>
                    <a:lnTo>
                      <a:pt x="114" y="10"/>
                    </a:lnTo>
                    <a:lnTo>
                      <a:pt x="110" y="6"/>
                    </a:lnTo>
                    <a:lnTo>
                      <a:pt x="108" y="4"/>
                    </a:lnTo>
                    <a:lnTo>
                      <a:pt x="104" y="2"/>
                    </a:lnTo>
                    <a:lnTo>
                      <a:pt x="102" y="0"/>
                    </a:lnTo>
                    <a:lnTo>
                      <a:pt x="100" y="0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0" y="14"/>
                    </a:lnTo>
                    <a:lnTo>
                      <a:pt x="64" y="16"/>
                    </a:lnTo>
                    <a:lnTo>
                      <a:pt x="60" y="2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6" name="Freeform 354">
                <a:extLst>
                  <a:ext uri="{FF2B5EF4-FFF2-40B4-BE49-F238E27FC236}">
                    <a16:creationId xmlns:a16="http://schemas.microsoft.com/office/drawing/2014/main" id="{95CC36F3-7B8E-4A3F-BC3A-1DB858892CF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69" y="1454"/>
                <a:ext cx="22" cy="28"/>
              </a:xfrm>
              <a:custGeom>
                <a:avLst/>
                <a:gdLst>
                  <a:gd name="T0" fmla="*/ 16 w 22"/>
                  <a:gd name="T1" fmla="*/ 2 h 28"/>
                  <a:gd name="T2" fmla="*/ 14 w 22"/>
                  <a:gd name="T3" fmla="*/ 2 h 28"/>
                  <a:gd name="T4" fmla="*/ 14 w 22"/>
                  <a:gd name="T5" fmla="*/ 2 h 28"/>
                  <a:gd name="T6" fmla="*/ 12 w 22"/>
                  <a:gd name="T7" fmla="*/ 0 h 28"/>
                  <a:gd name="T8" fmla="*/ 10 w 22"/>
                  <a:gd name="T9" fmla="*/ 0 h 28"/>
                  <a:gd name="T10" fmla="*/ 6 w 22"/>
                  <a:gd name="T11" fmla="*/ 0 h 28"/>
                  <a:gd name="T12" fmla="*/ 4 w 22"/>
                  <a:gd name="T13" fmla="*/ 2 h 28"/>
                  <a:gd name="T14" fmla="*/ 2 w 22"/>
                  <a:gd name="T15" fmla="*/ 4 h 28"/>
                  <a:gd name="T16" fmla="*/ 2 w 22"/>
                  <a:gd name="T17" fmla="*/ 8 h 28"/>
                  <a:gd name="T18" fmla="*/ 0 w 22"/>
                  <a:gd name="T19" fmla="*/ 12 h 28"/>
                  <a:gd name="T20" fmla="*/ 2 w 22"/>
                  <a:gd name="T21" fmla="*/ 20 h 28"/>
                  <a:gd name="T22" fmla="*/ 2 w 22"/>
                  <a:gd name="T23" fmla="*/ 20 h 28"/>
                  <a:gd name="T24" fmla="*/ 4 w 22"/>
                  <a:gd name="T25" fmla="*/ 22 h 28"/>
                  <a:gd name="T26" fmla="*/ 6 w 22"/>
                  <a:gd name="T27" fmla="*/ 24 h 28"/>
                  <a:gd name="T28" fmla="*/ 10 w 22"/>
                  <a:gd name="T29" fmla="*/ 26 h 28"/>
                  <a:gd name="T30" fmla="*/ 14 w 22"/>
                  <a:gd name="T31" fmla="*/ 26 h 28"/>
                  <a:gd name="T32" fmla="*/ 16 w 22"/>
                  <a:gd name="T33" fmla="*/ 28 h 28"/>
                  <a:gd name="T34" fmla="*/ 20 w 22"/>
                  <a:gd name="T35" fmla="*/ 26 h 28"/>
                  <a:gd name="T36" fmla="*/ 22 w 22"/>
                  <a:gd name="T37" fmla="*/ 24 h 28"/>
                  <a:gd name="T38" fmla="*/ 22 w 22"/>
                  <a:gd name="T39" fmla="*/ 20 h 28"/>
                  <a:gd name="T40" fmla="*/ 22 w 22"/>
                  <a:gd name="T41" fmla="*/ 14 h 28"/>
                  <a:gd name="T42" fmla="*/ 22 w 22"/>
                  <a:gd name="T43" fmla="*/ 10 h 28"/>
                  <a:gd name="T44" fmla="*/ 20 w 22"/>
                  <a:gd name="T45" fmla="*/ 6 h 28"/>
                  <a:gd name="T46" fmla="*/ 18 w 22"/>
                  <a:gd name="T47" fmla="*/ 4 h 28"/>
                  <a:gd name="T48" fmla="*/ 16 w 22"/>
                  <a:gd name="T49" fmla="*/ 2 h 28"/>
                  <a:gd name="T50" fmla="*/ 16 w 22"/>
                  <a:gd name="T51" fmla="*/ 2 h 28"/>
                  <a:gd name="T52" fmla="*/ 16 w 22"/>
                  <a:gd name="T53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28">
                    <a:moveTo>
                      <a:pt x="16" y="2"/>
                    </a:moveTo>
                    <a:lnTo>
                      <a:pt x="14" y="2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6" y="28"/>
                    </a:lnTo>
                    <a:lnTo>
                      <a:pt x="20" y="26"/>
                    </a:lnTo>
                    <a:lnTo>
                      <a:pt x="22" y="24"/>
                    </a:lnTo>
                    <a:lnTo>
                      <a:pt x="22" y="20"/>
                    </a:lnTo>
                    <a:lnTo>
                      <a:pt x="22" y="14"/>
                    </a:lnTo>
                    <a:lnTo>
                      <a:pt x="22" y="10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7" name="Freeform 355">
                <a:extLst>
                  <a:ext uri="{FF2B5EF4-FFF2-40B4-BE49-F238E27FC236}">
                    <a16:creationId xmlns:a16="http://schemas.microsoft.com/office/drawing/2014/main" id="{282680DF-F6E6-4FA6-81F4-30CB48A94D5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5" y="1416"/>
                <a:ext cx="68" cy="42"/>
              </a:xfrm>
              <a:custGeom>
                <a:avLst/>
                <a:gdLst>
                  <a:gd name="T0" fmla="*/ 12 w 68"/>
                  <a:gd name="T1" fmla="*/ 12 h 42"/>
                  <a:gd name="T2" fmla="*/ 12 w 68"/>
                  <a:gd name="T3" fmla="*/ 12 h 42"/>
                  <a:gd name="T4" fmla="*/ 10 w 68"/>
                  <a:gd name="T5" fmla="*/ 14 h 42"/>
                  <a:gd name="T6" fmla="*/ 8 w 68"/>
                  <a:gd name="T7" fmla="*/ 14 h 42"/>
                  <a:gd name="T8" fmla="*/ 4 w 68"/>
                  <a:gd name="T9" fmla="*/ 18 h 42"/>
                  <a:gd name="T10" fmla="*/ 2 w 68"/>
                  <a:gd name="T11" fmla="*/ 20 h 42"/>
                  <a:gd name="T12" fmla="*/ 0 w 68"/>
                  <a:gd name="T13" fmla="*/ 24 h 42"/>
                  <a:gd name="T14" fmla="*/ 0 w 68"/>
                  <a:gd name="T15" fmla="*/ 26 h 42"/>
                  <a:gd name="T16" fmla="*/ 2 w 68"/>
                  <a:gd name="T17" fmla="*/ 30 h 42"/>
                  <a:gd name="T18" fmla="*/ 4 w 68"/>
                  <a:gd name="T19" fmla="*/ 34 h 42"/>
                  <a:gd name="T20" fmla="*/ 10 w 68"/>
                  <a:gd name="T21" fmla="*/ 36 h 42"/>
                  <a:gd name="T22" fmla="*/ 12 w 68"/>
                  <a:gd name="T23" fmla="*/ 36 h 42"/>
                  <a:gd name="T24" fmla="*/ 12 w 68"/>
                  <a:gd name="T25" fmla="*/ 34 h 42"/>
                  <a:gd name="T26" fmla="*/ 16 w 68"/>
                  <a:gd name="T27" fmla="*/ 30 h 42"/>
                  <a:gd name="T28" fmla="*/ 18 w 68"/>
                  <a:gd name="T29" fmla="*/ 28 h 42"/>
                  <a:gd name="T30" fmla="*/ 22 w 68"/>
                  <a:gd name="T31" fmla="*/ 26 h 42"/>
                  <a:gd name="T32" fmla="*/ 26 w 68"/>
                  <a:gd name="T33" fmla="*/ 28 h 42"/>
                  <a:gd name="T34" fmla="*/ 30 w 68"/>
                  <a:gd name="T35" fmla="*/ 32 h 42"/>
                  <a:gd name="T36" fmla="*/ 32 w 68"/>
                  <a:gd name="T37" fmla="*/ 34 h 42"/>
                  <a:gd name="T38" fmla="*/ 36 w 68"/>
                  <a:gd name="T39" fmla="*/ 38 h 42"/>
                  <a:gd name="T40" fmla="*/ 42 w 68"/>
                  <a:gd name="T41" fmla="*/ 42 h 42"/>
                  <a:gd name="T42" fmla="*/ 52 w 68"/>
                  <a:gd name="T43" fmla="*/ 40 h 42"/>
                  <a:gd name="T44" fmla="*/ 62 w 68"/>
                  <a:gd name="T45" fmla="*/ 32 h 42"/>
                  <a:gd name="T46" fmla="*/ 62 w 68"/>
                  <a:gd name="T47" fmla="*/ 32 h 42"/>
                  <a:gd name="T48" fmla="*/ 64 w 68"/>
                  <a:gd name="T49" fmla="*/ 30 h 42"/>
                  <a:gd name="T50" fmla="*/ 66 w 68"/>
                  <a:gd name="T51" fmla="*/ 28 h 42"/>
                  <a:gd name="T52" fmla="*/ 68 w 68"/>
                  <a:gd name="T53" fmla="*/ 26 h 42"/>
                  <a:gd name="T54" fmla="*/ 68 w 68"/>
                  <a:gd name="T55" fmla="*/ 22 h 42"/>
                  <a:gd name="T56" fmla="*/ 66 w 68"/>
                  <a:gd name="T57" fmla="*/ 20 h 42"/>
                  <a:gd name="T58" fmla="*/ 62 w 68"/>
                  <a:gd name="T59" fmla="*/ 16 h 42"/>
                  <a:gd name="T60" fmla="*/ 58 w 68"/>
                  <a:gd name="T61" fmla="*/ 14 h 42"/>
                  <a:gd name="T62" fmla="*/ 40 w 68"/>
                  <a:gd name="T63" fmla="*/ 2 h 42"/>
                  <a:gd name="T64" fmla="*/ 38 w 68"/>
                  <a:gd name="T65" fmla="*/ 2 h 42"/>
                  <a:gd name="T66" fmla="*/ 36 w 68"/>
                  <a:gd name="T67" fmla="*/ 2 h 42"/>
                  <a:gd name="T68" fmla="*/ 32 w 68"/>
                  <a:gd name="T69" fmla="*/ 0 h 42"/>
                  <a:gd name="T70" fmla="*/ 28 w 68"/>
                  <a:gd name="T71" fmla="*/ 0 h 42"/>
                  <a:gd name="T72" fmla="*/ 24 w 68"/>
                  <a:gd name="T73" fmla="*/ 2 h 42"/>
                  <a:gd name="T74" fmla="*/ 18 w 68"/>
                  <a:gd name="T75" fmla="*/ 6 h 42"/>
                  <a:gd name="T76" fmla="*/ 12 w 68"/>
                  <a:gd name="T77" fmla="*/ 1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8" h="42">
                    <a:moveTo>
                      <a:pt x="12" y="12"/>
                    </a:moveTo>
                    <a:lnTo>
                      <a:pt x="12" y="12"/>
                    </a:lnTo>
                    <a:lnTo>
                      <a:pt x="10" y="14"/>
                    </a:lnTo>
                    <a:lnTo>
                      <a:pt x="8" y="14"/>
                    </a:lnTo>
                    <a:lnTo>
                      <a:pt x="4" y="18"/>
                    </a:lnTo>
                    <a:lnTo>
                      <a:pt x="2" y="20"/>
                    </a:lnTo>
                    <a:lnTo>
                      <a:pt x="0" y="24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4" y="34"/>
                    </a:lnTo>
                    <a:lnTo>
                      <a:pt x="10" y="36"/>
                    </a:lnTo>
                    <a:lnTo>
                      <a:pt x="12" y="36"/>
                    </a:lnTo>
                    <a:lnTo>
                      <a:pt x="12" y="34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6" y="28"/>
                    </a:lnTo>
                    <a:lnTo>
                      <a:pt x="30" y="32"/>
                    </a:lnTo>
                    <a:lnTo>
                      <a:pt x="32" y="34"/>
                    </a:lnTo>
                    <a:lnTo>
                      <a:pt x="36" y="38"/>
                    </a:lnTo>
                    <a:lnTo>
                      <a:pt x="42" y="42"/>
                    </a:lnTo>
                    <a:lnTo>
                      <a:pt x="52" y="40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4" y="30"/>
                    </a:lnTo>
                    <a:lnTo>
                      <a:pt x="66" y="28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6" y="20"/>
                    </a:lnTo>
                    <a:lnTo>
                      <a:pt x="62" y="16"/>
                    </a:lnTo>
                    <a:lnTo>
                      <a:pt x="58" y="14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6" y="2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18" y="6"/>
                    </a:lnTo>
                    <a:lnTo>
                      <a:pt x="12" y="1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8" name="Freeform 356">
                <a:extLst>
                  <a:ext uri="{FF2B5EF4-FFF2-40B4-BE49-F238E27FC236}">
                    <a16:creationId xmlns:a16="http://schemas.microsoft.com/office/drawing/2014/main" id="{5576F0C2-4C7C-4FBB-B601-527B5268CF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5" y="1470"/>
                <a:ext cx="58" cy="34"/>
              </a:xfrm>
              <a:custGeom>
                <a:avLst/>
                <a:gdLst>
                  <a:gd name="T0" fmla="*/ 12 w 58"/>
                  <a:gd name="T1" fmla="*/ 0 h 34"/>
                  <a:gd name="T2" fmla="*/ 10 w 58"/>
                  <a:gd name="T3" fmla="*/ 2 h 34"/>
                  <a:gd name="T4" fmla="*/ 4 w 58"/>
                  <a:gd name="T5" fmla="*/ 8 h 34"/>
                  <a:gd name="T6" fmla="*/ 0 w 58"/>
                  <a:gd name="T7" fmla="*/ 16 h 34"/>
                  <a:gd name="T8" fmla="*/ 0 w 58"/>
                  <a:gd name="T9" fmla="*/ 26 h 34"/>
                  <a:gd name="T10" fmla="*/ 6 w 58"/>
                  <a:gd name="T11" fmla="*/ 34 h 34"/>
                  <a:gd name="T12" fmla="*/ 8 w 58"/>
                  <a:gd name="T13" fmla="*/ 34 h 34"/>
                  <a:gd name="T14" fmla="*/ 12 w 58"/>
                  <a:gd name="T15" fmla="*/ 34 h 34"/>
                  <a:gd name="T16" fmla="*/ 18 w 58"/>
                  <a:gd name="T17" fmla="*/ 34 h 34"/>
                  <a:gd name="T18" fmla="*/ 24 w 58"/>
                  <a:gd name="T19" fmla="*/ 34 h 34"/>
                  <a:gd name="T20" fmla="*/ 32 w 58"/>
                  <a:gd name="T21" fmla="*/ 32 h 34"/>
                  <a:gd name="T22" fmla="*/ 34 w 58"/>
                  <a:gd name="T23" fmla="*/ 30 h 34"/>
                  <a:gd name="T24" fmla="*/ 38 w 58"/>
                  <a:gd name="T25" fmla="*/ 28 h 34"/>
                  <a:gd name="T26" fmla="*/ 42 w 58"/>
                  <a:gd name="T27" fmla="*/ 24 h 34"/>
                  <a:gd name="T28" fmla="*/ 46 w 58"/>
                  <a:gd name="T29" fmla="*/ 20 h 34"/>
                  <a:gd name="T30" fmla="*/ 48 w 58"/>
                  <a:gd name="T31" fmla="*/ 18 h 34"/>
                  <a:gd name="T32" fmla="*/ 52 w 58"/>
                  <a:gd name="T33" fmla="*/ 18 h 34"/>
                  <a:gd name="T34" fmla="*/ 54 w 58"/>
                  <a:gd name="T35" fmla="*/ 18 h 34"/>
                  <a:gd name="T36" fmla="*/ 56 w 58"/>
                  <a:gd name="T37" fmla="*/ 16 h 34"/>
                  <a:gd name="T38" fmla="*/ 58 w 58"/>
                  <a:gd name="T39" fmla="*/ 14 h 34"/>
                  <a:gd name="T40" fmla="*/ 58 w 58"/>
                  <a:gd name="T41" fmla="*/ 12 h 34"/>
                  <a:gd name="T42" fmla="*/ 56 w 58"/>
                  <a:gd name="T43" fmla="*/ 8 h 34"/>
                  <a:gd name="T44" fmla="*/ 54 w 58"/>
                  <a:gd name="T45" fmla="*/ 6 h 34"/>
                  <a:gd name="T46" fmla="*/ 48 w 58"/>
                  <a:gd name="T47" fmla="*/ 4 h 34"/>
                  <a:gd name="T48" fmla="*/ 32 w 58"/>
                  <a:gd name="T49" fmla="*/ 2 h 34"/>
                  <a:gd name="T50" fmla="*/ 18 w 58"/>
                  <a:gd name="T51" fmla="*/ 0 h 34"/>
                  <a:gd name="T52" fmla="*/ 12 w 58"/>
                  <a:gd name="T5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34">
                    <a:moveTo>
                      <a:pt x="12" y="0"/>
                    </a:moveTo>
                    <a:lnTo>
                      <a:pt x="10" y="2"/>
                    </a:lnTo>
                    <a:lnTo>
                      <a:pt x="4" y="8"/>
                    </a:lnTo>
                    <a:lnTo>
                      <a:pt x="0" y="16"/>
                    </a:lnTo>
                    <a:lnTo>
                      <a:pt x="0" y="26"/>
                    </a:lnTo>
                    <a:lnTo>
                      <a:pt x="6" y="34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4"/>
                    </a:lnTo>
                    <a:lnTo>
                      <a:pt x="24" y="34"/>
                    </a:lnTo>
                    <a:lnTo>
                      <a:pt x="32" y="32"/>
                    </a:lnTo>
                    <a:lnTo>
                      <a:pt x="34" y="30"/>
                    </a:lnTo>
                    <a:lnTo>
                      <a:pt x="38" y="28"/>
                    </a:lnTo>
                    <a:lnTo>
                      <a:pt x="42" y="24"/>
                    </a:lnTo>
                    <a:lnTo>
                      <a:pt x="46" y="20"/>
                    </a:lnTo>
                    <a:lnTo>
                      <a:pt x="48" y="18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6" y="16"/>
                    </a:lnTo>
                    <a:lnTo>
                      <a:pt x="58" y="14"/>
                    </a:lnTo>
                    <a:lnTo>
                      <a:pt x="58" y="12"/>
                    </a:lnTo>
                    <a:lnTo>
                      <a:pt x="56" y="8"/>
                    </a:lnTo>
                    <a:lnTo>
                      <a:pt x="54" y="6"/>
                    </a:lnTo>
                    <a:lnTo>
                      <a:pt x="48" y="4"/>
                    </a:lnTo>
                    <a:lnTo>
                      <a:pt x="32" y="2"/>
                    </a:lnTo>
                    <a:lnTo>
                      <a:pt x="18" y="0"/>
                    </a:lnTo>
                    <a:lnTo>
                      <a:pt x="12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499" name="Freeform 357">
                <a:extLst>
                  <a:ext uri="{FF2B5EF4-FFF2-40B4-BE49-F238E27FC236}">
                    <a16:creationId xmlns:a16="http://schemas.microsoft.com/office/drawing/2014/main" id="{D16415E8-CA3F-46BE-A37E-B1D66F480F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21" y="1576"/>
                <a:ext cx="20" cy="28"/>
              </a:xfrm>
              <a:custGeom>
                <a:avLst/>
                <a:gdLst>
                  <a:gd name="T0" fmla="*/ 16 w 20"/>
                  <a:gd name="T1" fmla="*/ 0 h 28"/>
                  <a:gd name="T2" fmla="*/ 14 w 20"/>
                  <a:gd name="T3" fmla="*/ 0 h 28"/>
                  <a:gd name="T4" fmla="*/ 12 w 20"/>
                  <a:gd name="T5" fmla="*/ 2 h 28"/>
                  <a:gd name="T6" fmla="*/ 10 w 20"/>
                  <a:gd name="T7" fmla="*/ 6 h 28"/>
                  <a:gd name="T8" fmla="*/ 6 w 20"/>
                  <a:gd name="T9" fmla="*/ 10 h 28"/>
                  <a:gd name="T10" fmla="*/ 2 w 20"/>
                  <a:gd name="T11" fmla="*/ 14 h 28"/>
                  <a:gd name="T12" fmla="*/ 0 w 20"/>
                  <a:gd name="T13" fmla="*/ 18 h 28"/>
                  <a:gd name="T14" fmla="*/ 0 w 20"/>
                  <a:gd name="T15" fmla="*/ 24 h 28"/>
                  <a:gd name="T16" fmla="*/ 2 w 20"/>
                  <a:gd name="T17" fmla="*/ 28 h 28"/>
                  <a:gd name="T18" fmla="*/ 4 w 20"/>
                  <a:gd name="T19" fmla="*/ 28 h 28"/>
                  <a:gd name="T20" fmla="*/ 6 w 20"/>
                  <a:gd name="T21" fmla="*/ 28 h 28"/>
                  <a:gd name="T22" fmla="*/ 8 w 20"/>
                  <a:gd name="T23" fmla="*/ 28 h 28"/>
                  <a:gd name="T24" fmla="*/ 10 w 20"/>
                  <a:gd name="T25" fmla="*/ 28 h 28"/>
                  <a:gd name="T26" fmla="*/ 14 w 20"/>
                  <a:gd name="T27" fmla="*/ 26 h 28"/>
                  <a:gd name="T28" fmla="*/ 16 w 20"/>
                  <a:gd name="T29" fmla="*/ 22 h 28"/>
                  <a:gd name="T30" fmla="*/ 18 w 20"/>
                  <a:gd name="T31" fmla="*/ 16 h 28"/>
                  <a:gd name="T32" fmla="*/ 20 w 20"/>
                  <a:gd name="T33" fmla="*/ 14 h 28"/>
                  <a:gd name="T34" fmla="*/ 20 w 20"/>
                  <a:gd name="T35" fmla="*/ 12 h 28"/>
                  <a:gd name="T36" fmla="*/ 20 w 20"/>
                  <a:gd name="T37" fmla="*/ 8 h 28"/>
                  <a:gd name="T38" fmla="*/ 20 w 20"/>
                  <a:gd name="T39" fmla="*/ 6 h 28"/>
                  <a:gd name="T40" fmla="*/ 20 w 20"/>
                  <a:gd name="T41" fmla="*/ 2 h 28"/>
                  <a:gd name="T42" fmla="*/ 18 w 20"/>
                  <a:gd name="T43" fmla="*/ 0 h 28"/>
                  <a:gd name="T44" fmla="*/ 16 w 20"/>
                  <a:gd name="T4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" h="28">
                    <a:moveTo>
                      <a:pt x="16" y="0"/>
                    </a:moveTo>
                    <a:lnTo>
                      <a:pt x="14" y="0"/>
                    </a:lnTo>
                    <a:lnTo>
                      <a:pt x="12" y="2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4" y="28"/>
                    </a:lnTo>
                    <a:lnTo>
                      <a:pt x="6" y="28"/>
                    </a:lnTo>
                    <a:lnTo>
                      <a:pt x="8" y="28"/>
                    </a:lnTo>
                    <a:lnTo>
                      <a:pt x="10" y="28"/>
                    </a:lnTo>
                    <a:lnTo>
                      <a:pt x="14" y="26"/>
                    </a:lnTo>
                    <a:lnTo>
                      <a:pt x="16" y="22"/>
                    </a:lnTo>
                    <a:lnTo>
                      <a:pt x="18" y="16"/>
                    </a:lnTo>
                    <a:lnTo>
                      <a:pt x="20" y="14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0" name="Freeform 358">
                <a:extLst>
                  <a:ext uri="{FF2B5EF4-FFF2-40B4-BE49-F238E27FC236}">
                    <a16:creationId xmlns:a16="http://schemas.microsoft.com/office/drawing/2014/main" id="{A1BD6B86-A031-4F88-81EF-197E6C81AE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9" y="1596"/>
                <a:ext cx="114" cy="90"/>
              </a:xfrm>
              <a:custGeom>
                <a:avLst/>
                <a:gdLst>
                  <a:gd name="T0" fmla="*/ 28 w 114"/>
                  <a:gd name="T1" fmla="*/ 20 h 90"/>
                  <a:gd name="T2" fmla="*/ 20 w 114"/>
                  <a:gd name="T3" fmla="*/ 18 h 90"/>
                  <a:gd name="T4" fmla="*/ 12 w 114"/>
                  <a:gd name="T5" fmla="*/ 22 h 90"/>
                  <a:gd name="T6" fmla="*/ 10 w 114"/>
                  <a:gd name="T7" fmla="*/ 34 h 90"/>
                  <a:gd name="T8" fmla="*/ 8 w 114"/>
                  <a:gd name="T9" fmla="*/ 36 h 90"/>
                  <a:gd name="T10" fmla="*/ 8 w 114"/>
                  <a:gd name="T11" fmla="*/ 46 h 90"/>
                  <a:gd name="T12" fmla="*/ 2 w 114"/>
                  <a:gd name="T13" fmla="*/ 52 h 90"/>
                  <a:gd name="T14" fmla="*/ 0 w 114"/>
                  <a:gd name="T15" fmla="*/ 60 h 90"/>
                  <a:gd name="T16" fmla="*/ 8 w 114"/>
                  <a:gd name="T17" fmla="*/ 68 h 90"/>
                  <a:gd name="T18" fmla="*/ 16 w 114"/>
                  <a:gd name="T19" fmla="*/ 72 h 90"/>
                  <a:gd name="T20" fmla="*/ 24 w 114"/>
                  <a:gd name="T21" fmla="*/ 72 h 90"/>
                  <a:gd name="T22" fmla="*/ 30 w 114"/>
                  <a:gd name="T23" fmla="*/ 64 h 90"/>
                  <a:gd name="T24" fmla="*/ 32 w 114"/>
                  <a:gd name="T25" fmla="*/ 62 h 90"/>
                  <a:gd name="T26" fmla="*/ 34 w 114"/>
                  <a:gd name="T27" fmla="*/ 66 h 90"/>
                  <a:gd name="T28" fmla="*/ 44 w 114"/>
                  <a:gd name="T29" fmla="*/ 68 h 90"/>
                  <a:gd name="T30" fmla="*/ 50 w 114"/>
                  <a:gd name="T31" fmla="*/ 66 h 90"/>
                  <a:gd name="T32" fmla="*/ 58 w 114"/>
                  <a:gd name="T33" fmla="*/ 64 h 90"/>
                  <a:gd name="T34" fmla="*/ 58 w 114"/>
                  <a:gd name="T35" fmla="*/ 68 h 90"/>
                  <a:gd name="T36" fmla="*/ 52 w 114"/>
                  <a:gd name="T37" fmla="*/ 74 h 90"/>
                  <a:gd name="T38" fmla="*/ 34 w 114"/>
                  <a:gd name="T39" fmla="*/ 82 h 90"/>
                  <a:gd name="T40" fmla="*/ 26 w 114"/>
                  <a:gd name="T41" fmla="*/ 88 h 90"/>
                  <a:gd name="T42" fmla="*/ 38 w 114"/>
                  <a:gd name="T43" fmla="*/ 90 h 90"/>
                  <a:gd name="T44" fmla="*/ 74 w 114"/>
                  <a:gd name="T45" fmla="*/ 76 h 90"/>
                  <a:gd name="T46" fmla="*/ 76 w 114"/>
                  <a:gd name="T47" fmla="*/ 72 h 90"/>
                  <a:gd name="T48" fmla="*/ 82 w 114"/>
                  <a:gd name="T49" fmla="*/ 72 h 90"/>
                  <a:gd name="T50" fmla="*/ 86 w 114"/>
                  <a:gd name="T51" fmla="*/ 74 h 90"/>
                  <a:gd name="T52" fmla="*/ 92 w 114"/>
                  <a:gd name="T53" fmla="*/ 72 h 90"/>
                  <a:gd name="T54" fmla="*/ 100 w 114"/>
                  <a:gd name="T55" fmla="*/ 72 h 90"/>
                  <a:gd name="T56" fmla="*/ 110 w 114"/>
                  <a:gd name="T57" fmla="*/ 64 h 90"/>
                  <a:gd name="T58" fmla="*/ 114 w 114"/>
                  <a:gd name="T59" fmla="*/ 38 h 90"/>
                  <a:gd name="T60" fmla="*/ 106 w 114"/>
                  <a:gd name="T61" fmla="*/ 34 h 90"/>
                  <a:gd name="T62" fmla="*/ 98 w 114"/>
                  <a:gd name="T63" fmla="*/ 38 h 90"/>
                  <a:gd name="T64" fmla="*/ 90 w 114"/>
                  <a:gd name="T65" fmla="*/ 32 h 90"/>
                  <a:gd name="T66" fmla="*/ 86 w 114"/>
                  <a:gd name="T67" fmla="*/ 24 h 90"/>
                  <a:gd name="T68" fmla="*/ 82 w 114"/>
                  <a:gd name="T69" fmla="*/ 10 h 90"/>
                  <a:gd name="T70" fmla="*/ 82 w 114"/>
                  <a:gd name="T71" fmla="*/ 0 h 90"/>
                  <a:gd name="T72" fmla="*/ 76 w 114"/>
                  <a:gd name="T73" fmla="*/ 2 h 90"/>
                  <a:gd name="T74" fmla="*/ 66 w 114"/>
                  <a:gd name="T75" fmla="*/ 10 h 90"/>
                  <a:gd name="T76" fmla="*/ 64 w 114"/>
                  <a:gd name="T77" fmla="*/ 22 h 90"/>
                  <a:gd name="T78" fmla="*/ 66 w 114"/>
                  <a:gd name="T79" fmla="*/ 28 h 90"/>
                  <a:gd name="T80" fmla="*/ 68 w 114"/>
                  <a:gd name="T81" fmla="*/ 32 h 90"/>
                  <a:gd name="T82" fmla="*/ 62 w 114"/>
                  <a:gd name="T83" fmla="*/ 42 h 90"/>
                  <a:gd name="T84" fmla="*/ 56 w 114"/>
                  <a:gd name="T85" fmla="*/ 48 h 90"/>
                  <a:gd name="T86" fmla="*/ 54 w 114"/>
                  <a:gd name="T87" fmla="*/ 40 h 90"/>
                  <a:gd name="T88" fmla="*/ 52 w 114"/>
                  <a:gd name="T89" fmla="*/ 30 h 90"/>
                  <a:gd name="T90" fmla="*/ 44 w 114"/>
                  <a:gd name="T91" fmla="*/ 24 h 90"/>
                  <a:gd name="T92" fmla="*/ 36 w 114"/>
                  <a:gd name="T93" fmla="*/ 28 h 90"/>
                  <a:gd name="T94" fmla="*/ 30 w 114"/>
                  <a:gd name="T95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4" h="90">
                    <a:moveTo>
                      <a:pt x="30" y="20"/>
                    </a:moveTo>
                    <a:lnTo>
                      <a:pt x="30" y="20"/>
                    </a:lnTo>
                    <a:lnTo>
                      <a:pt x="28" y="20"/>
                    </a:lnTo>
                    <a:lnTo>
                      <a:pt x="26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2" y="22"/>
                    </a:lnTo>
                    <a:lnTo>
                      <a:pt x="10" y="28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6"/>
                    </a:lnTo>
                    <a:lnTo>
                      <a:pt x="8" y="38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6" y="48"/>
                    </a:lnTo>
                    <a:lnTo>
                      <a:pt x="4" y="50"/>
                    </a:lnTo>
                    <a:lnTo>
                      <a:pt x="2" y="52"/>
                    </a:lnTo>
                    <a:lnTo>
                      <a:pt x="0" y="54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4" y="62"/>
                    </a:lnTo>
                    <a:lnTo>
                      <a:pt x="8" y="66"/>
                    </a:lnTo>
                    <a:lnTo>
                      <a:pt x="8" y="68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6" y="72"/>
                    </a:lnTo>
                    <a:lnTo>
                      <a:pt x="22" y="72"/>
                    </a:lnTo>
                    <a:lnTo>
                      <a:pt x="22" y="72"/>
                    </a:lnTo>
                    <a:lnTo>
                      <a:pt x="24" y="7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0" y="64"/>
                    </a:lnTo>
                    <a:lnTo>
                      <a:pt x="32" y="60"/>
                    </a:lnTo>
                    <a:lnTo>
                      <a:pt x="32" y="60"/>
                    </a:lnTo>
                    <a:lnTo>
                      <a:pt x="32" y="62"/>
                    </a:lnTo>
                    <a:lnTo>
                      <a:pt x="32" y="62"/>
                    </a:lnTo>
                    <a:lnTo>
                      <a:pt x="32" y="64"/>
                    </a:lnTo>
                    <a:lnTo>
                      <a:pt x="34" y="66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8"/>
                    </a:lnTo>
                    <a:lnTo>
                      <a:pt x="46" y="68"/>
                    </a:lnTo>
                    <a:lnTo>
                      <a:pt x="48" y="66"/>
                    </a:lnTo>
                    <a:lnTo>
                      <a:pt x="50" y="66"/>
                    </a:lnTo>
                    <a:lnTo>
                      <a:pt x="52" y="64"/>
                    </a:lnTo>
                    <a:lnTo>
                      <a:pt x="54" y="64"/>
                    </a:lnTo>
                    <a:lnTo>
                      <a:pt x="58" y="64"/>
                    </a:lnTo>
                    <a:lnTo>
                      <a:pt x="58" y="64"/>
                    </a:lnTo>
                    <a:lnTo>
                      <a:pt x="60" y="66"/>
                    </a:lnTo>
                    <a:lnTo>
                      <a:pt x="58" y="68"/>
                    </a:lnTo>
                    <a:lnTo>
                      <a:pt x="56" y="72"/>
                    </a:lnTo>
                    <a:lnTo>
                      <a:pt x="54" y="72"/>
                    </a:lnTo>
                    <a:lnTo>
                      <a:pt x="52" y="74"/>
                    </a:lnTo>
                    <a:lnTo>
                      <a:pt x="46" y="76"/>
                    </a:lnTo>
                    <a:lnTo>
                      <a:pt x="40" y="78"/>
                    </a:lnTo>
                    <a:lnTo>
                      <a:pt x="34" y="82"/>
                    </a:lnTo>
                    <a:lnTo>
                      <a:pt x="30" y="84"/>
                    </a:lnTo>
                    <a:lnTo>
                      <a:pt x="26" y="86"/>
                    </a:lnTo>
                    <a:lnTo>
                      <a:pt x="26" y="88"/>
                    </a:lnTo>
                    <a:lnTo>
                      <a:pt x="28" y="88"/>
                    </a:lnTo>
                    <a:lnTo>
                      <a:pt x="32" y="88"/>
                    </a:lnTo>
                    <a:lnTo>
                      <a:pt x="38" y="90"/>
                    </a:lnTo>
                    <a:lnTo>
                      <a:pt x="52" y="88"/>
                    </a:lnTo>
                    <a:lnTo>
                      <a:pt x="64" y="80"/>
                    </a:lnTo>
                    <a:lnTo>
                      <a:pt x="74" y="76"/>
                    </a:lnTo>
                    <a:lnTo>
                      <a:pt x="74" y="74"/>
                    </a:lnTo>
                    <a:lnTo>
                      <a:pt x="74" y="74"/>
                    </a:lnTo>
                    <a:lnTo>
                      <a:pt x="76" y="72"/>
                    </a:lnTo>
                    <a:lnTo>
                      <a:pt x="78" y="70"/>
                    </a:lnTo>
                    <a:lnTo>
                      <a:pt x="80" y="70"/>
                    </a:lnTo>
                    <a:lnTo>
                      <a:pt x="82" y="72"/>
                    </a:lnTo>
                    <a:lnTo>
                      <a:pt x="84" y="74"/>
                    </a:lnTo>
                    <a:lnTo>
                      <a:pt x="84" y="74"/>
                    </a:lnTo>
                    <a:lnTo>
                      <a:pt x="86" y="74"/>
                    </a:lnTo>
                    <a:lnTo>
                      <a:pt x="90" y="74"/>
                    </a:lnTo>
                    <a:lnTo>
                      <a:pt x="92" y="70"/>
                    </a:lnTo>
                    <a:lnTo>
                      <a:pt x="92" y="72"/>
                    </a:lnTo>
                    <a:lnTo>
                      <a:pt x="94" y="72"/>
                    </a:lnTo>
                    <a:lnTo>
                      <a:pt x="98" y="72"/>
                    </a:lnTo>
                    <a:lnTo>
                      <a:pt x="100" y="72"/>
                    </a:lnTo>
                    <a:lnTo>
                      <a:pt x="104" y="72"/>
                    </a:lnTo>
                    <a:lnTo>
                      <a:pt x="108" y="68"/>
                    </a:lnTo>
                    <a:lnTo>
                      <a:pt x="110" y="64"/>
                    </a:lnTo>
                    <a:lnTo>
                      <a:pt x="112" y="56"/>
                    </a:lnTo>
                    <a:lnTo>
                      <a:pt x="114" y="46"/>
                    </a:lnTo>
                    <a:lnTo>
                      <a:pt x="114" y="38"/>
                    </a:lnTo>
                    <a:lnTo>
                      <a:pt x="108" y="34"/>
                    </a:lnTo>
                    <a:lnTo>
                      <a:pt x="108" y="34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0" y="38"/>
                    </a:lnTo>
                    <a:lnTo>
                      <a:pt x="98" y="38"/>
                    </a:lnTo>
                    <a:lnTo>
                      <a:pt x="94" y="38"/>
                    </a:lnTo>
                    <a:lnTo>
                      <a:pt x="92" y="36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88" y="28"/>
                    </a:lnTo>
                    <a:lnTo>
                      <a:pt x="86" y="24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2" y="10"/>
                    </a:lnTo>
                    <a:lnTo>
                      <a:pt x="82" y="4"/>
                    </a:lnTo>
                    <a:lnTo>
                      <a:pt x="82" y="2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6" y="2"/>
                    </a:lnTo>
                    <a:lnTo>
                      <a:pt x="72" y="4"/>
                    </a:lnTo>
                    <a:lnTo>
                      <a:pt x="68" y="6"/>
                    </a:lnTo>
                    <a:lnTo>
                      <a:pt x="66" y="10"/>
                    </a:lnTo>
                    <a:lnTo>
                      <a:pt x="64" y="14"/>
                    </a:lnTo>
                    <a:lnTo>
                      <a:pt x="66" y="20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24"/>
                    </a:lnTo>
                    <a:lnTo>
                      <a:pt x="66" y="28"/>
                    </a:lnTo>
                    <a:lnTo>
                      <a:pt x="70" y="30"/>
                    </a:lnTo>
                    <a:lnTo>
                      <a:pt x="70" y="30"/>
                    </a:lnTo>
                    <a:lnTo>
                      <a:pt x="68" y="32"/>
                    </a:lnTo>
                    <a:lnTo>
                      <a:pt x="66" y="36"/>
                    </a:lnTo>
                    <a:lnTo>
                      <a:pt x="64" y="38"/>
                    </a:lnTo>
                    <a:lnTo>
                      <a:pt x="62" y="42"/>
                    </a:lnTo>
                    <a:lnTo>
                      <a:pt x="60" y="46"/>
                    </a:lnTo>
                    <a:lnTo>
                      <a:pt x="58" y="48"/>
                    </a:lnTo>
                    <a:lnTo>
                      <a:pt x="56" y="48"/>
                    </a:lnTo>
                    <a:lnTo>
                      <a:pt x="56" y="46"/>
                    </a:lnTo>
                    <a:lnTo>
                      <a:pt x="54" y="44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2" y="30"/>
                    </a:lnTo>
                    <a:lnTo>
                      <a:pt x="50" y="26"/>
                    </a:lnTo>
                    <a:lnTo>
                      <a:pt x="46" y="24"/>
                    </a:lnTo>
                    <a:lnTo>
                      <a:pt x="44" y="24"/>
                    </a:lnTo>
                    <a:lnTo>
                      <a:pt x="40" y="26"/>
                    </a:lnTo>
                    <a:lnTo>
                      <a:pt x="38" y="26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2" y="26"/>
                    </a:lnTo>
                    <a:lnTo>
                      <a:pt x="30" y="2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1" name="Freeform 359">
                <a:extLst>
                  <a:ext uri="{FF2B5EF4-FFF2-40B4-BE49-F238E27FC236}">
                    <a16:creationId xmlns:a16="http://schemas.microsoft.com/office/drawing/2014/main" id="{069E8A9A-F30F-4AF2-9458-22783009EAF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99" y="1466"/>
                <a:ext cx="20" cy="48"/>
              </a:xfrm>
              <a:custGeom>
                <a:avLst/>
                <a:gdLst>
                  <a:gd name="T0" fmla="*/ 10 w 20"/>
                  <a:gd name="T1" fmla="*/ 8 h 48"/>
                  <a:gd name="T2" fmla="*/ 10 w 20"/>
                  <a:gd name="T3" fmla="*/ 8 h 48"/>
                  <a:gd name="T4" fmla="*/ 8 w 20"/>
                  <a:gd name="T5" fmla="*/ 6 h 48"/>
                  <a:gd name="T6" fmla="*/ 8 w 20"/>
                  <a:gd name="T7" fmla="*/ 4 h 48"/>
                  <a:gd name="T8" fmla="*/ 6 w 20"/>
                  <a:gd name="T9" fmla="*/ 2 h 48"/>
                  <a:gd name="T10" fmla="*/ 6 w 20"/>
                  <a:gd name="T11" fmla="*/ 0 h 48"/>
                  <a:gd name="T12" fmla="*/ 4 w 20"/>
                  <a:gd name="T13" fmla="*/ 0 h 48"/>
                  <a:gd name="T14" fmla="*/ 4 w 20"/>
                  <a:gd name="T15" fmla="*/ 0 h 48"/>
                  <a:gd name="T16" fmla="*/ 2 w 20"/>
                  <a:gd name="T17" fmla="*/ 2 h 48"/>
                  <a:gd name="T18" fmla="*/ 2 w 20"/>
                  <a:gd name="T19" fmla="*/ 6 h 48"/>
                  <a:gd name="T20" fmla="*/ 2 w 20"/>
                  <a:gd name="T21" fmla="*/ 12 h 48"/>
                  <a:gd name="T22" fmla="*/ 0 w 20"/>
                  <a:gd name="T23" fmla="*/ 22 h 48"/>
                  <a:gd name="T24" fmla="*/ 0 w 20"/>
                  <a:gd name="T25" fmla="*/ 22 h 48"/>
                  <a:gd name="T26" fmla="*/ 2 w 20"/>
                  <a:gd name="T27" fmla="*/ 26 h 48"/>
                  <a:gd name="T28" fmla="*/ 2 w 20"/>
                  <a:gd name="T29" fmla="*/ 28 h 48"/>
                  <a:gd name="T30" fmla="*/ 2 w 20"/>
                  <a:gd name="T31" fmla="*/ 34 h 48"/>
                  <a:gd name="T32" fmla="*/ 4 w 20"/>
                  <a:gd name="T33" fmla="*/ 38 h 48"/>
                  <a:gd name="T34" fmla="*/ 8 w 20"/>
                  <a:gd name="T35" fmla="*/ 42 h 48"/>
                  <a:gd name="T36" fmla="*/ 12 w 20"/>
                  <a:gd name="T37" fmla="*/ 46 h 48"/>
                  <a:gd name="T38" fmla="*/ 18 w 20"/>
                  <a:gd name="T39" fmla="*/ 48 h 48"/>
                  <a:gd name="T40" fmla="*/ 18 w 20"/>
                  <a:gd name="T41" fmla="*/ 48 h 48"/>
                  <a:gd name="T42" fmla="*/ 18 w 20"/>
                  <a:gd name="T43" fmla="*/ 46 h 48"/>
                  <a:gd name="T44" fmla="*/ 20 w 20"/>
                  <a:gd name="T45" fmla="*/ 46 h 48"/>
                  <a:gd name="T46" fmla="*/ 20 w 20"/>
                  <a:gd name="T47" fmla="*/ 44 h 48"/>
                  <a:gd name="T48" fmla="*/ 20 w 20"/>
                  <a:gd name="T49" fmla="*/ 42 h 48"/>
                  <a:gd name="T50" fmla="*/ 20 w 20"/>
                  <a:gd name="T51" fmla="*/ 38 h 48"/>
                  <a:gd name="T52" fmla="*/ 18 w 20"/>
                  <a:gd name="T53" fmla="*/ 32 h 48"/>
                  <a:gd name="T54" fmla="*/ 10 w 20"/>
                  <a:gd name="T55" fmla="*/ 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" h="48">
                    <a:moveTo>
                      <a:pt x="10" y="8"/>
                    </a:moveTo>
                    <a:lnTo>
                      <a:pt x="10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2" y="28"/>
                    </a:lnTo>
                    <a:lnTo>
                      <a:pt x="2" y="34"/>
                    </a:lnTo>
                    <a:lnTo>
                      <a:pt x="4" y="38"/>
                    </a:lnTo>
                    <a:lnTo>
                      <a:pt x="8" y="42"/>
                    </a:lnTo>
                    <a:lnTo>
                      <a:pt x="12" y="46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8" y="46"/>
                    </a:lnTo>
                    <a:lnTo>
                      <a:pt x="20" y="46"/>
                    </a:lnTo>
                    <a:lnTo>
                      <a:pt x="20" y="44"/>
                    </a:lnTo>
                    <a:lnTo>
                      <a:pt x="20" y="42"/>
                    </a:lnTo>
                    <a:lnTo>
                      <a:pt x="20" y="38"/>
                    </a:lnTo>
                    <a:lnTo>
                      <a:pt x="18" y="32"/>
                    </a:lnTo>
                    <a:lnTo>
                      <a:pt x="10" y="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2" name="Freeform 360">
                <a:extLst>
                  <a:ext uri="{FF2B5EF4-FFF2-40B4-BE49-F238E27FC236}">
                    <a16:creationId xmlns:a16="http://schemas.microsoft.com/office/drawing/2014/main" id="{45B89076-AE41-4A2A-A6B7-430525046D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9" y="1534"/>
                <a:ext cx="74" cy="90"/>
              </a:xfrm>
              <a:custGeom>
                <a:avLst/>
                <a:gdLst>
                  <a:gd name="T0" fmla="*/ 16 w 74"/>
                  <a:gd name="T1" fmla="*/ 10 h 90"/>
                  <a:gd name="T2" fmla="*/ 12 w 74"/>
                  <a:gd name="T3" fmla="*/ 8 h 90"/>
                  <a:gd name="T4" fmla="*/ 8 w 74"/>
                  <a:gd name="T5" fmla="*/ 6 h 90"/>
                  <a:gd name="T6" fmla="*/ 2 w 74"/>
                  <a:gd name="T7" fmla="*/ 6 h 90"/>
                  <a:gd name="T8" fmla="*/ 0 w 74"/>
                  <a:gd name="T9" fmla="*/ 10 h 90"/>
                  <a:gd name="T10" fmla="*/ 2 w 74"/>
                  <a:gd name="T11" fmla="*/ 22 h 90"/>
                  <a:gd name="T12" fmla="*/ 4 w 74"/>
                  <a:gd name="T13" fmla="*/ 24 h 90"/>
                  <a:gd name="T14" fmla="*/ 8 w 74"/>
                  <a:gd name="T15" fmla="*/ 34 h 90"/>
                  <a:gd name="T16" fmla="*/ 14 w 74"/>
                  <a:gd name="T17" fmla="*/ 44 h 90"/>
                  <a:gd name="T18" fmla="*/ 16 w 74"/>
                  <a:gd name="T19" fmla="*/ 50 h 90"/>
                  <a:gd name="T20" fmla="*/ 22 w 74"/>
                  <a:gd name="T21" fmla="*/ 50 h 90"/>
                  <a:gd name="T22" fmla="*/ 32 w 74"/>
                  <a:gd name="T23" fmla="*/ 52 h 90"/>
                  <a:gd name="T24" fmla="*/ 36 w 74"/>
                  <a:gd name="T25" fmla="*/ 58 h 90"/>
                  <a:gd name="T26" fmla="*/ 38 w 74"/>
                  <a:gd name="T27" fmla="*/ 70 h 90"/>
                  <a:gd name="T28" fmla="*/ 42 w 74"/>
                  <a:gd name="T29" fmla="*/ 82 h 90"/>
                  <a:gd name="T30" fmla="*/ 52 w 74"/>
                  <a:gd name="T31" fmla="*/ 88 h 90"/>
                  <a:gd name="T32" fmla="*/ 64 w 74"/>
                  <a:gd name="T33" fmla="*/ 90 h 90"/>
                  <a:gd name="T34" fmla="*/ 72 w 74"/>
                  <a:gd name="T35" fmla="*/ 84 h 90"/>
                  <a:gd name="T36" fmla="*/ 74 w 74"/>
                  <a:gd name="T37" fmla="*/ 82 h 90"/>
                  <a:gd name="T38" fmla="*/ 72 w 74"/>
                  <a:gd name="T39" fmla="*/ 84 h 90"/>
                  <a:gd name="T40" fmla="*/ 68 w 74"/>
                  <a:gd name="T41" fmla="*/ 86 h 90"/>
                  <a:gd name="T42" fmla="*/ 64 w 74"/>
                  <a:gd name="T43" fmla="*/ 86 h 90"/>
                  <a:gd name="T44" fmla="*/ 64 w 74"/>
                  <a:gd name="T45" fmla="*/ 82 h 90"/>
                  <a:gd name="T46" fmla="*/ 62 w 74"/>
                  <a:gd name="T47" fmla="*/ 58 h 90"/>
                  <a:gd name="T48" fmla="*/ 58 w 74"/>
                  <a:gd name="T49" fmla="*/ 42 h 90"/>
                  <a:gd name="T50" fmla="*/ 66 w 74"/>
                  <a:gd name="T51" fmla="*/ 26 h 90"/>
                  <a:gd name="T52" fmla="*/ 66 w 74"/>
                  <a:gd name="T53" fmla="*/ 8 h 90"/>
                  <a:gd name="T54" fmla="*/ 60 w 74"/>
                  <a:gd name="T55" fmla="*/ 4 h 90"/>
                  <a:gd name="T56" fmla="*/ 54 w 74"/>
                  <a:gd name="T57" fmla="*/ 2 h 90"/>
                  <a:gd name="T58" fmla="*/ 44 w 74"/>
                  <a:gd name="T59" fmla="*/ 0 h 90"/>
                  <a:gd name="T60" fmla="*/ 38 w 74"/>
                  <a:gd name="T61" fmla="*/ 0 h 90"/>
                  <a:gd name="T62" fmla="*/ 36 w 74"/>
                  <a:gd name="T63" fmla="*/ 6 h 90"/>
                  <a:gd name="T64" fmla="*/ 40 w 74"/>
                  <a:gd name="T65" fmla="*/ 24 h 90"/>
                  <a:gd name="T66" fmla="*/ 44 w 74"/>
                  <a:gd name="T67" fmla="*/ 38 h 90"/>
                  <a:gd name="T68" fmla="*/ 32 w 74"/>
                  <a:gd name="T69" fmla="*/ 32 h 90"/>
                  <a:gd name="T70" fmla="*/ 20 w 74"/>
                  <a:gd name="T71" fmla="*/ 24 h 90"/>
                  <a:gd name="T72" fmla="*/ 16 w 74"/>
                  <a:gd name="T73" fmla="*/ 1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90">
                    <a:moveTo>
                      <a:pt x="16" y="10"/>
                    </a:moveTo>
                    <a:lnTo>
                      <a:pt x="16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4" y="6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6" y="28"/>
                    </a:lnTo>
                    <a:lnTo>
                      <a:pt x="8" y="34"/>
                    </a:lnTo>
                    <a:lnTo>
                      <a:pt x="12" y="38"/>
                    </a:lnTo>
                    <a:lnTo>
                      <a:pt x="14" y="44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8" y="50"/>
                    </a:lnTo>
                    <a:lnTo>
                      <a:pt x="32" y="52"/>
                    </a:lnTo>
                    <a:lnTo>
                      <a:pt x="34" y="54"/>
                    </a:lnTo>
                    <a:lnTo>
                      <a:pt x="36" y="58"/>
                    </a:lnTo>
                    <a:lnTo>
                      <a:pt x="38" y="64"/>
                    </a:lnTo>
                    <a:lnTo>
                      <a:pt x="38" y="70"/>
                    </a:lnTo>
                    <a:lnTo>
                      <a:pt x="40" y="76"/>
                    </a:lnTo>
                    <a:lnTo>
                      <a:pt x="42" y="82"/>
                    </a:lnTo>
                    <a:lnTo>
                      <a:pt x="48" y="86"/>
                    </a:lnTo>
                    <a:lnTo>
                      <a:pt x="52" y="88"/>
                    </a:lnTo>
                    <a:lnTo>
                      <a:pt x="58" y="90"/>
                    </a:lnTo>
                    <a:lnTo>
                      <a:pt x="64" y="90"/>
                    </a:lnTo>
                    <a:lnTo>
                      <a:pt x="68" y="86"/>
                    </a:lnTo>
                    <a:lnTo>
                      <a:pt x="72" y="84"/>
                    </a:lnTo>
                    <a:lnTo>
                      <a:pt x="74" y="84"/>
                    </a:lnTo>
                    <a:lnTo>
                      <a:pt x="74" y="82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0" y="84"/>
                    </a:lnTo>
                    <a:lnTo>
                      <a:pt x="68" y="86"/>
                    </a:lnTo>
                    <a:lnTo>
                      <a:pt x="66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2"/>
                    </a:lnTo>
                    <a:lnTo>
                      <a:pt x="64" y="72"/>
                    </a:lnTo>
                    <a:lnTo>
                      <a:pt x="62" y="58"/>
                    </a:lnTo>
                    <a:lnTo>
                      <a:pt x="56" y="44"/>
                    </a:lnTo>
                    <a:lnTo>
                      <a:pt x="58" y="42"/>
                    </a:lnTo>
                    <a:lnTo>
                      <a:pt x="62" y="34"/>
                    </a:lnTo>
                    <a:lnTo>
                      <a:pt x="66" y="26"/>
                    </a:lnTo>
                    <a:lnTo>
                      <a:pt x="68" y="16"/>
                    </a:lnTo>
                    <a:lnTo>
                      <a:pt x="66" y="8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0"/>
                    </a:lnTo>
                    <a:lnTo>
                      <a:pt x="36" y="2"/>
                    </a:lnTo>
                    <a:lnTo>
                      <a:pt x="36" y="6"/>
                    </a:lnTo>
                    <a:lnTo>
                      <a:pt x="38" y="14"/>
                    </a:lnTo>
                    <a:lnTo>
                      <a:pt x="40" y="24"/>
                    </a:lnTo>
                    <a:lnTo>
                      <a:pt x="44" y="32"/>
                    </a:lnTo>
                    <a:lnTo>
                      <a:pt x="44" y="38"/>
                    </a:lnTo>
                    <a:lnTo>
                      <a:pt x="38" y="38"/>
                    </a:lnTo>
                    <a:lnTo>
                      <a:pt x="32" y="32"/>
                    </a:lnTo>
                    <a:lnTo>
                      <a:pt x="26" y="28"/>
                    </a:lnTo>
                    <a:lnTo>
                      <a:pt x="20" y="24"/>
                    </a:lnTo>
                    <a:lnTo>
                      <a:pt x="16" y="18"/>
                    </a:lnTo>
                    <a:lnTo>
                      <a:pt x="16" y="1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3" name="Freeform 361">
                <a:extLst>
                  <a:ext uri="{FF2B5EF4-FFF2-40B4-BE49-F238E27FC236}">
                    <a16:creationId xmlns:a16="http://schemas.microsoft.com/office/drawing/2014/main" id="{15938A13-69B5-4A9D-B4FD-1656A6BCEEE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25" y="1592"/>
                <a:ext cx="44" cy="46"/>
              </a:xfrm>
              <a:custGeom>
                <a:avLst/>
                <a:gdLst>
                  <a:gd name="T0" fmla="*/ 10 w 44"/>
                  <a:gd name="T1" fmla="*/ 2 h 46"/>
                  <a:gd name="T2" fmla="*/ 10 w 44"/>
                  <a:gd name="T3" fmla="*/ 2 h 46"/>
                  <a:gd name="T4" fmla="*/ 10 w 44"/>
                  <a:gd name="T5" fmla="*/ 2 h 46"/>
                  <a:gd name="T6" fmla="*/ 8 w 44"/>
                  <a:gd name="T7" fmla="*/ 0 h 46"/>
                  <a:gd name="T8" fmla="*/ 6 w 44"/>
                  <a:gd name="T9" fmla="*/ 0 h 46"/>
                  <a:gd name="T10" fmla="*/ 4 w 44"/>
                  <a:gd name="T11" fmla="*/ 0 h 46"/>
                  <a:gd name="T12" fmla="*/ 4 w 44"/>
                  <a:gd name="T13" fmla="*/ 0 h 46"/>
                  <a:gd name="T14" fmla="*/ 2 w 44"/>
                  <a:gd name="T15" fmla="*/ 2 h 46"/>
                  <a:gd name="T16" fmla="*/ 2 w 44"/>
                  <a:gd name="T17" fmla="*/ 4 h 46"/>
                  <a:gd name="T18" fmla="*/ 4 w 44"/>
                  <a:gd name="T19" fmla="*/ 8 h 46"/>
                  <a:gd name="T20" fmla="*/ 6 w 44"/>
                  <a:gd name="T21" fmla="*/ 12 h 46"/>
                  <a:gd name="T22" fmla="*/ 6 w 44"/>
                  <a:gd name="T23" fmla="*/ 14 h 46"/>
                  <a:gd name="T24" fmla="*/ 4 w 44"/>
                  <a:gd name="T25" fmla="*/ 18 h 46"/>
                  <a:gd name="T26" fmla="*/ 4 w 44"/>
                  <a:gd name="T27" fmla="*/ 22 h 46"/>
                  <a:gd name="T28" fmla="*/ 4 w 44"/>
                  <a:gd name="T29" fmla="*/ 28 h 46"/>
                  <a:gd name="T30" fmla="*/ 2 w 44"/>
                  <a:gd name="T31" fmla="*/ 34 h 46"/>
                  <a:gd name="T32" fmla="*/ 0 w 44"/>
                  <a:gd name="T33" fmla="*/ 38 h 46"/>
                  <a:gd name="T34" fmla="*/ 16 w 44"/>
                  <a:gd name="T35" fmla="*/ 34 h 46"/>
                  <a:gd name="T36" fmla="*/ 24 w 44"/>
                  <a:gd name="T37" fmla="*/ 46 h 46"/>
                  <a:gd name="T38" fmla="*/ 24 w 44"/>
                  <a:gd name="T39" fmla="*/ 44 h 46"/>
                  <a:gd name="T40" fmla="*/ 28 w 44"/>
                  <a:gd name="T41" fmla="*/ 44 h 46"/>
                  <a:gd name="T42" fmla="*/ 32 w 44"/>
                  <a:gd name="T43" fmla="*/ 42 h 46"/>
                  <a:gd name="T44" fmla="*/ 36 w 44"/>
                  <a:gd name="T45" fmla="*/ 40 h 46"/>
                  <a:gd name="T46" fmla="*/ 40 w 44"/>
                  <a:gd name="T47" fmla="*/ 36 h 46"/>
                  <a:gd name="T48" fmla="*/ 40 w 44"/>
                  <a:gd name="T49" fmla="*/ 36 h 46"/>
                  <a:gd name="T50" fmla="*/ 42 w 44"/>
                  <a:gd name="T51" fmla="*/ 32 h 46"/>
                  <a:gd name="T52" fmla="*/ 42 w 44"/>
                  <a:gd name="T53" fmla="*/ 28 h 46"/>
                  <a:gd name="T54" fmla="*/ 44 w 44"/>
                  <a:gd name="T55" fmla="*/ 24 h 46"/>
                  <a:gd name="T56" fmla="*/ 42 w 44"/>
                  <a:gd name="T57" fmla="*/ 18 h 46"/>
                  <a:gd name="T58" fmla="*/ 40 w 44"/>
                  <a:gd name="T59" fmla="*/ 12 h 46"/>
                  <a:gd name="T60" fmla="*/ 38 w 44"/>
                  <a:gd name="T61" fmla="*/ 12 h 46"/>
                  <a:gd name="T62" fmla="*/ 36 w 44"/>
                  <a:gd name="T63" fmla="*/ 10 h 46"/>
                  <a:gd name="T64" fmla="*/ 34 w 44"/>
                  <a:gd name="T65" fmla="*/ 6 h 46"/>
                  <a:gd name="T66" fmla="*/ 30 w 44"/>
                  <a:gd name="T67" fmla="*/ 4 h 46"/>
                  <a:gd name="T68" fmla="*/ 26 w 44"/>
                  <a:gd name="T69" fmla="*/ 0 h 46"/>
                  <a:gd name="T70" fmla="*/ 22 w 44"/>
                  <a:gd name="T71" fmla="*/ 0 h 46"/>
                  <a:gd name="T72" fmla="*/ 16 w 44"/>
                  <a:gd name="T73" fmla="*/ 0 h 46"/>
                  <a:gd name="T74" fmla="*/ 10 w 44"/>
                  <a:gd name="T75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46">
                    <a:moveTo>
                      <a:pt x="10" y="2"/>
                    </a:move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4" y="8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4" y="28"/>
                    </a:lnTo>
                    <a:lnTo>
                      <a:pt x="2" y="34"/>
                    </a:lnTo>
                    <a:lnTo>
                      <a:pt x="0" y="38"/>
                    </a:lnTo>
                    <a:lnTo>
                      <a:pt x="16" y="34"/>
                    </a:lnTo>
                    <a:lnTo>
                      <a:pt x="24" y="46"/>
                    </a:lnTo>
                    <a:lnTo>
                      <a:pt x="24" y="44"/>
                    </a:lnTo>
                    <a:lnTo>
                      <a:pt x="28" y="44"/>
                    </a:lnTo>
                    <a:lnTo>
                      <a:pt x="32" y="42"/>
                    </a:lnTo>
                    <a:lnTo>
                      <a:pt x="36" y="40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4" y="24"/>
                    </a:lnTo>
                    <a:lnTo>
                      <a:pt x="42" y="18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0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4" name="Freeform 362">
                <a:extLst>
                  <a:ext uri="{FF2B5EF4-FFF2-40B4-BE49-F238E27FC236}">
                    <a16:creationId xmlns:a16="http://schemas.microsoft.com/office/drawing/2014/main" id="{4B57EDD2-6848-48CF-886E-CD74844D8E0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75" y="1574"/>
                <a:ext cx="168" cy="98"/>
              </a:xfrm>
              <a:custGeom>
                <a:avLst/>
                <a:gdLst>
                  <a:gd name="T0" fmla="*/ 10 w 168"/>
                  <a:gd name="T1" fmla="*/ 2 h 98"/>
                  <a:gd name="T2" fmla="*/ 4 w 168"/>
                  <a:gd name="T3" fmla="*/ 0 h 98"/>
                  <a:gd name="T4" fmla="*/ 0 w 168"/>
                  <a:gd name="T5" fmla="*/ 6 h 98"/>
                  <a:gd name="T6" fmla="*/ 4 w 168"/>
                  <a:gd name="T7" fmla="*/ 24 h 98"/>
                  <a:gd name="T8" fmla="*/ 6 w 168"/>
                  <a:gd name="T9" fmla="*/ 28 h 98"/>
                  <a:gd name="T10" fmla="*/ 12 w 168"/>
                  <a:gd name="T11" fmla="*/ 32 h 98"/>
                  <a:gd name="T12" fmla="*/ 26 w 168"/>
                  <a:gd name="T13" fmla="*/ 26 h 98"/>
                  <a:gd name="T14" fmla="*/ 30 w 168"/>
                  <a:gd name="T15" fmla="*/ 24 h 98"/>
                  <a:gd name="T16" fmla="*/ 34 w 168"/>
                  <a:gd name="T17" fmla="*/ 24 h 98"/>
                  <a:gd name="T18" fmla="*/ 38 w 168"/>
                  <a:gd name="T19" fmla="*/ 38 h 98"/>
                  <a:gd name="T20" fmla="*/ 44 w 168"/>
                  <a:gd name="T21" fmla="*/ 72 h 98"/>
                  <a:gd name="T22" fmla="*/ 40 w 168"/>
                  <a:gd name="T23" fmla="*/ 72 h 98"/>
                  <a:gd name="T24" fmla="*/ 38 w 168"/>
                  <a:gd name="T25" fmla="*/ 80 h 98"/>
                  <a:gd name="T26" fmla="*/ 48 w 168"/>
                  <a:gd name="T27" fmla="*/ 88 h 98"/>
                  <a:gd name="T28" fmla="*/ 56 w 168"/>
                  <a:gd name="T29" fmla="*/ 86 h 98"/>
                  <a:gd name="T30" fmla="*/ 58 w 168"/>
                  <a:gd name="T31" fmla="*/ 84 h 98"/>
                  <a:gd name="T32" fmla="*/ 68 w 168"/>
                  <a:gd name="T33" fmla="*/ 86 h 98"/>
                  <a:gd name="T34" fmla="*/ 82 w 168"/>
                  <a:gd name="T35" fmla="*/ 94 h 98"/>
                  <a:gd name="T36" fmla="*/ 118 w 168"/>
                  <a:gd name="T37" fmla="*/ 96 h 98"/>
                  <a:gd name="T38" fmla="*/ 118 w 168"/>
                  <a:gd name="T39" fmla="*/ 92 h 98"/>
                  <a:gd name="T40" fmla="*/ 122 w 168"/>
                  <a:gd name="T41" fmla="*/ 86 h 98"/>
                  <a:gd name="T42" fmla="*/ 134 w 168"/>
                  <a:gd name="T43" fmla="*/ 88 h 98"/>
                  <a:gd name="T44" fmla="*/ 142 w 168"/>
                  <a:gd name="T45" fmla="*/ 92 h 98"/>
                  <a:gd name="T46" fmla="*/ 150 w 168"/>
                  <a:gd name="T47" fmla="*/ 90 h 98"/>
                  <a:gd name="T48" fmla="*/ 154 w 168"/>
                  <a:gd name="T49" fmla="*/ 82 h 98"/>
                  <a:gd name="T50" fmla="*/ 156 w 168"/>
                  <a:gd name="T51" fmla="*/ 76 h 98"/>
                  <a:gd name="T52" fmla="*/ 164 w 168"/>
                  <a:gd name="T53" fmla="*/ 72 h 98"/>
                  <a:gd name="T54" fmla="*/ 164 w 168"/>
                  <a:gd name="T55" fmla="*/ 66 h 98"/>
                  <a:gd name="T56" fmla="*/ 168 w 168"/>
                  <a:gd name="T57" fmla="*/ 62 h 98"/>
                  <a:gd name="T58" fmla="*/ 166 w 168"/>
                  <a:gd name="T59" fmla="*/ 56 h 98"/>
                  <a:gd name="T60" fmla="*/ 150 w 168"/>
                  <a:gd name="T61" fmla="*/ 50 h 98"/>
                  <a:gd name="T62" fmla="*/ 138 w 168"/>
                  <a:gd name="T63" fmla="*/ 48 h 98"/>
                  <a:gd name="T64" fmla="*/ 124 w 168"/>
                  <a:gd name="T65" fmla="*/ 44 h 98"/>
                  <a:gd name="T66" fmla="*/ 110 w 168"/>
                  <a:gd name="T67" fmla="*/ 46 h 98"/>
                  <a:gd name="T68" fmla="*/ 100 w 168"/>
                  <a:gd name="T69" fmla="*/ 50 h 98"/>
                  <a:gd name="T70" fmla="*/ 82 w 168"/>
                  <a:gd name="T71" fmla="*/ 44 h 98"/>
                  <a:gd name="T72" fmla="*/ 60 w 168"/>
                  <a:gd name="T73" fmla="*/ 30 h 98"/>
                  <a:gd name="T74" fmla="*/ 52 w 168"/>
                  <a:gd name="T75" fmla="*/ 24 h 98"/>
                  <a:gd name="T76" fmla="*/ 50 w 168"/>
                  <a:gd name="T77" fmla="*/ 20 h 98"/>
                  <a:gd name="T78" fmla="*/ 50 w 168"/>
                  <a:gd name="T79" fmla="*/ 16 h 98"/>
                  <a:gd name="T80" fmla="*/ 48 w 168"/>
                  <a:gd name="T81" fmla="*/ 10 h 98"/>
                  <a:gd name="T82" fmla="*/ 40 w 168"/>
                  <a:gd name="T83" fmla="*/ 10 h 98"/>
                  <a:gd name="T84" fmla="*/ 36 w 168"/>
                  <a:gd name="T85" fmla="*/ 14 h 98"/>
                  <a:gd name="T86" fmla="*/ 28 w 168"/>
                  <a:gd name="T87" fmla="*/ 12 h 98"/>
                  <a:gd name="T88" fmla="*/ 24 w 168"/>
                  <a:gd name="T89" fmla="*/ 4 h 98"/>
                  <a:gd name="T90" fmla="*/ 12 w 168"/>
                  <a:gd name="T91" fmla="*/ 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8" h="98">
                    <a:moveTo>
                      <a:pt x="12" y="2"/>
                    </a:moveTo>
                    <a:lnTo>
                      <a:pt x="12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6"/>
                    </a:lnTo>
                    <a:lnTo>
                      <a:pt x="4" y="24"/>
                    </a:lnTo>
                    <a:lnTo>
                      <a:pt x="4" y="26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0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20" y="30"/>
                    </a:lnTo>
                    <a:lnTo>
                      <a:pt x="26" y="26"/>
                    </a:lnTo>
                    <a:lnTo>
                      <a:pt x="28" y="26"/>
                    </a:lnTo>
                    <a:lnTo>
                      <a:pt x="28" y="24"/>
                    </a:lnTo>
                    <a:lnTo>
                      <a:pt x="30" y="24"/>
                    </a:lnTo>
                    <a:lnTo>
                      <a:pt x="30" y="24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6" y="28"/>
                    </a:lnTo>
                    <a:lnTo>
                      <a:pt x="36" y="32"/>
                    </a:lnTo>
                    <a:lnTo>
                      <a:pt x="38" y="38"/>
                    </a:lnTo>
                    <a:lnTo>
                      <a:pt x="38" y="48"/>
                    </a:lnTo>
                    <a:lnTo>
                      <a:pt x="44" y="72"/>
                    </a:lnTo>
                    <a:lnTo>
                      <a:pt x="44" y="72"/>
                    </a:lnTo>
                    <a:lnTo>
                      <a:pt x="42" y="72"/>
                    </a:lnTo>
                    <a:lnTo>
                      <a:pt x="40" y="72"/>
                    </a:lnTo>
                    <a:lnTo>
                      <a:pt x="40" y="72"/>
                    </a:lnTo>
                    <a:lnTo>
                      <a:pt x="38" y="74"/>
                    </a:lnTo>
                    <a:lnTo>
                      <a:pt x="38" y="76"/>
                    </a:lnTo>
                    <a:lnTo>
                      <a:pt x="38" y="80"/>
                    </a:lnTo>
                    <a:lnTo>
                      <a:pt x="40" y="84"/>
                    </a:lnTo>
                    <a:lnTo>
                      <a:pt x="44" y="88"/>
                    </a:lnTo>
                    <a:lnTo>
                      <a:pt x="48" y="88"/>
                    </a:lnTo>
                    <a:lnTo>
                      <a:pt x="50" y="88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8" y="84"/>
                    </a:lnTo>
                    <a:lnTo>
                      <a:pt x="62" y="84"/>
                    </a:lnTo>
                    <a:lnTo>
                      <a:pt x="64" y="84"/>
                    </a:lnTo>
                    <a:lnTo>
                      <a:pt x="68" y="86"/>
                    </a:lnTo>
                    <a:lnTo>
                      <a:pt x="72" y="90"/>
                    </a:lnTo>
                    <a:lnTo>
                      <a:pt x="74" y="92"/>
                    </a:lnTo>
                    <a:lnTo>
                      <a:pt x="82" y="94"/>
                    </a:lnTo>
                    <a:lnTo>
                      <a:pt x="94" y="98"/>
                    </a:lnTo>
                    <a:lnTo>
                      <a:pt x="106" y="96"/>
                    </a:lnTo>
                    <a:lnTo>
                      <a:pt x="118" y="96"/>
                    </a:lnTo>
                    <a:lnTo>
                      <a:pt x="118" y="94"/>
                    </a:lnTo>
                    <a:lnTo>
                      <a:pt x="118" y="94"/>
                    </a:lnTo>
                    <a:lnTo>
                      <a:pt x="118" y="92"/>
                    </a:lnTo>
                    <a:lnTo>
                      <a:pt x="120" y="90"/>
                    </a:lnTo>
                    <a:lnTo>
                      <a:pt x="120" y="88"/>
                    </a:lnTo>
                    <a:lnTo>
                      <a:pt x="122" y="86"/>
                    </a:lnTo>
                    <a:lnTo>
                      <a:pt x="124" y="86"/>
                    </a:lnTo>
                    <a:lnTo>
                      <a:pt x="128" y="86"/>
                    </a:lnTo>
                    <a:lnTo>
                      <a:pt x="134" y="88"/>
                    </a:lnTo>
                    <a:lnTo>
                      <a:pt x="140" y="92"/>
                    </a:lnTo>
                    <a:lnTo>
                      <a:pt x="140" y="92"/>
                    </a:lnTo>
                    <a:lnTo>
                      <a:pt x="142" y="92"/>
                    </a:lnTo>
                    <a:lnTo>
                      <a:pt x="144" y="92"/>
                    </a:lnTo>
                    <a:lnTo>
                      <a:pt x="148" y="92"/>
                    </a:lnTo>
                    <a:lnTo>
                      <a:pt x="150" y="90"/>
                    </a:lnTo>
                    <a:lnTo>
                      <a:pt x="152" y="88"/>
                    </a:lnTo>
                    <a:lnTo>
                      <a:pt x="154" y="86"/>
                    </a:lnTo>
                    <a:lnTo>
                      <a:pt x="154" y="82"/>
                    </a:lnTo>
                    <a:lnTo>
                      <a:pt x="154" y="76"/>
                    </a:lnTo>
                    <a:lnTo>
                      <a:pt x="154" y="76"/>
                    </a:lnTo>
                    <a:lnTo>
                      <a:pt x="156" y="76"/>
                    </a:lnTo>
                    <a:lnTo>
                      <a:pt x="158" y="74"/>
                    </a:lnTo>
                    <a:lnTo>
                      <a:pt x="162" y="74"/>
                    </a:lnTo>
                    <a:lnTo>
                      <a:pt x="164" y="72"/>
                    </a:lnTo>
                    <a:lnTo>
                      <a:pt x="164" y="70"/>
                    </a:lnTo>
                    <a:lnTo>
                      <a:pt x="164" y="66"/>
                    </a:lnTo>
                    <a:lnTo>
                      <a:pt x="164" y="66"/>
                    </a:lnTo>
                    <a:lnTo>
                      <a:pt x="166" y="64"/>
                    </a:lnTo>
                    <a:lnTo>
                      <a:pt x="166" y="64"/>
                    </a:lnTo>
                    <a:lnTo>
                      <a:pt x="168" y="62"/>
                    </a:lnTo>
                    <a:lnTo>
                      <a:pt x="168" y="60"/>
                    </a:lnTo>
                    <a:lnTo>
                      <a:pt x="168" y="58"/>
                    </a:lnTo>
                    <a:lnTo>
                      <a:pt x="166" y="56"/>
                    </a:lnTo>
                    <a:lnTo>
                      <a:pt x="162" y="54"/>
                    </a:lnTo>
                    <a:lnTo>
                      <a:pt x="158" y="52"/>
                    </a:lnTo>
                    <a:lnTo>
                      <a:pt x="150" y="50"/>
                    </a:lnTo>
                    <a:lnTo>
                      <a:pt x="142" y="48"/>
                    </a:lnTo>
                    <a:lnTo>
                      <a:pt x="140" y="48"/>
                    </a:lnTo>
                    <a:lnTo>
                      <a:pt x="138" y="48"/>
                    </a:lnTo>
                    <a:lnTo>
                      <a:pt x="134" y="46"/>
                    </a:lnTo>
                    <a:lnTo>
                      <a:pt x="130" y="44"/>
                    </a:lnTo>
                    <a:lnTo>
                      <a:pt x="124" y="44"/>
                    </a:lnTo>
                    <a:lnTo>
                      <a:pt x="118" y="44"/>
                    </a:lnTo>
                    <a:lnTo>
                      <a:pt x="110" y="44"/>
                    </a:lnTo>
                    <a:lnTo>
                      <a:pt x="110" y="46"/>
                    </a:lnTo>
                    <a:lnTo>
                      <a:pt x="108" y="46"/>
                    </a:lnTo>
                    <a:lnTo>
                      <a:pt x="106" y="48"/>
                    </a:lnTo>
                    <a:lnTo>
                      <a:pt x="100" y="50"/>
                    </a:lnTo>
                    <a:lnTo>
                      <a:pt x="96" y="50"/>
                    </a:lnTo>
                    <a:lnTo>
                      <a:pt x="90" y="48"/>
                    </a:lnTo>
                    <a:lnTo>
                      <a:pt x="82" y="44"/>
                    </a:lnTo>
                    <a:lnTo>
                      <a:pt x="62" y="32"/>
                    </a:lnTo>
                    <a:lnTo>
                      <a:pt x="62" y="32"/>
                    </a:lnTo>
                    <a:lnTo>
                      <a:pt x="60" y="30"/>
                    </a:lnTo>
                    <a:lnTo>
                      <a:pt x="58" y="26"/>
                    </a:lnTo>
                    <a:lnTo>
                      <a:pt x="56" y="24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0" y="22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50" y="18"/>
                    </a:lnTo>
                    <a:lnTo>
                      <a:pt x="50" y="16"/>
                    </a:lnTo>
                    <a:lnTo>
                      <a:pt x="50" y="14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38" y="12"/>
                    </a:lnTo>
                    <a:lnTo>
                      <a:pt x="36" y="14"/>
                    </a:lnTo>
                    <a:lnTo>
                      <a:pt x="32" y="14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4" y="4"/>
                    </a:lnTo>
                    <a:lnTo>
                      <a:pt x="22" y="2"/>
                    </a:lnTo>
                    <a:lnTo>
                      <a:pt x="18" y="2"/>
                    </a:lnTo>
                    <a:lnTo>
                      <a:pt x="12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5" name="Freeform 363">
                <a:extLst>
                  <a:ext uri="{FF2B5EF4-FFF2-40B4-BE49-F238E27FC236}">
                    <a16:creationId xmlns:a16="http://schemas.microsoft.com/office/drawing/2014/main" id="{1254AF07-B8F0-4EA6-8864-D9CA551DF2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85" y="1370"/>
                <a:ext cx="88" cy="102"/>
              </a:xfrm>
              <a:custGeom>
                <a:avLst/>
                <a:gdLst>
                  <a:gd name="T0" fmla="*/ 30 w 88"/>
                  <a:gd name="T1" fmla="*/ 44 h 102"/>
                  <a:gd name="T2" fmla="*/ 26 w 88"/>
                  <a:gd name="T3" fmla="*/ 38 h 102"/>
                  <a:gd name="T4" fmla="*/ 20 w 88"/>
                  <a:gd name="T5" fmla="*/ 32 h 102"/>
                  <a:gd name="T6" fmla="*/ 14 w 88"/>
                  <a:gd name="T7" fmla="*/ 28 h 102"/>
                  <a:gd name="T8" fmla="*/ 8 w 88"/>
                  <a:gd name="T9" fmla="*/ 24 h 102"/>
                  <a:gd name="T10" fmla="*/ 2 w 88"/>
                  <a:gd name="T11" fmla="*/ 16 h 102"/>
                  <a:gd name="T12" fmla="*/ 0 w 88"/>
                  <a:gd name="T13" fmla="*/ 8 h 102"/>
                  <a:gd name="T14" fmla="*/ 8 w 88"/>
                  <a:gd name="T15" fmla="*/ 0 h 102"/>
                  <a:gd name="T16" fmla="*/ 12 w 88"/>
                  <a:gd name="T17" fmla="*/ 0 h 102"/>
                  <a:gd name="T18" fmla="*/ 20 w 88"/>
                  <a:gd name="T19" fmla="*/ 2 h 102"/>
                  <a:gd name="T20" fmla="*/ 28 w 88"/>
                  <a:gd name="T21" fmla="*/ 6 h 102"/>
                  <a:gd name="T22" fmla="*/ 32 w 88"/>
                  <a:gd name="T23" fmla="*/ 16 h 102"/>
                  <a:gd name="T24" fmla="*/ 32 w 88"/>
                  <a:gd name="T25" fmla="*/ 20 h 102"/>
                  <a:gd name="T26" fmla="*/ 36 w 88"/>
                  <a:gd name="T27" fmla="*/ 24 h 102"/>
                  <a:gd name="T28" fmla="*/ 44 w 88"/>
                  <a:gd name="T29" fmla="*/ 26 h 102"/>
                  <a:gd name="T30" fmla="*/ 44 w 88"/>
                  <a:gd name="T31" fmla="*/ 24 h 102"/>
                  <a:gd name="T32" fmla="*/ 44 w 88"/>
                  <a:gd name="T33" fmla="*/ 18 h 102"/>
                  <a:gd name="T34" fmla="*/ 46 w 88"/>
                  <a:gd name="T35" fmla="*/ 12 h 102"/>
                  <a:gd name="T36" fmla="*/ 50 w 88"/>
                  <a:gd name="T37" fmla="*/ 10 h 102"/>
                  <a:gd name="T38" fmla="*/ 60 w 88"/>
                  <a:gd name="T39" fmla="*/ 14 h 102"/>
                  <a:gd name="T40" fmla="*/ 58 w 88"/>
                  <a:gd name="T41" fmla="*/ 20 h 102"/>
                  <a:gd name="T42" fmla="*/ 58 w 88"/>
                  <a:gd name="T43" fmla="*/ 30 h 102"/>
                  <a:gd name="T44" fmla="*/ 60 w 88"/>
                  <a:gd name="T45" fmla="*/ 40 h 102"/>
                  <a:gd name="T46" fmla="*/ 66 w 88"/>
                  <a:gd name="T47" fmla="*/ 46 h 102"/>
                  <a:gd name="T48" fmla="*/ 70 w 88"/>
                  <a:gd name="T49" fmla="*/ 44 h 102"/>
                  <a:gd name="T50" fmla="*/ 76 w 88"/>
                  <a:gd name="T51" fmla="*/ 34 h 102"/>
                  <a:gd name="T52" fmla="*/ 76 w 88"/>
                  <a:gd name="T53" fmla="*/ 32 h 102"/>
                  <a:gd name="T54" fmla="*/ 80 w 88"/>
                  <a:gd name="T55" fmla="*/ 28 h 102"/>
                  <a:gd name="T56" fmla="*/ 82 w 88"/>
                  <a:gd name="T57" fmla="*/ 26 h 102"/>
                  <a:gd name="T58" fmla="*/ 86 w 88"/>
                  <a:gd name="T59" fmla="*/ 28 h 102"/>
                  <a:gd name="T60" fmla="*/ 88 w 88"/>
                  <a:gd name="T61" fmla="*/ 38 h 102"/>
                  <a:gd name="T62" fmla="*/ 86 w 88"/>
                  <a:gd name="T63" fmla="*/ 48 h 102"/>
                  <a:gd name="T64" fmla="*/ 82 w 88"/>
                  <a:gd name="T65" fmla="*/ 68 h 102"/>
                  <a:gd name="T66" fmla="*/ 88 w 88"/>
                  <a:gd name="T67" fmla="*/ 90 h 102"/>
                  <a:gd name="T68" fmla="*/ 88 w 88"/>
                  <a:gd name="T69" fmla="*/ 92 h 102"/>
                  <a:gd name="T70" fmla="*/ 84 w 88"/>
                  <a:gd name="T71" fmla="*/ 98 h 102"/>
                  <a:gd name="T72" fmla="*/ 82 w 88"/>
                  <a:gd name="T73" fmla="*/ 102 h 102"/>
                  <a:gd name="T74" fmla="*/ 78 w 88"/>
                  <a:gd name="T75" fmla="*/ 100 h 102"/>
                  <a:gd name="T76" fmla="*/ 78 w 88"/>
                  <a:gd name="T77" fmla="*/ 96 h 102"/>
                  <a:gd name="T78" fmla="*/ 76 w 88"/>
                  <a:gd name="T79" fmla="*/ 90 h 102"/>
                  <a:gd name="T80" fmla="*/ 76 w 88"/>
                  <a:gd name="T81" fmla="*/ 80 h 102"/>
                  <a:gd name="T82" fmla="*/ 72 w 88"/>
                  <a:gd name="T83" fmla="*/ 76 h 102"/>
                  <a:gd name="T84" fmla="*/ 66 w 88"/>
                  <a:gd name="T85" fmla="*/ 78 h 102"/>
                  <a:gd name="T86" fmla="*/ 60 w 88"/>
                  <a:gd name="T87" fmla="*/ 74 h 102"/>
                  <a:gd name="T88" fmla="*/ 52 w 88"/>
                  <a:gd name="T89" fmla="*/ 70 h 102"/>
                  <a:gd name="T90" fmla="*/ 44 w 88"/>
                  <a:gd name="T91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8" h="102">
                    <a:moveTo>
                      <a:pt x="30" y="46"/>
                    </a:moveTo>
                    <a:lnTo>
                      <a:pt x="30" y="44"/>
                    </a:lnTo>
                    <a:lnTo>
                      <a:pt x="28" y="42"/>
                    </a:lnTo>
                    <a:lnTo>
                      <a:pt x="26" y="38"/>
                    </a:lnTo>
                    <a:lnTo>
                      <a:pt x="24" y="34"/>
                    </a:lnTo>
                    <a:lnTo>
                      <a:pt x="20" y="32"/>
                    </a:lnTo>
                    <a:lnTo>
                      <a:pt x="14" y="30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8" y="24"/>
                    </a:lnTo>
                    <a:lnTo>
                      <a:pt x="6" y="20"/>
                    </a:lnTo>
                    <a:lnTo>
                      <a:pt x="2" y="16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2"/>
                    </a:lnTo>
                    <a:lnTo>
                      <a:pt x="24" y="4"/>
                    </a:lnTo>
                    <a:lnTo>
                      <a:pt x="28" y="6"/>
                    </a:lnTo>
                    <a:lnTo>
                      <a:pt x="30" y="10"/>
                    </a:lnTo>
                    <a:lnTo>
                      <a:pt x="32" y="16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34" y="22"/>
                    </a:lnTo>
                    <a:lnTo>
                      <a:pt x="36" y="24"/>
                    </a:lnTo>
                    <a:lnTo>
                      <a:pt x="40" y="26"/>
                    </a:lnTo>
                    <a:lnTo>
                      <a:pt x="44" y="26"/>
                    </a:lnTo>
                    <a:lnTo>
                      <a:pt x="44" y="26"/>
                    </a:lnTo>
                    <a:lnTo>
                      <a:pt x="44" y="24"/>
                    </a:lnTo>
                    <a:lnTo>
                      <a:pt x="44" y="20"/>
                    </a:lnTo>
                    <a:lnTo>
                      <a:pt x="44" y="18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0" y="10"/>
                    </a:lnTo>
                    <a:lnTo>
                      <a:pt x="54" y="12"/>
                    </a:lnTo>
                    <a:lnTo>
                      <a:pt x="60" y="14"/>
                    </a:lnTo>
                    <a:lnTo>
                      <a:pt x="60" y="16"/>
                    </a:lnTo>
                    <a:lnTo>
                      <a:pt x="58" y="20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60" y="34"/>
                    </a:lnTo>
                    <a:lnTo>
                      <a:pt x="60" y="40"/>
                    </a:lnTo>
                    <a:lnTo>
                      <a:pt x="64" y="44"/>
                    </a:lnTo>
                    <a:lnTo>
                      <a:pt x="66" y="46"/>
                    </a:lnTo>
                    <a:lnTo>
                      <a:pt x="68" y="46"/>
                    </a:lnTo>
                    <a:lnTo>
                      <a:pt x="70" y="44"/>
                    </a:lnTo>
                    <a:lnTo>
                      <a:pt x="72" y="42"/>
                    </a:lnTo>
                    <a:lnTo>
                      <a:pt x="76" y="34"/>
                    </a:lnTo>
                    <a:lnTo>
                      <a:pt x="76" y="34"/>
                    </a:lnTo>
                    <a:lnTo>
                      <a:pt x="76" y="32"/>
                    </a:lnTo>
                    <a:lnTo>
                      <a:pt x="78" y="30"/>
                    </a:lnTo>
                    <a:lnTo>
                      <a:pt x="80" y="28"/>
                    </a:lnTo>
                    <a:lnTo>
                      <a:pt x="80" y="28"/>
                    </a:lnTo>
                    <a:lnTo>
                      <a:pt x="82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6" y="32"/>
                    </a:lnTo>
                    <a:lnTo>
                      <a:pt x="88" y="38"/>
                    </a:lnTo>
                    <a:lnTo>
                      <a:pt x="88" y="46"/>
                    </a:lnTo>
                    <a:lnTo>
                      <a:pt x="86" y="48"/>
                    </a:lnTo>
                    <a:lnTo>
                      <a:pt x="84" y="58"/>
                    </a:lnTo>
                    <a:lnTo>
                      <a:pt x="82" y="68"/>
                    </a:lnTo>
                    <a:lnTo>
                      <a:pt x="84" y="80"/>
                    </a:lnTo>
                    <a:lnTo>
                      <a:pt x="88" y="90"/>
                    </a:lnTo>
                    <a:lnTo>
                      <a:pt x="88" y="90"/>
                    </a:lnTo>
                    <a:lnTo>
                      <a:pt x="88" y="92"/>
                    </a:lnTo>
                    <a:lnTo>
                      <a:pt x="86" y="96"/>
                    </a:lnTo>
                    <a:lnTo>
                      <a:pt x="84" y="98"/>
                    </a:lnTo>
                    <a:lnTo>
                      <a:pt x="84" y="100"/>
                    </a:lnTo>
                    <a:lnTo>
                      <a:pt x="82" y="102"/>
                    </a:lnTo>
                    <a:lnTo>
                      <a:pt x="80" y="102"/>
                    </a:lnTo>
                    <a:lnTo>
                      <a:pt x="78" y="100"/>
                    </a:lnTo>
                    <a:lnTo>
                      <a:pt x="78" y="96"/>
                    </a:lnTo>
                    <a:lnTo>
                      <a:pt x="78" y="96"/>
                    </a:lnTo>
                    <a:lnTo>
                      <a:pt x="76" y="92"/>
                    </a:lnTo>
                    <a:lnTo>
                      <a:pt x="76" y="90"/>
                    </a:lnTo>
                    <a:lnTo>
                      <a:pt x="76" y="86"/>
                    </a:lnTo>
                    <a:lnTo>
                      <a:pt x="76" y="80"/>
                    </a:lnTo>
                    <a:lnTo>
                      <a:pt x="74" y="78"/>
                    </a:lnTo>
                    <a:lnTo>
                      <a:pt x="72" y="76"/>
                    </a:lnTo>
                    <a:lnTo>
                      <a:pt x="68" y="74"/>
                    </a:lnTo>
                    <a:lnTo>
                      <a:pt x="66" y="78"/>
                    </a:lnTo>
                    <a:lnTo>
                      <a:pt x="64" y="76"/>
                    </a:lnTo>
                    <a:lnTo>
                      <a:pt x="60" y="74"/>
                    </a:lnTo>
                    <a:lnTo>
                      <a:pt x="56" y="72"/>
                    </a:lnTo>
                    <a:lnTo>
                      <a:pt x="52" y="70"/>
                    </a:lnTo>
                    <a:lnTo>
                      <a:pt x="46" y="66"/>
                    </a:lnTo>
                    <a:lnTo>
                      <a:pt x="44" y="60"/>
                    </a:lnTo>
                    <a:lnTo>
                      <a:pt x="30" y="46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6" name="Freeform 364">
                <a:extLst>
                  <a:ext uri="{FF2B5EF4-FFF2-40B4-BE49-F238E27FC236}">
                    <a16:creationId xmlns:a16="http://schemas.microsoft.com/office/drawing/2014/main" id="{E1FF82F4-8E4C-47E6-94E4-702007C443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1" y="1414"/>
                <a:ext cx="38" cy="54"/>
              </a:xfrm>
              <a:custGeom>
                <a:avLst/>
                <a:gdLst>
                  <a:gd name="T0" fmla="*/ 16 w 38"/>
                  <a:gd name="T1" fmla="*/ 0 h 54"/>
                  <a:gd name="T2" fmla="*/ 14 w 38"/>
                  <a:gd name="T3" fmla="*/ 0 h 54"/>
                  <a:gd name="T4" fmla="*/ 14 w 38"/>
                  <a:gd name="T5" fmla="*/ 0 h 54"/>
                  <a:gd name="T6" fmla="*/ 12 w 38"/>
                  <a:gd name="T7" fmla="*/ 0 h 54"/>
                  <a:gd name="T8" fmla="*/ 8 w 38"/>
                  <a:gd name="T9" fmla="*/ 2 h 54"/>
                  <a:gd name="T10" fmla="*/ 6 w 38"/>
                  <a:gd name="T11" fmla="*/ 6 h 54"/>
                  <a:gd name="T12" fmla="*/ 4 w 38"/>
                  <a:gd name="T13" fmla="*/ 10 h 54"/>
                  <a:gd name="T14" fmla="*/ 2 w 38"/>
                  <a:gd name="T15" fmla="*/ 16 h 54"/>
                  <a:gd name="T16" fmla="*/ 2 w 38"/>
                  <a:gd name="T17" fmla="*/ 24 h 54"/>
                  <a:gd name="T18" fmla="*/ 0 w 38"/>
                  <a:gd name="T19" fmla="*/ 48 h 54"/>
                  <a:gd name="T20" fmla="*/ 2 w 38"/>
                  <a:gd name="T21" fmla="*/ 48 h 54"/>
                  <a:gd name="T22" fmla="*/ 10 w 38"/>
                  <a:gd name="T23" fmla="*/ 52 h 54"/>
                  <a:gd name="T24" fmla="*/ 18 w 38"/>
                  <a:gd name="T25" fmla="*/ 54 h 54"/>
                  <a:gd name="T26" fmla="*/ 28 w 38"/>
                  <a:gd name="T27" fmla="*/ 54 h 54"/>
                  <a:gd name="T28" fmla="*/ 36 w 38"/>
                  <a:gd name="T29" fmla="*/ 50 h 54"/>
                  <a:gd name="T30" fmla="*/ 38 w 38"/>
                  <a:gd name="T31" fmla="*/ 40 h 54"/>
                  <a:gd name="T32" fmla="*/ 16 w 38"/>
                  <a:gd name="T3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4">
                    <a:moveTo>
                      <a:pt x="16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6" y="6"/>
                    </a:lnTo>
                    <a:lnTo>
                      <a:pt x="4" y="10"/>
                    </a:lnTo>
                    <a:lnTo>
                      <a:pt x="2" y="16"/>
                    </a:lnTo>
                    <a:lnTo>
                      <a:pt x="2" y="24"/>
                    </a:lnTo>
                    <a:lnTo>
                      <a:pt x="0" y="48"/>
                    </a:lnTo>
                    <a:lnTo>
                      <a:pt x="2" y="48"/>
                    </a:lnTo>
                    <a:lnTo>
                      <a:pt x="10" y="52"/>
                    </a:lnTo>
                    <a:lnTo>
                      <a:pt x="18" y="54"/>
                    </a:lnTo>
                    <a:lnTo>
                      <a:pt x="28" y="54"/>
                    </a:lnTo>
                    <a:lnTo>
                      <a:pt x="36" y="50"/>
                    </a:lnTo>
                    <a:lnTo>
                      <a:pt x="38" y="40"/>
                    </a:lnTo>
                    <a:lnTo>
                      <a:pt x="16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7" name="Freeform 365">
                <a:extLst>
                  <a:ext uri="{FF2B5EF4-FFF2-40B4-BE49-F238E27FC236}">
                    <a16:creationId xmlns:a16="http://schemas.microsoft.com/office/drawing/2014/main" id="{DF1CC553-333E-41F6-8E18-B6082F15B1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17" y="1424"/>
                <a:ext cx="68" cy="146"/>
              </a:xfrm>
              <a:custGeom>
                <a:avLst/>
                <a:gdLst>
                  <a:gd name="T0" fmla="*/ 18 w 68"/>
                  <a:gd name="T1" fmla="*/ 2 h 146"/>
                  <a:gd name="T2" fmla="*/ 16 w 68"/>
                  <a:gd name="T3" fmla="*/ 0 h 146"/>
                  <a:gd name="T4" fmla="*/ 12 w 68"/>
                  <a:gd name="T5" fmla="*/ 0 h 146"/>
                  <a:gd name="T6" fmla="*/ 10 w 68"/>
                  <a:gd name="T7" fmla="*/ 6 h 146"/>
                  <a:gd name="T8" fmla="*/ 12 w 68"/>
                  <a:gd name="T9" fmla="*/ 10 h 146"/>
                  <a:gd name="T10" fmla="*/ 12 w 68"/>
                  <a:gd name="T11" fmla="*/ 16 h 146"/>
                  <a:gd name="T12" fmla="*/ 10 w 68"/>
                  <a:gd name="T13" fmla="*/ 20 h 146"/>
                  <a:gd name="T14" fmla="*/ 6 w 68"/>
                  <a:gd name="T15" fmla="*/ 22 h 146"/>
                  <a:gd name="T16" fmla="*/ 4 w 68"/>
                  <a:gd name="T17" fmla="*/ 32 h 146"/>
                  <a:gd name="T18" fmla="*/ 2 w 68"/>
                  <a:gd name="T19" fmla="*/ 46 h 146"/>
                  <a:gd name="T20" fmla="*/ 2 w 68"/>
                  <a:gd name="T21" fmla="*/ 54 h 146"/>
                  <a:gd name="T22" fmla="*/ 0 w 68"/>
                  <a:gd name="T23" fmla="*/ 58 h 146"/>
                  <a:gd name="T24" fmla="*/ 0 w 68"/>
                  <a:gd name="T25" fmla="*/ 60 h 146"/>
                  <a:gd name="T26" fmla="*/ 0 w 68"/>
                  <a:gd name="T27" fmla="*/ 66 h 146"/>
                  <a:gd name="T28" fmla="*/ 6 w 68"/>
                  <a:gd name="T29" fmla="*/ 78 h 146"/>
                  <a:gd name="T30" fmla="*/ 4 w 68"/>
                  <a:gd name="T31" fmla="*/ 84 h 146"/>
                  <a:gd name="T32" fmla="*/ 8 w 68"/>
                  <a:gd name="T33" fmla="*/ 84 h 146"/>
                  <a:gd name="T34" fmla="*/ 12 w 68"/>
                  <a:gd name="T35" fmla="*/ 88 h 146"/>
                  <a:gd name="T36" fmla="*/ 14 w 68"/>
                  <a:gd name="T37" fmla="*/ 96 h 146"/>
                  <a:gd name="T38" fmla="*/ 14 w 68"/>
                  <a:gd name="T39" fmla="*/ 100 h 146"/>
                  <a:gd name="T40" fmla="*/ 14 w 68"/>
                  <a:gd name="T41" fmla="*/ 106 h 146"/>
                  <a:gd name="T42" fmla="*/ 12 w 68"/>
                  <a:gd name="T43" fmla="*/ 108 h 146"/>
                  <a:gd name="T44" fmla="*/ 12 w 68"/>
                  <a:gd name="T45" fmla="*/ 110 h 146"/>
                  <a:gd name="T46" fmla="*/ 10 w 68"/>
                  <a:gd name="T47" fmla="*/ 116 h 146"/>
                  <a:gd name="T48" fmla="*/ 12 w 68"/>
                  <a:gd name="T49" fmla="*/ 126 h 146"/>
                  <a:gd name="T50" fmla="*/ 10 w 68"/>
                  <a:gd name="T51" fmla="*/ 130 h 146"/>
                  <a:gd name="T52" fmla="*/ 12 w 68"/>
                  <a:gd name="T53" fmla="*/ 136 h 146"/>
                  <a:gd name="T54" fmla="*/ 16 w 68"/>
                  <a:gd name="T55" fmla="*/ 142 h 146"/>
                  <a:gd name="T56" fmla="*/ 26 w 68"/>
                  <a:gd name="T57" fmla="*/ 146 h 146"/>
                  <a:gd name="T58" fmla="*/ 34 w 68"/>
                  <a:gd name="T59" fmla="*/ 146 h 146"/>
                  <a:gd name="T60" fmla="*/ 36 w 68"/>
                  <a:gd name="T61" fmla="*/ 146 h 146"/>
                  <a:gd name="T62" fmla="*/ 40 w 68"/>
                  <a:gd name="T63" fmla="*/ 146 h 146"/>
                  <a:gd name="T64" fmla="*/ 46 w 68"/>
                  <a:gd name="T65" fmla="*/ 142 h 146"/>
                  <a:gd name="T66" fmla="*/ 50 w 68"/>
                  <a:gd name="T67" fmla="*/ 134 h 146"/>
                  <a:gd name="T68" fmla="*/ 52 w 68"/>
                  <a:gd name="T69" fmla="*/ 130 h 146"/>
                  <a:gd name="T70" fmla="*/ 56 w 68"/>
                  <a:gd name="T71" fmla="*/ 120 h 146"/>
                  <a:gd name="T72" fmla="*/ 62 w 68"/>
                  <a:gd name="T73" fmla="*/ 112 h 146"/>
                  <a:gd name="T74" fmla="*/ 64 w 68"/>
                  <a:gd name="T75" fmla="*/ 108 h 146"/>
                  <a:gd name="T76" fmla="*/ 68 w 68"/>
                  <a:gd name="T77" fmla="*/ 100 h 146"/>
                  <a:gd name="T78" fmla="*/ 68 w 68"/>
                  <a:gd name="T79" fmla="*/ 84 h 146"/>
                  <a:gd name="T80" fmla="*/ 66 w 68"/>
                  <a:gd name="T81" fmla="*/ 80 h 146"/>
                  <a:gd name="T82" fmla="*/ 60 w 68"/>
                  <a:gd name="T83" fmla="*/ 78 h 146"/>
                  <a:gd name="T84" fmla="*/ 56 w 68"/>
                  <a:gd name="T85" fmla="*/ 80 h 146"/>
                  <a:gd name="T86" fmla="*/ 54 w 68"/>
                  <a:gd name="T87" fmla="*/ 80 h 146"/>
                  <a:gd name="T88" fmla="*/ 50 w 68"/>
                  <a:gd name="T89" fmla="*/ 80 h 146"/>
                  <a:gd name="T90" fmla="*/ 52 w 68"/>
                  <a:gd name="T91" fmla="*/ 78 h 146"/>
                  <a:gd name="T92" fmla="*/ 54 w 68"/>
                  <a:gd name="T93" fmla="*/ 74 h 146"/>
                  <a:gd name="T94" fmla="*/ 56 w 68"/>
                  <a:gd name="T95" fmla="*/ 72 h 146"/>
                  <a:gd name="T96" fmla="*/ 56 w 68"/>
                  <a:gd name="T97" fmla="*/ 64 h 146"/>
                  <a:gd name="T98" fmla="*/ 56 w 68"/>
                  <a:gd name="T99" fmla="*/ 56 h 146"/>
                  <a:gd name="T100" fmla="*/ 54 w 68"/>
                  <a:gd name="T101" fmla="*/ 48 h 146"/>
                  <a:gd name="T102" fmla="*/ 48 w 68"/>
                  <a:gd name="T103" fmla="*/ 36 h 146"/>
                  <a:gd name="T104" fmla="*/ 42 w 68"/>
                  <a:gd name="T105" fmla="*/ 28 h 146"/>
                  <a:gd name="T106" fmla="*/ 38 w 68"/>
                  <a:gd name="T107" fmla="*/ 22 h 146"/>
                  <a:gd name="T108" fmla="*/ 32 w 68"/>
                  <a:gd name="T109" fmla="*/ 16 h 146"/>
                  <a:gd name="T110" fmla="*/ 26 w 68"/>
                  <a:gd name="T111" fmla="*/ 12 h 146"/>
                  <a:gd name="T112" fmla="*/ 24 w 68"/>
                  <a:gd name="T113" fmla="*/ 10 h 146"/>
                  <a:gd name="T114" fmla="*/ 20 w 68"/>
                  <a:gd name="T115" fmla="*/ 6 h 146"/>
                  <a:gd name="T116" fmla="*/ 20 w 68"/>
                  <a:gd name="T117" fmla="*/ 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8" h="146">
                    <a:moveTo>
                      <a:pt x="20" y="2"/>
                    </a:moveTo>
                    <a:lnTo>
                      <a:pt x="18" y="2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6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8" y="20"/>
                    </a:lnTo>
                    <a:lnTo>
                      <a:pt x="6" y="22"/>
                    </a:lnTo>
                    <a:lnTo>
                      <a:pt x="4" y="26"/>
                    </a:lnTo>
                    <a:lnTo>
                      <a:pt x="4" y="32"/>
                    </a:lnTo>
                    <a:lnTo>
                      <a:pt x="2" y="40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0" y="62"/>
                    </a:lnTo>
                    <a:lnTo>
                      <a:pt x="0" y="66"/>
                    </a:lnTo>
                    <a:lnTo>
                      <a:pt x="2" y="72"/>
                    </a:lnTo>
                    <a:lnTo>
                      <a:pt x="6" y="78"/>
                    </a:lnTo>
                    <a:lnTo>
                      <a:pt x="2" y="84"/>
                    </a:lnTo>
                    <a:lnTo>
                      <a:pt x="4" y="84"/>
                    </a:lnTo>
                    <a:lnTo>
                      <a:pt x="6" y="84"/>
                    </a:lnTo>
                    <a:lnTo>
                      <a:pt x="8" y="84"/>
                    </a:lnTo>
                    <a:lnTo>
                      <a:pt x="10" y="86"/>
                    </a:lnTo>
                    <a:lnTo>
                      <a:pt x="12" y="88"/>
                    </a:lnTo>
                    <a:lnTo>
                      <a:pt x="14" y="92"/>
                    </a:lnTo>
                    <a:lnTo>
                      <a:pt x="14" y="96"/>
                    </a:lnTo>
                    <a:lnTo>
                      <a:pt x="14" y="98"/>
                    </a:lnTo>
                    <a:lnTo>
                      <a:pt x="14" y="100"/>
                    </a:lnTo>
                    <a:lnTo>
                      <a:pt x="16" y="102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2" y="108"/>
                    </a:lnTo>
                    <a:lnTo>
                      <a:pt x="12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10" y="116"/>
                    </a:lnTo>
                    <a:lnTo>
                      <a:pt x="10" y="120"/>
                    </a:lnTo>
                    <a:lnTo>
                      <a:pt x="12" y="126"/>
                    </a:lnTo>
                    <a:lnTo>
                      <a:pt x="12" y="128"/>
                    </a:lnTo>
                    <a:lnTo>
                      <a:pt x="10" y="130"/>
                    </a:lnTo>
                    <a:lnTo>
                      <a:pt x="10" y="132"/>
                    </a:lnTo>
                    <a:lnTo>
                      <a:pt x="12" y="136"/>
                    </a:lnTo>
                    <a:lnTo>
                      <a:pt x="12" y="140"/>
                    </a:lnTo>
                    <a:lnTo>
                      <a:pt x="16" y="142"/>
                    </a:lnTo>
                    <a:lnTo>
                      <a:pt x="22" y="144"/>
                    </a:lnTo>
                    <a:lnTo>
                      <a:pt x="26" y="146"/>
                    </a:lnTo>
                    <a:lnTo>
                      <a:pt x="30" y="146"/>
                    </a:lnTo>
                    <a:lnTo>
                      <a:pt x="34" y="146"/>
                    </a:lnTo>
                    <a:lnTo>
                      <a:pt x="36" y="146"/>
                    </a:lnTo>
                    <a:lnTo>
                      <a:pt x="36" y="146"/>
                    </a:lnTo>
                    <a:lnTo>
                      <a:pt x="38" y="146"/>
                    </a:lnTo>
                    <a:lnTo>
                      <a:pt x="40" y="146"/>
                    </a:lnTo>
                    <a:lnTo>
                      <a:pt x="44" y="144"/>
                    </a:lnTo>
                    <a:lnTo>
                      <a:pt x="46" y="142"/>
                    </a:lnTo>
                    <a:lnTo>
                      <a:pt x="48" y="140"/>
                    </a:lnTo>
                    <a:lnTo>
                      <a:pt x="50" y="134"/>
                    </a:lnTo>
                    <a:lnTo>
                      <a:pt x="50" y="134"/>
                    </a:lnTo>
                    <a:lnTo>
                      <a:pt x="52" y="130"/>
                    </a:lnTo>
                    <a:lnTo>
                      <a:pt x="52" y="126"/>
                    </a:lnTo>
                    <a:lnTo>
                      <a:pt x="56" y="120"/>
                    </a:lnTo>
                    <a:lnTo>
                      <a:pt x="58" y="116"/>
                    </a:lnTo>
                    <a:lnTo>
                      <a:pt x="62" y="112"/>
                    </a:lnTo>
                    <a:lnTo>
                      <a:pt x="64" y="110"/>
                    </a:lnTo>
                    <a:lnTo>
                      <a:pt x="64" y="108"/>
                    </a:lnTo>
                    <a:lnTo>
                      <a:pt x="66" y="104"/>
                    </a:lnTo>
                    <a:lnTo>
                      <a:pt x="68" y="100"/>
                    </a:lnTo>
                    <a:lnTo>
                      <a:pt x="68" y="92"/>
                    </a:lnTo>
                    <a:lnTo>
                      <a:pt x="68" y="84"/>
                    </a:lnTo>
                    <a:lnTo>
                      <a:pt x="68" y="84"/>
                    </a:lnTo>
                    <a:lnTo>
                      <a:pt x="66" y="80"/>
                    </a:lnTo>
                    <a:lnTo>
                      <a:pt x="62" y="78"/>
                    </a:lnTo>
                    <a:lnTo>
                      <a:pt x="60" y="78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52" y="80"/>
                    </a:lnTo>
                    <a:lnTo>
                      <a:pt x="50" y="80"/>
                    </a:lnTo>
                    <a:lnTo>
                      <a:pt x="50" y="80"/>
                    </a:lnTo>
                    <a:lnTo>
                      <a:pt x="52" y="7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6" y="72"/>
                    </a:lnTo>
                    <a:lnTo>
                      <a:pt x="56" y="68"/>
                    </a:lnTo>
                    <a:lnTo>
                      <a:pt x="56" y="64"/>
                    </a:lnTo>
                    <a:lnTo>
                      <a:pt x="56" y="58"/>
                    </a:lnTo>
                    <a:lnTo>
                      <a:pt x="56" y="56"/>
                    </a:lnTo>
                    <a:lnTo>
                      <a:pt x="56" y="52"/>
                    </a:lnTo>
                    <a:lnTo>
                      <a:pt x="54" y="48"/>
                    </a:lnTo>
                    <a:lnTo>
                      <a:pt x="52" y="42"/>
                    </a:lnTo>
                    <a:lnTo>
                      <a:pt x="48" y="36"/>
                    </a:lnTo>
                    <a:lnTo>
                      <a:pt x="44" y="30"/>
                    </a:lnTo>
                    <a:lnTo>
                      <a:pt x="42" y="28"/>
                    </a:lnTo>
                    <a:lnTo>
                      <a:pt x="40" y="26"/>
                    </a:lnTo>
                    <a:lnTo>
                      <a:pt x="38" y="22"/>
                    </a:lnTo>
                    <a:lnTo>
                      <a:pt x="36" y="18"/>
                    </a:lnTo>
                    <a:lnTo>
                      <a:pt x="32" y="16"/>
                    </a:lnTo>
                    <a:lnTo>
                      <a:pt x="30" y="14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8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20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8" name="Freeform 366">
                <a:extLst>
                  <a:ext uri="{FF2B5EF4-FFF2-40B4-BE49-F238E27FC236}">
                    <a16:creationId xmlns:a16="http://schemas.microsoft.com/office/drawing/2014/main" id="{705C57BC-EB75-4ADD-B5C8-45A6046521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79" y="1838"/>
                <a:ext cx="50" cy="46"/>
              </a:xfrm>
              <a:custGeom>
                <a:avLst/>
                <a:gdLst>
                  <a:gd name="T0" fmla="*/ 24 w 50"/>
                  <a:gd name="T1" fmla="*/ 18 h 46"/>
                  <a:gd name="T2" fmla="*/ 24 w 50"/>
                  <a:gd name="T3" fmla="*/ 18 h 46"/>
                  <a:gd name="T4" fmla="*/ 22 w 50"/>
                  <a:gd name="T5" fmla="*/ 18 h 46"/>
                  <a:gd name="T6" fmla="*/ 18 w 50"/>
                  <a:gd name="T7" fmla="*/ 18 h 46"/>
                  <a:gd name="T8" fmla="*/ 16 w 50"/>
                  <a:gd name="T9" fmla="*/ 20 h 46"/>
                  <a:gd name="T10" fmla="*/ 12 w 50"/>
                  <a:gd name="T11" fmla="*/ 22 h 46"/>
                  <a:gd name="T12" fmla="*/ 10 w 50"/>
                  <a:gd name="T13" fmla="*/ 24 h 46"/>
                  <a:gd name="T14" fmla="*/ 8 w 50"/>
                  <a:gd name="T15" fmla="*/ 26 h 46"/>
                  <a:gd name="T16" fmla="*/ 8 w 50"/>
                  <a:gd name="T17" fmla="*/ 26 h 46"/>
                  <a:gd name="T18" fmla="*/ 6 w 50"/>
                  <a:gd name="T19" fmla="*/ 26 h 46"/>
                  <a:gd name="T20" fmla="*/ 4 w 50"/>
                  <a:gd name="T21" fmla="*/ 26 h 46"/>
                  <a:gd name="T22" fmla="*/ 2 w 50"/>
                  <a:gd name="T23" fmla="*/ 28 h 46"/>
                  <a:gd name="T24" fmla="*/ 0 w 50"/>
                  <a:gd name="T25" fmla="*/ 30 h 46"/>
                  <a:gd name="T26" fmla="*/ 0 w 50"/>
                  <a:gd name="T27" fmla="*/ 32 h 46"/>
                  <a:gd name="T28" fmla="*/ 0 w 50"/>
                  <a:gd name="T29" fmla="*/ 38 h 46"/>
                  <a:gd name="T30" fmla="*/ 0 w 50"/>
                  <a:gd name="T31" fmla="*/ 38 h 46"/>
                  <a:gd name="T32" fmla="*/ 4 w 50"/>
                  <a:gd name="T33" fmla="*/ 40 h 46"/>
                  <a:gd name="T34" fmla="*/ 6 w 50"/>
                  <a:gd name="T35" fmla="*/ 42 h 46"/>
                  <a:gd name="T36" fmla="*/ 12 w 50"/>
                  <a:gd name="T37" fmla="*/ 44 h 46"/>
                  <a:gd name="T38" fmla="*/ 18 w 50"/>
                  <a:gd name="T39" fmla="*/ 46 h 46"/>
                  <a:gd name="T40" fmla="*/ 24 w 50"/>
                  <a:gd name="T41" fmla="*/ 46 h 46"/>
                  <a:gd name="T42" fmla="*/ 26 w 50"/>
                  <a:gd name="T43" fmla="*/ 46 h 46"/>
                  <a:gd name="T44" fmla="*/ 30 w 50"/>
                  <a:gd name="T45" fmla="*/ 46 h 46"/>
                  <a:gd name="T46" fmla="*/ 34 w 50"/>
                  <a:gd name="T47" fmla="*/ 44 h 46"/>
                  <a:gd name="T48" fmla="*/ 38 w 50"/>
                  <a:gd name="T49" fmla="*/ 44 h 46"/>
                  <a:gd name="T50" fmla="*/ 44 w 50"/>
                  <a:gd name="T51" fmla="*/ 44 h 46"/>
                  <a:gd name="T52" fmla="*/ 48 w 50"/>
                  <a:gd name="T53" fmla="*/ 44 h 46"/>
                  <a:gd name="T54" fmla="*/ 50 w 50"/>
                  <a:gd name="T55" fmla="*/ 46 h 46"/>
                  <a:gd name="T56" fmla="*/ 50 w 50"/>
                  <a:gd name="T57" fmla="*/ 44 h 46"/>
                  <a:gd name="T58" fmla="*/ 48 w 50"/>
                  <a:gd name="T59" fmla="*/ 42 h 46"/>
                  <a:gd name="T60" fmla="*/ 48 w 50"/>
                  <a:gd name="T61" fmla="*/ 36 h 46"/>
                  <a:gd name="T62" fmla="*/ 46 w 50"/>
                  <a:gd name="T63" fmla="*/ 30 h 46"/>
                  <a:gd name="T64" fmla="*/ 44 w 50"/>
                  <a:gd name="T65" fmla="*/ 26 h 46"/>
                  <a:gd name="T66" fmla="*/ 42 w 50"/>
                  <a:gd name="T67" fmla="*/ 24 h 46"/>
                  <a:gd name="T68" fmla="*/ 40 w 50"/>
                  <a:gd name="T69" fmla="*/ 22 h 46"/>
                  <a:gd name="T70" fmla="*/ 40 w 50"/>
                  <a:gd name="T71" fmla="*/ 18 h 46"/>
                  <a:gd name="T72" fmla="*/ 38 w 50"/>
                  <a:gd name="T73" fmla="*/ 14 h 46"/>
                  <a:gd name="T74" fmla="*/ 38 w 50"/>
                  <a:gd name="T75" fmla="*/ 10 h 46"/>
                  <a:gd name="T76" fmla="*/ 36 w 50"/>
                  <a:gd name="T77" fmla="*/ 6 h 46"/>
                  <a:gd name="T78" fmla="*/ 32 w 50"/>
                  <a:gd name="T79" fmla="*/ 2 h 46"/>
                  <a:gd name="T80" fmla="*/ 30 w 50"/>
                  <a:gd name="T81" fmla="*/ 0 h 46"/>
                  <a:gd name="T82" fmla="*/ 26 w 50"/>
                  <a:gd name="T83" fmla="*/ 2 h 46"/>
                  <a:gd name="T84" fmla="*/ 24 w 50"/>
                  <a:gd name="T85" fmla="*/ 1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0" h="46">
                    <a:moveTo>
                      <a:pt x="24" y="18"/>
                    </a:moveTo>
                    <a:lnTo>
                      <a:pt x="24" y="18"/>
                    </a:lnTo>
                    <a:lnTo>
                      <a:pt x="22" y="18"/>
                    </a:lnTo>
                    <a:lnTo>
                      <a:pt x="18" y="18"/>
                    </a:lnTo>
                    <a:lnTo>
                      <a:pt x="16" y="20"/>
                    </a:lnTo>
                    <a:lnTo>
                      <a:pt x="12" y="22"/>
                    </a:lnTo>
                    <a:lnTo>
                      <a:pt x="10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6" y="26"/>
                    </a:lnTo>
                    <a:lnTo>
                      <a:pt x="4" y="26"/>
                    </a:lnTo>
                    <a:lnTo>
                      <a:pt x="2" y="28"/>
                    </a:lnTo>
                    <a:lnTo>
                      <a:pt x="0" y="30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12" y="44"/>
                    </a:lnTo>
                    <a:lnTo>
                      <a:pt x="18" y="46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30" y="46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4"/>
                    </a:lnTo>
                    <a:lnTo>
                      <a:pt x="48" y="44"/>
                    </a:lnTo>
                    <a:lnTo>
                      <a:pt x="50" y="46"/>
                    </a:lnTo>
                    <a:lnTo>
                      <a:pt x="50" y="44"/>
                    </a:lnTo>
                    <a:lnTo>
                      <a:pt x="48" y="42"/>
                    </a:lnTo>
                    <a:lnTo>
                      <a:pt x="48" y="36"/>
                    </a:lnTo>
                    <a:lnTo>
                      <a:pt x="46" y="30"/>
                    </a:lnTo>
                    <a:lnTo>
                      <a:pt x="44" y="26"/>
                    </a:lnTo>
                    <a:lnTo>
                      <a:pt x="42" y="24"/>
                    </a:lnTo>
                    <a:lnTo>
                      <a:pt x="40" y="22"/>
                    </a:lnTo>
                    <a:lnTo>
                      <a:pt x="40" y="18"/>
                    </a:lnTo>
                    <a:lnTo>
                      <a:pt x="38" y="14"/>
                    </a:lnTo>
                    <a:lnTo>
                      <a:pt x="38" y="10"/>
                    </a:lnTo>
                    <a:lnTo>
                      <a:pt x="36" y="6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4" y="1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09" name="Freeform 367">
                <a:extLst>
                  <a:ext uri="{FF2B5EF4-FFF2-40B4-BE49-F238E27FC236}">
                    <a16:creationId xmlns:a16="http://schemas.microsoft.com/office/drawing/2014/main" id="{591E241A-46A6-4616-8746-7F6E4D44BE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1" y="1676"/>
                <a:ext cx="60" cy="44"/>
              </a:xfrm>
              <a:custGeom>
                <a:avLst/>
                <a:gdLst>
                  <a:gd name="T0" fmla="*/ 14 w 60"/>
                  <a:gd name="T1" fmla="*/ 2 h 44"/>
                  <a:gd name="T2" fmla="*/ 14 w 60"/>
                  <a:gd name="T3" fmla="*/ 2 h 44"/>
                  <a:gd name="T4" fmla="*/ 12 w 60"/>
                  <a:gd name="T5" fmla="*/ 2 h 44"/>
                  <a:gd name="T6" fmla="*/ 10 w 60"/>
                  <a:gd name="T7" fmla="*/ 2 h 44"/>
                  <a:gd name="T8" fmla="*/ 8 w 60"/>
                  <a:gd name="T9" fmla="*/ 2 h 44"/>
                  <a:gd name="T10" fmla="*/ 4 w 60"/>
                  <a:gd name="T11" fmla="*/ 2 h 44"/>
                  <a:gd name="T12" fmla="*/ 2 w 60"/>
                  <a:gd name="T13" fmla="*/ 4 h 44"/>
                  <a:gd name="T14" fmla="*/ 0 w 60"/>
                  <a:gd name="T15" fmla="*/ 8 h 44"/>
                  <a:gd name="T16" fmla="*/ 0 w 60"/>
                  <a:gd name="T17" fmla="*/ 12 h 44"/>
                  <a:gd name="T18" fmla="*/ 0 w 60"/>
                  <a:gd name="T19" fmla="*/ 14 h 44"/>
                  <a:gd name="T20" fmla="*/ 0 w 60"/>
                  <a:gd name="T21" fmla="*/ 16 h 44"/>
                  <a:gd name="T22" fmla="*/ 0 w 60"/>
                  <a:gd name="T23" fmla="*/ 20 h 44"/>
                  <a:gd name="T24" fmla="*/ 0 w 60"/>
                  <a:gd name="T25" fmla="*/ 24 h 44"/>
                  <a:gd name="T26" fmla="*/ 0 w 60"/>
                  <a:gd name="T27" fmla="*/ 28 h 44"/>
                  <a:gd name="T28" fmla="*/ 2 w 60"/>
                  <a:gd name="T29" fmla="*/ 32 h 44"/>
                  <a:gd name="T30" fmla="*/ 4 w 60"/>
                  <a:gd name="T31" fmla="*/ 36 h 44"/>
                  <a:gd name="T32" fmla="*/ 6 w 60"/>
                  <a:gd name="T33" fmla="*/ 38 h 44"/>
                  <a:gd name="T34" fmla="*/ 12 w 60"/>
                  <a:gd name="T35" fmla="*/ 40 h 44"/>
                  <a:gd name="T36" fmla="*/ 12 w 60"/>
                  <a:gd name="T37" fmla="*/ 40 h 44"/>
                  <a:gd name="T38" fmla="*/ 14 w 60"/>
                  <a:gd name="T39" fmla="*/ 42 h 44"/>
                  <a:gd name="T40" fmla="*/ 18 w 60"/>
                  <a:gd name="T41" fmla="*/ 44 h 44"/>
                  <a:gd name="T42" fmla="*/ 22 w 60"/>
                  <a:gd name="T43" fmla="*/ 44 h 44"/>
                  <a:gd name="T44" fmla="*/ 26 w 60"/>
                  <a:gd name="T45" fmla="*/ 42 h 44"/>
                  <a:gd name="T46" fmla="*/ 58 w 60"/>
                  <a:gd name="T47" fmla="*/ 42 h 44"/>
                  <a:gd name="T48" fmla="*/ 60 w 60"/>
                  <a:gd name="T49" fmla="*/ 36 h 44"/>
                  <a:gd name="T50" fmla="*/ 58 w 60"/>
                  <a:gd name="T51" fmla="*/ 34 h 44"/>
                  <a:gd name="T52" fmla="*/ 58 w 60"/>
                  <a:gd name="T53" fmla="*/ 32 h 44"/>
                  <a:gd name="T54" fmla="*/ 58 w 60"/>
                  <a:gd name="T55" fmla="*/ 28 h 44"/>
                  <a:gd name="T56" fmla="*/ 56 w 60"/>
                  <a:gd name="T57" fmla="*/ 22 h 44"/>
                  <a:gd name="T58" fmla="*/ 56 w 60"/>
                  <a:gd name="T59" fmla="*/ 16 h 44"/>
                  <a:gd name="T60" fmla="*/ 54 w 60"/>
                  <a:gd name="T61" fmla="*/ 12 h 44"/>
                  <a:gd name="T62" fmla="*/ 54 w 60"/>
                  <a:gd name="T63" fmla="*/ 8 h 44"/>
                  <a:gd name="T64" fmla="*/ 54 w 60"/>
                  <a:gd name="T65" fmla="*/ 6 h 44"/>
                  <a:gd name="T66" fmla="*/ 52 w 60"/>
                  <a:gd name="T67" fmla="*/ 4 h 44"/>
                  <a:gd name="T68" fmla="*/ 48 w 60"/>
                  <a:gd name="T69" fmla="*/ 0 h 44"/>
                  <a:gd name="T70" fmla="*/ 44 w 60"/>
                  <a:gd name="T71" fmla="*/ 0 h 44"/>
                  <a:gd name="T72" fmla="*/ 38 w 60"/>
                  <a:gd name="T73" fmla="*/ 0 h 44"/>
                  <a:gd name="T74" fmla="*/ 30 w 60"/>
                  <a:gd name="T75" fmla="*/ 2 h 44"/>
                  <a:gd name="T76" fmla="*/ 14 w 60"/>
                  <a:gd name="T77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44">
                    <a:moveTo>
                      <a:pt x="14" y="2"/>
                    </a:move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4" y="36"/>
                    </a:lnTo>
                    <a:lnTo>
                      <a:pt x="6" y="38"/>
                    </a:lnTo>
                    <a:lnTo>
                      <a:pt x="12" y="40"/>
                    </a:lnTo>
                    <a:lnTo>
                      <a:pt x="12" y="40"/>
                    </a:lnTo>
                    <a:lnTo>
                      <a:pt x="14" y="42"/>
                    </a:lnTo>
                    <a:lnTo>
                      <a:pt x="18" y="44"/>
                    </a:lnTo>
                    <a:lnTo>
                      <a:pt x="22" y="44"/>
                    </a:lnTo>
                    <a:lnTo>
                      <a:pt x="26" y="42"/>
                    </a:lnTo>
                    <a:lnTo>
                      <a:pt x="58" y="42"/>
                    </a:lnTo>
                    <a:lnTo>
                      <a:pt x="60" y="36"/>
                    </a:lnTo>
                    <a:lnTo>
                      <a:pt x="58" y="34"/>
                    </a:lnTo>
                    <a:lnTo>
                      <a:pt x="58" y="32"/>
                    </a:lnTo>
                    <a:lnTo>
                      <a:pt x="58" y="28"/>
                    </a:lnTo>
                    <a:lnTo>
                      <a:pt x="56" y="22"/>
                    </a:lnTo>
                    <a:lnTo>
                      <a:pt x="56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4" y="6"/>
                    </a:lnTo>
                    <a:lnTo>
                      <a:pt x="52" y="4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0" y="2"/>
                    </a:lnTo>
                    <a:lnTo>
                      <a:pt x="14" y="2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0" name="Freeform 368">
                <a:extLst>
                  <a:ext uri="{FF2B5EF4-FFF2-40B4-BE49-F238E27FC236}">
                    <a16:creationId xmlns:a16="http://schemas.microsoft.com/office/drawing/2014/main" id="{E0650509-6F1A-4B9E-9530-6417BD7DF4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3" y="1882"/>
                <a:ext cx="24" cy="32"/>
              </a:xfrm>
              <a:custGeom>
                <a:avLst/>
                <a:gdLst>
                  <a:gd name="T0" fmla="*/ 10 w 24"/>
                  <a:gd name="T1" fmla="*/ 0 h 32"/>
                  <a:gd name="T2" fmla="*/ 10 w 24"/>
                  <a:gd name="T3" fmla="*/ 0 h 32"/>
                  <a:gd name="T4" fmla="*/ 8 w 24"/>
                  <a:gd name="T5" fmla="*/ 0 h 32"/>
                  <a:gd name="T6" fmla="*/ 6 w 24"/>
                  <a:gd name="T7" fmla="*/ 0 h 32"/>
                  <a:gd name="T8" fmla="*/ 4 w 24"/>
                  <a:gd name="T9" fmla="*/ 2 h 32"/>
                  <a:gd name="T10" fmla="*/ 2 w 24"/>
                  <a:gd name="T11" fmla="*/ 4 h 32"/>
                  <a:gd name="T12" fmla="*/ 0 w 24"/>
                  <a:gd name="T13" fmla="*/ 8 h 32"/>
                  <a:gd name="T14" fmla="*/ 0 w 24"/>
                  <a:gd name="T15" fmla="*/ 14 h 32"/>
                  <a:gd name="T16" fmla="*/ 0 w 24"/>
                  <a:gd name="T17" fmla="*/ 16 h 32"/>
                  <a:gd name="T18" fmla="*/ 0 w 24"/>
                  <a:gd name="T19" fmla="*/ 18 h 32"/>
                  <a:gd name="T20" fmla="*/ 0 w 24"/>
                  <a:gd name="T21" fmla="*/ 22 h 32"/>
                  <a:gd name="T22" fmla="*/ 0 w 24"/>
                  <a:gd name="T23" fmla="*/ 26 h 32"/>
                  <a:gd name="T24" fmla="*/ 2 w 24"/>
                  <a:gd name="T25" fmla="*/ 30 h 32"/>
                  <a:gd name="T26" fmla="*/ 6 w 24"/>
                  <a:gd name="T27" fmla="*/ 32 h 32"/>
                  <a:gd name="T28" fmla="*/ 8 w 24"/>
                  <a:gd name="T29" fmla="*/ 32 h 32"/>
                  <a:gd name="T30" fmla="*/ 10 w 24"/>
                  <a:gd name="T31" fmla="*/ 32 h 32"/>
                  <a:gd name="T32" fmla="*/ 12 w 24"/>
                  <a:gd name="T33" fmla="*/ 32 h 32"/>
                  <a:gd name="T34" fmla="*/ 16 w 24"/>
                  <a:gd name="T35" fmla="*/ 32 h 32"/>
                  <a:gd name="T36" fmla="*/ 18 w 24"/>
                  <a:gd name="T37" fmla="*/ 32 h 32"/>
                  <a:gd name="T38" fmla="*/ 22 w 24"/>
                  <a:gd name="T39" fmla="*/ 30 h 32"/>
                  <a:gd name="T40" fmla="*/ 24 w 24"/>
                  <a:gd name="T41" fmla="*/ 28 h 32"/>
                  <a:gd name="T42" fmla="*/ 24 w 24"/>
                  <a:gd name="T43" fmla="*/ 26 h 32"/>
                  <a:gd name="T44" fmla="*/ 24 w 24"/>
                  <a:gd name="T45" fmla="*/ 24 h 32"/>
                  <a:gd name="T46" fmla="*/ 24 w 24"/>
                  <a:gd name="T47" fmla="*/ 22 h 32"/>
                  <a:gd name="T48" fmla="*/ 24 w 24"/>
                  <a:gd name="T49" fmla="*/ 20 h 32"/>
                  <a:gd name="T50" fmla="*/ 24 w 24"/>
                  <a:gd name="T51" fmla="*/ 16 h 32"/>
                  <a:gd name="T52" fmla="*/ 24 w 24"/>
                  <a:gd name="T53" fmla="*/ 12 h 32"/>
                  <a:gd name="T54" fmla="*/ 24 w 24"/>
                  <a:gd name="T55" fmla="*/ 8 h 32"/>
                  <a:gd name="T56" fmla="*/ 22 w 24"/>
                  <a:gd name="T57" fmla="*/ 4 h 32"/>
                  <a:gd name="T58" fmla="*/ 20 w 24"/>
                  <a:gd name="T59" fmla="*/ 2 h 32"/>
                  <a:gd name="T60" fmla="*/ 16 w 24"/>
                  <a:gd name="T61" fmla="*/ 0 h 32"/>
                  <a:gd name="T62" fmla="*/ 10 w 24"/>
                  <a:gd name="T6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32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2" y="30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2" y="30"/>
                    </a:lnTo>
                    <a:lnTo>
                      <a:pt x="24" y="28"/>
                    </a:lnTo>
                    <a:lnTo>
                      <a:pt x="24" y="26"/>
                    </a:lnTo>
                    <a:lnTo>
                      <a:pt x="24" y="24"/>
                    </a:lnTo>
                    <a:lnTo>
                      <a:pt x="24" y="22"/>
                    </a:lnTo>
                    <a:lnTo>
                      <a:pt x="24" y="20"/>
                    </a:lnTo>
                    <a:lnTo>
                      <a:pt x="24" y="16"/>
                    </a:lnTo>
                    <a:lnTo>
                      <a:pt x="24" y="12"/>
                    </a:lnTo>
                    <a:lnTo>
                      <a:pt x="24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0" y="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1" name="Freeform 369">
                <a:extLst>
                  <a:ext uri="{FF2B5EF4-FFF2-40B4-BE49-F238E27FC236}">
                    <a16:creationId xmlns:a16="http://schemas.microsoft.com/office/drawing/2014/main" id="{6CB012B3-EC14-456F-82AE-314BE7DD50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63" y="1400"/>
                <a:ext cx="228" cy="268"/>
              </a:xfrm>
              <a:custGeom>
                <a:avLst/>
                <a:gdLst>
                  <a:gd name="T0" fmla="*/ 206 w 228"/>
                  <a:gd name="T1" fmla="*/ 82 h 268"/>
                  <a:gd name="T2" fmla="*/ 198 w 228"/>
                  <a:gd name="T3" fmla="*/ 84 h 268"/>
                  <a:gd name="T4" fmla="*/ 198 w 228"/>
                  <a:gd name="T5" fmla="*/ 92 h 268"/>
                  <a:gd name="T6" fmla="*/ 204 w 228"/>
                  <a:gd name="T7" fmla="*/ 96 h 268"/>
                  <a:gd name="T8" fmla="*/ 200 w 228"/>
                  <a:gd name="T9" fmla="*/ 104 h 268"/>
                  <a:gd name="T10" fmla="*/ 214 w 228"/>
                  <a:gd name="T11" fmla="*/ 112 h 268"/>
                  <a:gd name="T12" fmla="*/ 188 w 228"/>
                  <a:gd name="T13" fmla="*/ 122 h 268"/>
                  <a:gd name="T14" fmla="*/ 164 w 228"/>
                  <a:gd name="T15" fmla="*/ 138 h 268"/>
                  <a:gd name="T16" fmla="*/ 152 w 228"/>
                  <a:gd name="T17" fmla="*/ 154 h 268"/>
                  <a:gd name="T18" fmla="*/ 140 w 228"/>
                  <a:gd name="T19" fmla="*/ 160 h 268"/>
                  <a:gd name="T20" fmla="*/ 120 w 228"/>
                  <a:gd name="T21" fmla="*/ 174 h 268"/>
                  <a:gd name="T22" fmla="*/ 106 w 228"/>
                  <a:gd name="T23" fmla="*/ 182 h 268"/>
                  <a:gd name="T24" fmla="*/ 116 w 228"/>
                  <a:gd name="T25" fmla="*/ 188 h 268"/>
                  <a:gd name="T26" fmla="*/ 112 w 228"/>
                  <a:gd name="T27" fmla="*/ 198 h 268"/>
                  <a:gd name="T28" fmla="*/ 100 w 228"/>
                  <a:gd name="T29" fmla="*/ 214 h 268"/>
                  <a:gd name="T30" fmla="*/ 82 w 228"/>
                  <a:gd name="T31" fmla="*/ 224 h 268"/>
                  <a:gd name="T32" fmla="*/ 76 w 228"/>
                  <a:gd name="T33" fmla="*/ 238 h 268"/>
                  <a:gd name="T34" fmla="*/ 74 w 228"/>
                  <a:gd name="T35" fmla="*/ 260 h 268"/>
                  <a:gd name="T36" fmla="*/ 54 w 228"/>
                  <a:gd name="T37" fmla="*/ 268 h 268"/>
                  <a:gd name="T38" fmla="*/ 46 w 228"/>
                  <a:gd name="T39" fmla="*/ 258 h 268"/>
                  <a:gd name="T40" fmla="*/ 24 w 228"/>
                  <a:gd name="T41" fmla="*/ 256 h 268"/>
                  <a:gd name="T42" fmla="*/ 2 w 228"/>
                  <a:gd name="T43" fmla="*/ 240 h 268"/>
                  <a:gd name="T44" fmla="*/ 12 w 228"/>
                  <a:gd name="T45" fmla="*/ 222 h 268"/>
                  <a:gd name="T46" fmla="*/ 20 w 228"/>
                  <a:gd name="T47" fmla="*/ 214 h 268"/>
                  <a:gd name="T48" fmla="*/ 26 w 228"/>
                  <a:gd name="T49" fmla="*/ 206 h 268"/>
                  <a:gd name="T50" fmla="*/ 40 w 228"/>
                  <a:gd name="T51" fmla="*/ 218 h 268"/>
                  <a:gd name="T52" fmla="*/ 40 w 228"/>
                  <a:gd name="T53" fmla="*/ 208 h 268"/>
                  <a:gd name="T54" fmla="*/ 38 w 228"/>
                  <a:gd name="T55" fmla="*/ 198 h 268"/>
                  <a:gd name="T56" fmla="*/ 28 w 228"/>
                  <a:gd name="T57" fmla="*/ 198 h 268"/>
                  <a:gd name="T58" fmla="*/ 30 w 228"/>
                  <a:gd name="T59" fmla="*/ 186 h 268"/>
                  <a:gd name="T60" fmla="*/ 42 w 228"/>
                  <a:gd name="T61" fmla="*/ 176 h 268"/>
                  <a:gd name="T62" fmla="*/ 62 w 228"/>
                  <a:gd name="T63" fmla="*/ 168 h 268"/>
                  <a:gd name="T64" fmla="*/ 64 w 228"/>
                  <a:gd name="T65" fmla="*/ 162 h 268"/>
                  <a:gd name="T66" fmla="*/ 54 w 228"/>
                  <a:gd name="T67" fmla="*/ 144 h 268"/>
                  <a:gd name="T68" fmla="*/ 54 w 228"/>
                  <a:gd name="T69" fmla="*/ 126 h 268"/>
                  <a:gd name="T70" fmla="*/ 60 w 228"/>
                  <a:gd name="T71" fmla="*/ 108 h 268"/>
                  <a:gd name="T72" fmla="*/ 72 w 228"/>
                  <a:gd name="T73" fmla="*/ 120 h 268"/>
                  <a:gd name="T74" fmla="*/ 80 w 228"/>
                  <a:gd name="T75" fmla="*/ 138 h 268"/>
                  <a:gd name="T76" fmla="*/ 82 w 228"/>
                  <a:gd name="T77" fmla="*/ 114 h 268"/>
                  <a:gd name="T78" fmla="*/ 104 w 228"/>
                  <a:gd name="T79" fmla="*/ 94 h 268"/>
                  <a:gd name="T80" fmla="*/ 122 w 228"/>
                  <a:gd name="T81" fmla="*/ 88 h 268"/>
                  <a:gd name="T82" fmla="*/ 132 w 228"/>
                  <a:gd name="T83" fmla="*/ 80 h 268"/>
                  <a:gd name="T84" fmla="*/ 86 w 228"/>
                  <a:gd name="T85" fmla="*/ 74 h 268"/>
                  <a:gd name="T86" fmla="*/ 68 w 228"/>
                  <a:gd name="T87" fmla="*/ 72 h 268"/>
                  <a:gd name="T88" fmla="*/ 56 w 228"/>
                  <a:gd name="T89" fmla="*/ 74 h 268"/>
                  <a:gd name="T90" fmla="*/ 44 w 228"/>
                  <a:gd name="T91" fmla="*/ 54 h 268"/>
                  <a:gd name="T92" fmla="*/ 44 w 228"/>
                  <a:gd name="T93" fmla="*/ 40 h 268"/>
                  <a:gd name="T94" fmla="*/ 66 w 228"/>
                  <a:gd name="T95" fmla="*/ 42 h 268"/>
                  <a:gd name="T96" fmla="*/ 78 w 228"/>
                  <a:gd name="T97" fmla="*/ 26 h 268"/>
                  <a:gd name="T98" fmla="*/ 100 w 228"/>
                  <a:gd name="T99" fmla="*/ 18 h 268"/>
                  <a:gd name="T100" fmla="*/ 122 w 228"/>
                  <a:gd name="T101" fmla="*/ 4 h 268"/>
                  <a:gd name="T102" fmla="*/ 160 w 228"/>
                  <a:gd name="T103" fmla="*/ 2 h 268"/>
                  <a:gd name="T104" fmla="*/ 188 w 228"/>
                  <a:gd name="T105" fmla="*/ 6 h 268"/>
                  <a:gd name="T106" fmla="*/ 212 w 228"/>
                  <a:gd name="T107" fmla="*/ 26 h 268"/>
                  <a:gd name="T108" fmla="*/ 216 w 228"/>
                  <a:gd name="T109" fmla="*/ 30 h 268"/>
                  <a:gd name="T110" fmla="*/ 218 w 228"/>
                  <a:gd name="T111" fmla="*/ 6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8" h="268">
                    <a:moveTo>
                      <a:pt x="222" y="68"/>
                    </a:moveTo>
                    <a:lnTo>
                      <a:pt x="228" y="80"/>
                    </a:lnTo>
                    <a:lnTo>
                      <a:pt x="222" y="82"/>
                    </a:lnTo>
                    <a:lnTo>
                      <a:pt x="216" y="84"/>
                    </a:lnTo>
                    <a:lnTo>
                      <a:pt x="212" y="84"/>
                    </a:lnTo>
                    <a:lnTo>
                      <a:pt x="208" y="82"/>
                    </a:lnTo>
                    <a:lnTo>
                      <a:pt x="206" y="82"/>
                    </a:lnTo>
                    <a:lnTo>
                      <a:pt x="204" y="80"/>
                    </a:lnTo>
                    <a:lnTo>
                      <a:pt x="200" y="80"/>
                    </a:lnTo>
                    <a:lnTo>
                      <a:pt x="198" y="80"/>
                    </a:lnTo>
                    <a:lnTo>
                      <a:pt x="196" y="80"/>
                    </a:lnTo>
                    <a:lnTo>
                      <a:pt x="196" y="82"/>
                    </a:lnTo>
                    <a:lnTo>
                      <a:pt x="196" y="84"/>
                    </a:lnTo>
                    <a:lnTo>
                      <a:pt x="198" y="84"/>
                    </a:lnTo>
                    <a:lnTo>
                      <a:pt x="200" y="86"/>
                    </a:lnTo>
                    <a:lnTo>
                      <a:pt x="200" y="88"/>
                    </a:lnTo>
                    <a:lnTo>
                      <a:pt x="200" y="88"/>
                    </a:lnTo>
                    <a:lnTo>
                      <a:pt x="202" y="90"/>
                    </a:lnTo>
                    <a:lnTo>
                      <a:pt x="202" y="90"/>
                    </a:lnTo>
                    <a:lnTo>
                      <a:pt x="200" y="92"/>
                    </a:lnTo>
                    <a:lnTo>
                      <a:pt x="198" y="92"/>
                    </a:lnTo>
                    <a:lnTo>
                      <a:pt x="196" y="92"/>
                    </a:lnTo>
                    <a:lnTo>
                      <a:pt x="196" y="92"/>
                    </a:lnTo>
                    <a:lnTo>
                      <a:pt x="194" y="92"/>
                    </a:lnTo>
                    <a:lnTo>
                      <a:pt x="192" y="94"/>
                    </a:lnTo>
                    <a:lnTo>
                      <a:pt x="192" y="96"/>
                    </a:lnTo>
                    <a:lnTo>
                      <a:pt x="192" y="96"/>
                    </a:lnTo>
                    <a:lnTo>
                      <a:pt x="204" y="96"/>
                    </a:lnTo>
                    <a:lnTo>
                      <a:pt x="208" y="98"/>
                    </a:lnTo>
                    <a:lnTo>
                      <a:pt x="208" y="98"/>
                    </a:lnTo>
                    <a:lnTo>
                      <a:pt x="206" y="100"/>
                    </a:lnTo>
                    <a:lnTo>
                      <a:pt x="206" y="100"/>
                    </a:lnTo>
                    <a:lnTo>
                      <a:pt x="204" y="102"/>
                    </a:lnTo>
                    <a:lnTo>
                      <a:pt x="202" y="102"/>
                    </a:lnTo>
                    <a:lnTo>
                      <a:pt x="200" y="104"/>
                    </a:lnTo>
                    <a:lnTo>
                      <a:pt x="200" y="106"/>
                    </a:lnTo>
                    <a:lnTo>
                      <a:pt x="202" y="106"/>
                    </a:lnTo>
                    <a:lnTo>
                      <a:pt x="202" y="108"/>
                    </a:lnTo>
                    <a:lnTo>
                      <a:pt x="214" y="106"/>
                    </a:lnTo>
                    <a:lnTo>
                      <a:pt x="216" y="108"/>
                    </a:lnTo>
                    <a:lnTo>
                      <a:pt x="216" y="110"/>
                    </a:lnTo>
                    <a:lnTo>
                      <a:pt x="214" y="112"/>
                    </a:lnTo>
                    <a:lnTo>
                      <a:pt x="212" y="114"/>
                    </a:lnTo>
                    <a:lnTo>
                      <a:pt x="210" y="114"/>
                    </a:lnTo>
                    <a:lnTo>
                      <a:pt x="210" y="114"/>
                    </a:lnTo>
                    <a:lnTo>
                      <a:pt x="208" y="114"/>
                    </a:lnTo>
                    <a:lnTo>
                      <a:pt x="200" y="116"/>
                    </a:lnTo>
                    <a:lnTo>
                      <a:pt x="194" y="118"/>
                    </a:lnTo>
                    <a:lnTo>
                      <a:pt x="188" y="122"/>
                    </a:lnTo>
                    <a:lnTo>
                      <a:pt x="186" y="124"/>
                    </a:lnTo>
                    <a:lnTo>
                      <a:pt x="184" y="126"/>
                    </a:lnTo>
                    <a:lnTo>
                      <a:pt x="182" y="128"/>
                    </a:lnTo>
                    <a:lnTo>
                      <a:pt x="176" y="134"/>
                    </a:lnTo>
                    <a:lnTo>
                      <a:pt x="172" y="136"/>
                    </a:lnTo>
                    <a:lnTo>
                      <a:pt x="166" y="138"/>
                    </a:lnTo>
                    <a:lnTo>
                      <a:pt x="164" y="138"/>
                    </a:lnTo>
                    <a:lnTo>
                      <a:pt x="162" y="138"/>
                    </a:lnTo>
                    <a:lnTo>
                      <a:pt x="166" y="142"/>
                    </a:lnTo>
                    <a:lnTo>
                      <a:pt x="160" y="148"/>
                    </a:lnTo>
                    <a:lnTo>
                      <a:pt x="158" y="150"/>
                    </a:lnTo>
                    <a:lnTo>
                      <a:pt x="154" y="152"/>
                    </a:lnTo>
                    <a:lnTo>
                      <a:pt x="152" y="152"/>
                    </a:lnTo>
                    <a:lnTo>
                      <a:pt x="152" y="154"/>
                    </a:lnTo>
                    <a:lnTo>
                      <a:pt x="154" y="156"/>
                    </a:lnTo>
                    <a:lnTo>
                      <a:pt x="154" y="158"/>
                    </a:lnTo>
                    <a:lnTo>
                      <a:pt x="152" y="160"/>
                    </a:lnTo>
                    <a:lnTo>
                      <a:pt x="150" y="162"/>
                    </a:lnTo>
                    <a:lnTo>
                      <a:pt x="148" y="164"/>
                    </a:lnTo>
                    <a:lnTo>
                      <a:pt x="146" y="164"/>
                    </a:lnTo>
                    <a:lnTo>
                      <a:pt x="140" y="160"/>
                    </a:lnTo>
                    <a:lnTo>
                      <a:pt x="132" y="166"/>
                    </a:lnTo>
                    <a:lnTo>
                      <a:pt x="130" y="164"/>
                    </a:lnTo>
                    <a:lnTo>
                      <a:pt x="128" y="164"/>
                    </a:lnTo>
                    <a:lnTo>
                      <a:pt x="124" y="168"/>
                    </a:lnTo>
                    <a:lnTo>
                      <a:pt x="122" y="170"/>
                    </a:lnTo>
                    <a:lnTo>
                      <a:pt x="120" y="172"/>
                    </a:lnTo>
                    <a:lnTo>
                      <a:pt x="120" y="174"/>
                    </a:lnTo>
                    <a:lnTo>
                      <a:pt x="118" y="176"/>
                    </a:lnTo>
                    <a:lnTo>
                      <a:pt x="116" y="178"/>
                    </a:lnTo>
                    <a:lnTo>
                      <a:pt x="114" y="180"/>
                    </a:lnTo>
                    <a:lnTo>
                      <a:pt x="112" y="180"/>
                    </a:lnTo>
                    <a:lnTo>
                      <a:pt x="112" y="180"/>
                    </a:lnTo>
                    <a:lnTo>
                      <a:pt x="108" y="180"/>
                    </a:lnTo>
                    <a:lnTo>
                      <a:pt x="106" y="182"/>
                    </a:lnTo>
                    <a:lnTo>
                      <a:pt x="106" y="184"/>
                    </a:lnTo>
                    <a:lnTo>
                      <a:pt x="106" y="184"/>
                    </a:lnTo>
                    <a:lnTo>
                      <a:pt x="106" y="186"/>
                    </a:lnTo>
                    <a:lnTo>
                      <a:pt x="106" y="188"/>
                    </a:lnTo>
                    <a:lnTo>
                      <a:pt x="108" y="186"/>
                    </a:lnTo>
                    <a:lnTo>
                      <a:pt x="112" y="188"/>
                    </a:lnTo>
                    <a:lnTo>
                      <a:pt x="116" y="188"/>
                    </a:lnTo>
                    <a:lnTo>
                      <a:pt x="118" y="190"/>
                    </a:lnTo>
                    <a:lnTo>
                      <a:pt x="118" y="190"/>
                    </a:lnTo>
                    <a:lnTo>
                      <a:pt x="120" y="192"/>
                    </a:lnTo>
                    <a:lnTo>
                      <a:pt x="118" y="194"/>
                    </a:lnTo>
                    <a:lnTo>
                      <a:pt x="116" y="196"/>
                    </a:lnTo>
                    <a:lnTo>
                      <a:pt x="114" y="198"/>
                    </a:lnTo>
                    <a:lnTo>
                      <a:pt x="112" y="198"/>
                    </a:lnTo>
                    <a:lnTo>
                      <a:pt x="110" y="200"/>
                    </a:lnTo>
                    <a:lnTo>
                      <a:pt x="110" y="202"/>
                    </a:lnTo>
                    <a:lnTo>
                      <a:pt x="108" y="204"/>
                    </a:lnTo>
                    <a:lnTo>
                      <a:pt x="104" y="206"/>
                    </a:lnTo>
                    <a:lnTo>
                      <a:pt x="102" y="208"/>
                    </a:lnTo>
                    <a:lnTo>
                      <a:pt x="102" y="208"/>
                    </a:lnTo>
                    <a:lnTo>
                      <a:pt x="100" y="214"/>
                    </a:lnTo>
                    <a:lnTo>
                      <a:pt x="98" y="218"/>
                    </a:lnTo>
                    <a:lnTo>
                      <a:pt x="96" y="222"/>
                    </a:lnTo>
                    <a:lnTo>
                      <a:pt x="92" y="224"/>
                    </a:lnTo>
                    <a:lnTo>
                      <a:pt x="88" y="224"/>
                    </a:lnTo>
                    <a:lnTo>
                      <a:pt x="86" y="226"/>
                    </a:lnTo>
                    <a:lnTo>
                      <a:pt x="86" y="226"/>
                    </a:lnTo>
                    <a:lnTo>
                      <a:pt x="82" y="224"/>
                    </a:lnTo>
                    <a:lnTo>
                      <a:pt x="80" y="224"/>
                    </a:lnTo>
                    <a:lnTo>
                      <a:pt x="78" y="228"/>
                    </a:lnTo>
                    <a:lnTo>
                      <a:pt x="78" y="230"/>
                    </a:lnTo>
                    <a:lnTo>
                      <a:pt x="76" y="234"/>
                    </a:lnTo>
                    <a:lnTo>
                      <a:pt x="76" y="236"/>
                    </a:lnTo>
                    <a:lnTo>
                      <a:pt x="76" y="236"/>
                    </a:lnTo>
                    <a:lnTo>
                      <a:pt x="76" y="238"/>
                    </a:lnTo>
                    <a:lnTo>
                      <a:pt x="78" y="242"/>
                    </a:lnTo>
                    <a:lnTo>
                      <a:pt x="78" y="246"/>
                    </a:lnTo>
                    <a:lnTo>
                      <a:pt x="78" y="250"/>
                    </a:lnTo>
                    <a:lnTo>
                      <a:pt x="78" y="250"/>
                    </a:lnTo>
                    <a:lnTo>
                      <a:pt x="78" y="256"/>
                    </a:lnTo>
                    <a:lnTo>
                      <a:pt x="76" y="258"/>
                    </a:lnTo>
                    <a:lnTo>
                      <a:pt x="74" y="260"/>
                    </a:lnTo>
                    <a:lnTo>
                      <a:pt x="72" y="262"/>
                    </a:lnTo>
                    <a:lnTo>
                      <a:pt x="70" y="262"/>
                    </a:lnTo>
                    <a:lnTo>
                      <a:pt x="68" y="262"/>
                    </a:lnTo>
                    <a:lnTo>
                      <a:pt x="68" y="262"/>
                    </a:lnTo>
                    <a:lnTo>
                      <a:pt x="62" y="266"/>
                    </a:lnTo>
                    <a:lnTo>
                      <a:pt x="58" y="266"/>
                    </a:lnTo>
                    <a:lnTo>
                      <a:pt x="54" y="268"/>
                    </a:lnTo>
                    <a:lnTo>
                      <a:pt x="52" y="266"/>
                    </a:lnTo>
                    <a:lnTo>
                      <a:pt x="50" y="266"/>
                    </a:lnTo>
                    <a:lnTo>
                      <a:pt x="48" y="264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6" y="258"/>
                    </a:lnTo>
                    <a:lnTo>
                      <a:pt x="42" y="256"/>
                    </a:lnTo>
                    <a:lnTo>
                      <a:pt x="38" y="254"/>
                    </a:lnTo>
                    <a:lnTo>
                      <a:pt x="36" y="254"/>
                    </a:lnTo>
                    <a:lnTo>
                      <a:pt x="34" y="254"/>
                    </a:lnTo>
                    <a:lnTo>
                      <a:pt x="32" y="254"/>
                    </a:lnTo>
                    <a:lnTo>
                      <a:pt x="28" y="256"/>
                    </a:lnTo>
                    <a:lnTo>
                      <a:pt x="24" y="256"/>
                    </a:lnTo>
                    <a:lnTo>
                      <a:pt x="22" y="254"/>
                    </a:lnTo>
                    <a:lnTo>
                      <a:pt x="20" y="252"/>
                    </a:lnTo>
                    <a:lnTo>
                      <a:pt x="18" y="250"/>
                    </a:lnTo>
                    <a:lnTo>
                      <a:pt x="16" y="250"/>
                    </a:lnTo>
                    <a:lnTo>
                      <a:pt x="10" y="246"/>
                    </a:lnTo>
                    <a:lnTo>
                      <a:pt x="6" y="244"/>
                    </a:lnTo>
                    <a:lnTo>
                      <a:pt x="2" y="240"/>
                    </a:lnTo>
                    <a:lnTo>
                      <a:pt x="2" y="238"/>
                    </a:lnTo>
                    <a:lnTo>
                      <a:pt x="0" y="238"/>
                    </a:lnTo>
                    <a:lnTo>
                      <a:pt x="0" y="236"/>
                    </a:lnTo>
                    <a:lnTo>
                      <a:pt x="4" y="230"/>
                    </a:lnTo>
                    <a:lnTo>
                      <a:pt x="6" y="226"/>
                    </a:lnTo>
                    <a:lnTo>
                      <a:pt x="10" y="224"/>
                    </a:lnTo>
                    <a:lnTo>
                      <a:pt x="12" y="222"/>
                    </a:lnTo>
                    <a:lnTo>
                      <a:pt x="14" y="222"/>
                    </a:lnTo>
                    <a:lnTo>
                      <a:pt x="16" y="222"/>
                    </a:lnTo>
                    <a:lnTo>
                      <a:pt x="20" y="220"/>
                    </a:lnTo>
                    <a:lnTo>
                      <a:pt x="24" y="218"/>
                    </a:lnTo>
                    <a:lnTo>
                      <a:pt x="24" y="216"/>
                    </a:lnTo>
                    <a:lnTo>
                      <a:pt x="22" y="214"/>
                    </a:lnTo>
                    <a:lnTo>
                      <a:pt x="20" y="214"/>
                    </a:lnTo>
                    <a:lnTo>
                      <a:pt x="18" y="214"/>
                    </a:lnTo>
                    <a:lnTo>
                      <a:pt x="18" y="212"/>
                    </a:lnTo>
                    <a:lnTo>
                      <a:pt x="18" y="210"/>
                    </a:lnTo>
                    <a:lnTo>
                      <a:pt x="20" y="208"/>
                    </a:lnTo>
                    <a:lnTo>
                      <a:pt x="22" y="206"/>
                    </a:lnTo>
                    <a:lnTo>
                      <a:pt x="24" y="206"/>
                    </a:lnTo>
                    <a:lnTo>
                      <a:pt x="26" y="206"/>
                    </a:lnTo>
                    <a:lnTo>
                      <a:pt x="28" y="208"/>
                    </a:lnTo>
                    <a:lnTo>
                      <a:pt x="28" y="208"/>
                    </a:lnTo>
                    <a:lnTo>
                      <a:pt x="30" y="212"/>
                    </a:lnTo>
                    <a:lnTo>
                      <a:pt x="34" y="216"/>
                    </a:lnTo>
                    <a:lnTo>
                      <a:pt x="36" y="218"/>
                    </a:lnTo>
                    <a:lnTo>
                      <a:pt x="38" y="218"/>
                    </a:lnTo>
                    <a:lnTo>
                      <a:pt x="40" y="218"/>
                    </a:lnTo>
                    <a:lnTo>
                      <a:pt x="42" y="218"/>
                    </a:lnTo>
                    <a:lnTo>
                      <a:pt x="44" y="218"/>
                    </a:lnTo>
                    <a:lnTo>
                      <a:pt x="44" y="216"/>
                    </a:lnTo>
                    <a:lnTo>
                      <a:pt x="44" y="214"/>
                    </a:lnTo>
                    <a:lnTo>
                      <a:pt x="42" y="212"/>
                    </a:lnTo>
                    <a:lnTo>
                      <a:pt x="42" y="210"/>
                    </a:lnTo>
                    <a:lnTo>
                      <a:pt x="40" y="208"/>
                    </a:lnTo>
                    <a:lnTo>
                      <a:pt x="40" y="206"/>
                    </a:lnTo>
                    <a:lnTo>
                      <a:pt x="36" y="204"/>
                    </a:lnTo>
                    <a:lnTo>
                      <a:pt x="36" y="202"/>
                    </a:lnTo>
                    <a:lnTo>
                      <a:pt x="36" y="200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38" y="198"/>
                    </a:lnTo>
                    <a:lnTo>
                      <a:pt x="40" y="194"/>
                    </a:lnTo>
                    <a:lnTo>
                      <a:pt x="40" y="192"/>
                    </a:lnTo>
                    <a:lnTo>
                      <a:pt x="38" y="192"/>
                    </a:lnTo>
                    <a:lnTo>
                      <a:pt x="38" y="192"/>
                    </a:lnTo>
                    <a:lnTo>
                      <a:pt x="36" y="192"/>
                    </a:lnTo>
                    <a:lnTo>
                      <a:pt x="36" y="192"/>
                    </a:lnTo>
                    <a:lnTo>
                      <a:pt x="28" y="198"/>
                    </a:lnTo>
                    <a:lnTo>
                      <a:pt x="26" y="198"/>
                    </a:lnTo>
                    <a:lnTo>
                      <a:pt x="24" y="196"/>
                    </a:lnTo>
                    <a:lnTo>
                      <a:pt x="26" y="194"/>
                    </a:lnTo>
                    <a:lnTo>
                      <a:pt x="26" y="190"/>
                    </a:lnTo>
                    <a:lnTo>
                      <a:pt x="28" y="188"/>
                    </a:lnTo>
                    <a:lnTo>
                      <a:pt x="30" y="186"/>
                    </a:lnTo>
                    <a:lnTo>
                      <a:pt x="30" y="186"/>
                    </a:lnTo>
                    <a:lnTo>
                      <a:pt x="34" y="180"/>
                    </a:lnTo>
                    <a:lnTo>
                      <a:pt x="36" y="176"/>
                    </a:lnTo>
                    <a:lnTo>
                      <a:pt x="38" y="174"/>
                    </a:lnTo>
                    <a:lnTo>
                      <a:pt x="40" y="174"/>
                    </a:lnTo>
                    <a:lnTo>
                      <a:pt x="40" y="174"/>
                    </a:lnTo>
                    <a:lnTo>
                      <a:pt x="42" y="176"/>
                    </a:lnTo>
                    <a:lnTo>
                      <a:pt x="42" y="176"/>
                    </a:lnTo>
                    <a:lnTo>
                      <a:pt x="44" y="178"/>
                    </a:lnTo>
                    <a:lnTo>
                      <a:pt x="46" y="178"/>
                    </a:lnTo>
                    <a:lnTo>
                      <a:pt x="50" y="176"/>
                    </a:lnTo>
                    <a:lnTo>
                      <a:pt x="54" y="174"/>
                    </a:lnTo>
                    <a:lnTo>
                      <a:pt x="58" y="172"/>
                    </a:lnTo>
                    <a:lnTo>
                      <a:pt x="60" y="170"/>
                    </a:lnTo>
                    <a:lnTo>
                      <a:pt x="62" y="168"/>
                    </a:lnTo>
                    <a:lnTo>
                      <a:pt x="64" y="168"/>
                    </a:lnTo>
                    <a:lnTo>
                      <a:pt x="68" y="166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66" y="162"/>
                    </a:lnTo>
                    <a:lnTo>
                      <a:pt x="64" y="162"/>
                    </a:lnTo>
                    <a:lnTo>
                      <a:pt x="62" y="162"/>
                    </a:lnTo>
                    <a:lnTo>
                      <a:pt x="60" y="166"/>
                    </a:lnTo>
                    <a:lnTo>
                      <a:pt x="56" y="166"/>
                    </a:lnTo>
                    <a:lnTo>
                      <a:pt x="54" y="164"/>
                    </a:lnTo>
                    <a:lnTo>
                      <a:pt x="52" y="164"/>
                    </a:lnTo>
                    <a:lnTo>
                      <a:pt x="50" y="162"/>
                    </a:lnTo>
                    <a:lnTo>
                      <a:pt x="54" y="144"/>
                    </a:lnTo>
                    <a:lnTo>
                      <a:pt x="58" y="140"/>
                    </a:lnTo>
                    <a:lnTo>
                      <a:pt x="60" y="136"/>
                    </a:lnTo>
                    <a:lnTo>
                      <a:pt x="60" y="134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8" y="132"/>
                    </a:lnTo>
                    <a:lnTo>
                      <a:pt x="54" y="126"/>
                    </a:lnTo>
                    <a:lnTo>
                      <a:pt x="52" y="122"/>
                    </a:lnTo>
                    <a:lnTo>
                      <a:pt x="52" y="118"/>
                    </a:lnTo>
                    <a:lnTo>
                      <a:pt x="52" y="116"/>
                    </a:lnTo>
                    <a:lnTo>
                      <a:pt x="52" y="112"/>
                    </a:lnTo>
                    <a:lnTo>
                      <a:pt x="56" y="110"/>
                    </a:lnTo>
                    <a:lnTo>
                      <a:pt x="58" y="108"/>
                    </a:lnTo>
                    <a:lnTo>
                      <a:pt x="60" y="108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66" y="112"/>
                    </a:lnTo>
                    <a:lnTo>
                      <a:pt x="68" y="114"/>
                    </a:lnTo>
                    <a:lnTo>
                      <a:pt x="70" y="118"/>
                    </a:lnTo>
                    <a:lnTo>
                      <a:pt x="72" y="120"/>
                    </a:lnTo>
                    <a:lnTo>
                      <a:pt x="72" y="120"/>
                    </a:lnTo>
                    <a:lnTo>
                      <a:pt x="74" y="140"/>
                    </a:lnTo>
                    <a:lnTo>
                      <a:pt x="74" y="142"/>
                    </a:lnTo>
                    <a:lnTo>
                      <a:pt x="74" y="144"/>
                    </a:lnTo>
                    <a:lnTo>
                      <a:pt x="76" y="144"/>
                    </a:lnTo>
                    <a:lnTo>
                      <a:pt x="78" y="142"/>
                    </a:lnTo>
                    <a:lnTo>
                      <a:pt x="78" y="140"/>
                    </a:lnTo>
                    <a:lnTo>
                      <a:pt x="80" y="138"/>
                    </a:lnTo>
                    <a:lnTo>
                      <a:pt x="82" y="136"/>
                    </a:lnTo>
                    <a:lnTo>
                      <a:pt x="82" y="134"/>
                    </a:lnTo>
                    <a:lnTo>
                      <a:pt x="80" y="128"/>
                    </a:lnTo>
                    <a:lnTo>
                      <a:pt x="80" y="122"/>
                    </a:lnTo>
                    <a:lnTo>
                      <a:pt x="80" y="118"/>
                    </a:lnTo>
                    <a:lnTo>
                      <a:pt x="80" y="116"/>
                    </a:lnTo>
                    <a:lnTo>
                      <a:pt x="82" y="114"/>
                    </a:lnTo>
                    <a:lnTo>
                      <a:pt x="84" y="110"/>
                    </a:lnTo>
                    <a:lnTo>
                      <a:pt x="84" y="108"/>
                    </a:lnTo>
                    <a:lnTo>
                      <a:pt x="84" y="106"/>
                    </a:lnTo>
                    <a:lnTo>
                      <a:pt x="86" y="102"/>
                    </a:lnTo>
                    <a:lnTo>
                      <a:pt x="86" y="98"/>
                    </a:lnTo>
                    <a:lnTo>
                      <a:pt x="86" y="96"/>
                    </a:lnTo>
                    <a:lnTo>
                      <a:pt x="104" y="94"/>
                    </a:lnTo>
                    <a:lnTo>
                      <a:pt x="108" y="96"/>
                    </a:lnTo>
                    <a:lnTo>
                      <a:pt x="112" y="96"/>
                    </a:lnTo>
                    <a:lnTo>
                      <a:pt x="116" y="96"/>
                    </a:lnTo>
                    <a:lnTo>
                      <a:pt x="118" y="94"/>
                    </a:lnTo>
                    <a:lnTo>
                      <a:pt x="118" y="94"/>
                    </a:lnTo>
                    <a:lnTo>
                      <a:pt x="120" y="90"/>
                    </a:lnTo>
                    <a:lnTo>
                      <a:pt x="122" y="88"/>
                    </a:lnTo>
                    <a:lnTo>
                      <a:pt x="126" y="86"/>
                    </a:lnTo>
                    <a:lnTo>
                      <a:pt x="128" y="86"/>
                    </a:lnTo>
                    <a:lnTo>
                      <a:pt x="130" y="86"/>
                    </a:lnTo>
                    <a:lnTo>
                      <a:pt x="128" y="84"/>
                    </a:lnTo>
                    <a:lnTo>
                      <a:pt x="128" y="84"/>
                    </a:lnTo>
                    <a:lnTo>
                      <a:pt x="130" y="82"/>
                    </a:lnTo>
                    <a:lnTo>
                      <a:pt x="132" y="80"/>
                    </a:lnTo>
                    <a:lnTo>
                      <a:pt x="134" y="80"/>
                    </a:lnTo>
                    <a:lnTo>
                      <a:pt x="134" y="78"/>
                    </a:lnTo>
                    <a:lnTo>
                      <a:pt x="130" y="76"/>
                    </a:lnTo>
                    <a:lnTo>
                      <a:pt x="96" y="80"/>
                    </a:lnTo>
                    <a:lnTo>
                      <a:pt x="92" y="76"/>
                    </a:lnTo>
                    <a:lnTo>
                      <a:pt x="90" y="76"/>
                    </a:lnTo>
                    <a:lnTo>
                      <a:pt x="86" y="74"/>
                    </a:lnTo>
                    <a:lnTo>
                      <a:pt x="82" y="74"/>
                    </a:lnTo>
                    <a:lnTo>
                      <a:pt x="82" y="74"/>
                    </a:lnTo>
                    <a:lnTo>
                      <a:pt x="78" y="74"/>
                    </a:lnTo>
                    <a:lnTo>
                      <a:pt x="74" y="74"/>
                    </a:lnTo>
                    <a:lnTo>
                      <a:pt x="70" y="74"/>
                    </a:lnTo>
                    <a:lnTo>
                      <a:pt x="68" y="72"/>
                    </a:lnTo>
                    <a:lnTo>
                      <a:pt x="68" y="72"/>
                    </a:lnTo>
                    <a:lnTo>
                      <a:pt x="66" y="70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4" y="72"/>
                    </a:lnTo>
                    <a:lnTo>
                      <a:pt x="44" y="64"/>
                    </a:lnTo>
                    <a:lnTo>
                      <a:pt x="42" y="60"/>
                    </a:lnTo>
                    <a:lnTo>
                      <a:pt x="42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46" y="50"/>
                    </a:lnTo>
                    <a:lnTo>
                      <a:pt x="44" y="46"/>
                    </a:lnTo>
                    <a:lnTo>
                      <a:pt x="44" y="44"/>
                    </a:lnTo>
                    <a:lnTo>
                      <a:pt x="42" y="44"/>
                    </a:lnTo>
                    <a:lnTo>
                      <a:pt x="44" y="42"/>
                    </a:lnTo>
                    <a:lnTo>
                      <a:pt x="44" y="40"/>
                    </a:lnTo>
                    <a:lnTo>
                      <a:pt x="48" y="38"/>
                    </a:lnTo>
                    <a:lnTo>
                      <a:pt x="50" y="36"/>
                    </a:lnTo>
                    <a:lnTo>
                      <a:pt x="52" y="36"/>
                    </a:lnTo>
                    <a:lnTo>
                      <a:pt x="56" y="36"/>
                    </a:lnTo>
                    <a:lnTo>
                      <a:pt x="60" y="38"/>
                    </a:lnTo>
                    <a:lnTo>
                      <a:pt x="64" y="42"/>
                    </a:lnTo>
                    <a:lnTo>
                      <a:pt x="66" y="42"/>
                    </a:lnTo>
                    <a:lnTo>
                      <a:pt x="68" y="44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2"/>
                    </a:lnTo>
                    <a:lnTo>
                      <a:pt x="72" y="30"/>
                    </a:lnTo>
                    <a:lnTo>
                      <a:pt x="74" y="28"/>
                    </a:lnTo>
                    <a:lnTo>
                      <a:pt x="78" y="26"/>
                    </a:lnTo>
                    <a:lnTo>
                      <a:pt x="82" y="26"/>
                    </a:lnTo>
                    <a:lnTo>
                      <a:pt x="86" y="26"/>
                    </a:lnTo>
                    <a:lnTo>
                      <a:pt x="90" y="24"/>
                    </a:lnTo>
                    <a:lnTo>
                      <a:pt x="92" y="22"/>
                    </a:lnTo>
                    <a:lnTo>
                      <a:pt x="92" y="22"/>
                    </a:lnTo>
                    <a:lnTo>
                      <a:pt x="96" y="26"/>
                    </a:lnTo>
                    <a:lnTo>
                      <a:pt x="100" y="18"/>
                    </a:lnTo>
                    <a:lnTo>
                      <a:pt x="100" y="16"/>
                    </a:lnTo>
                    <a:lnTo>
                      <a:pt x="102" y="14"/>
                    </a:lnTo>
                    <a:lnTo>
                      <a:pt x="106" y="12"/>
                    </a:lnTo>
                    <a:lnTo>
                      <a:pt x="110" y="8"/>
                    </a:lnTo>
                    <a:lnTo>
                      <a:pt x="118" y="6"/>
                    </a:lnTo>
                    <a:lnTo>
                      <a:pt x="120" y="14"/>
                    </a:lnTo>
                    <a:lnTo>
                      <a:pt x="122" y="4"/>
                    </a:lnTo>
                    <a:lnTo>
                      <a:pt x="122" y="2"/>
                    </a:lnTo>
                    <a:lnTo>
                      <a:pt x="126" y="2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8" y="2"/>
                    </a:lnTo>
                    <a:lnTo>
                      <a:pt x="160" y="2"/>
                    </a:lnTo>
                    <a:lnTo>
                      <a:pt x="170" y="4"/>
                    </a:lnTo>
                    <a:lnTo>
                      <a:pt x="174" y="4"/>
                    </a:lnTo>
                    <a:lnTo>
                      <a:pt x="174" y="1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84" y="6"/>
                    </a:lnTo>
                    <a:lnTo>
                      <a:pt x="188" y="6"/>
                    </a:lnTo>
                    <a:lnTo>
                      <a:pt x="192" y="8"/>
                    </a:lnTo>
                    <a:lnTo>
                      <a:pt x="196" y="8"/>
                    </a:lnTo>
                    <a:lnTo>
                      <a:pt x="200" y="12"/>
                    </a:lnTo>
                    <a:lnTo>
                      <a:pt x="202" y="16"/>
                    </a:lnTo>
                    <a:lnTo>
                      <a:pt x="206" y="20"/>
                    </a:lnTo>
                    <a:lnTo>
                      <a:pt x="210" y="22"/>
                    </a:lnTo>
                    <a:lnTo>
                      <a:pt x="212" y="26"/>
                    </a:lnTo>
                    <a:lnTo>
                      <a:pt x="212" y="26"/>
                    </a:lnTo>
                    <a:lnTo>
                      <a:pt x="208" y="30"/>
                    </a:lnTo>
                    <a:lnTo>
                      <a:pt x="208" y="30"/>
                    </a:lnTo>
                    <a:lnTo>
                      <a:pt x="210" y="30"/>
                    </a:lnTo>
                    <a:lnTo>
                      <a:pt x="210" y="28"/>
                    </a:lnTo>
                    <a:lnTo>
                      <a:pt x="214" y="28"/>
                    </a:lnTo>
                    <a:lnTo>
                      <a:pt x="216" y="30"/>
                    </a:lnTo>
                    <a:lnTo>
                      <a:pt x="220" y="36"/>
                    </a:lnTo>
                    <a:lnTo>
                      <a:pt x="222" y="40"/>
                    </a:lnTo>
                    <a:lnTo>
                      <a:pt x="220" y="46"/>
                    </a:lnTo>
                    <a:lnTo>
                      <a:pt x="218" y="52"/>
                    </a:lnTo>
                    <a:lnTo>
                      <a:pt x="216" y="56"/>
                    </a:lnTo>
                    <a:lnTo>
                      <a:pt x="218" y="60"/>
                    </a:lnTo>
                    <a:lnTo>
                      <a:pt x="218" y="64"/>
                    </a:lnTo>
                    <a:lnTo>
                      <a:pt x="220" y="66"/>
                    </a:lnTo>
                    <a:lnTo>
                      <a:pt x="222" y="68"/>
                    </a:lnTo>
                    <a:lnTo>
                      <a:pt x="222" y="68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2" name="Freeform 370">
                <a:extLst>
                  <a:ext uri="{FF2B5EF4-FFF2-40B4-BE49-F238E27FC236}">
                    <a16:creationId xmlns:a16="http://schemas.microsoft.com/office/drawing/2014/main" id="{12D39A64-3907-4951-AFD0-A559C18B76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15" y="3574"/>
                <a:ext cx="78" cy="90"/>
              </a:xfrm>
              <a:custGeom>
                <a:avLst/>
                <a:gdLst>
                  <a:gd name="T0" fmla="*/ 78 w 78"/>
                  <a:gd name="T1" fmla="*/ 50 h 90"/>
                  <a:gd name="T2" fmla="*/ 60 w 78"/>
                  <a:gd name="T3" fmla="*/ 32 h 90"/>
                  <a:gd name="T4" fmla="*/ 60 w 78"/>
                  <a:gd name="T5" fmla="*/ 30 h 90"/>
                  <a:gd name="T6" fmla="*/ 58 w 78"/>
                  <a:gd name="T7" fmla="*/ 28 h 90"/>
                  <a:gd name="T8" fmla="*/ 56 w 78"/>
                  <a:gd name="T9" fmla="*/ 26 h 90"/>
                  <a:gd name="T10" fmla="*/ 52 w 78"/>
                  <a:gd name="T11" fmla="*/ 24 h 90"/>
                  <a:gd name="T12" fmla="*/ 44 w 78"/>
                  <a:gd name="T13" fmla="*/ 20 h 90"/>
                  <a:gd name="T14" fmla="*/ 36 w 78"/>
                  <a:gd name="T15" fmla="*/ 18 h 90"/>
                  <a:gd name="T16" fmla="*/ 32 w 78"/>
                  <a:gd name="T17" fmla="*/ 14 h 90"/>
                  <a:gd name="T18" fmla="*/ 30 w 78"/>
                  <a:gd name="T19" fmla="*/ 12 h 90"/>
                  <a:gd name="T20" fmla="*/ 28 w 78"/>
                  <a:gd name="T21" fmla="*/ 10 h 90"/>
                  <a:gd name="T22" fmla="*/ 28 w 78"/>
                  <a:gd name="T23" fmla="*/ 10 h 90"/>
                  <a:gd name="T24" fmla="*/ 28 w 78"/>
                  <a:gd name="T25" fmla="*/ 8 h 90"/>
                  <a:gd name="T26" fmla="*/ 26 w 78"/>
                  <a:gd name="T27" fmla="*/ 6 h 90"/>
                  <a:gd name="T28" fmla="*/ 24 w 78"/>
                  <a:gd name="T29" fmla="*/ 4 h 90"/>
                  <a:gd name="T30" fmla="*/ 20 w 78"/>
                  <a:gd name="T31" fmla="*/ 2 h 90"/>
                  <a:gd name="T32" fmla="*/ 16 w 78"/>
                  <a:gd name="T33" fmla="*/ 0 h 90"/>
                  <a:gd name="T34" fmla="*/ 12 w 78"/>
                  <a:gd name="T35" fmla="*/ 2 h 90"/>
                  <a:gd name="T36" fmla="*/ 12 w 78"/>
                  <a:gd name="T37" fmla="*/ 2 h 90"/>
                  <a:gd name="T38" fmla="*/ 10 w 78"/>
                  <a:gd name="T39" fmla="*/ 6 h 90"/>
                  <a:gd name="T40" fmla="*/ 8 w 78"/>
                  <a:gd name="T41" fmla="*/ 10 h 90"/>
                  <a:gd name="T42" fmla="*/ 4 w 78"/>
                  <a:gd name="T43" fmla="*/ 14 h 90"/>
                  <a:gd name="T44" fmla="*/ 2 w 78"/>
                  <a:gd name="T45" fmla="*/ 20 h 90"/>
                  <a:gd name="T46" fmla="*/ 0 w 78"/>
                  <a:gd name="T47" fmla="*/ 32 h 90"/>
                  <a:gd name="T48" fmla="*/ 0 w 78"/>
                  <a:gd name="T49" fmla="*/ 44 h 90"/>
                  <a:gd name="T50" fmla="*/ 2 w 78"/>
                  <a:gd name="T51" fmla="*/ 52 h 90"/>
                  <a:gd name="T52" fmla="*/ 2 w 78"/>
                  <a:gd name="T53" fmla="*/ 54 h 90"/>
                  <a:gd name="T54" fmla="*/ 2 w 78"/>
                  <a:gd name="T55" fmla="*/ 56 h 90"/>
                  <a:gd name="T56" fmla="*/ 2 w 78"/>
                  <a:gd name="T57" fmla="*/ 58 h 90"/>
                  <a:gd name="T58" fmla="*/ 2 w 78"/>
                  <a:gd name="T59" fmla="*/ 62 h 90"/>
                  <a:gd name="T60" fmla="*/ 2 w 78"/>
                  <a:gd name="T61" fmla="*/ 66 h 90"/>
                  <a:gd name="T62" fmla="*/ 2 w 78"/>
                  <a:gd name="T63" fmla="*/ 72 h 90"/>
                  <a:gd name="T64" fmla="*/ 4 w 78"/>
                  <a:gd name="T65" fmla="*/ 78 h 90"/>
                  <a:gd name="T66" fmla="*/ 6 w 78"/>
                  <a:gd name="T67" fmla="*/ 82 h 90"/>
                  <a:gd name="T68" fmla="*/ 10 w 78"/>
                  <a:gd name="T69" fmla="*/ 86 h 90"/>
                  <a:gd name="T70" fmla="*/ 12 w 78"/>
                  <a:gd name="T71" fmla="*/ 88 h 90"/>
                  <a:gd name="T72" fmla="*/ 14 w 78"/>
                  <a:gd name="T73" fmla="*/ 90 h 90"/>
                  <a:gd name="T74" fmla="*/ 16 w 78"/>
                  <a:gd name="T75" fmla="*/ 90 h 90"/>
                  <a:gd name="T76" fmla="*/ 20 w 78"/>
                  <a:gd name="T77" fmla="*/ 90 h 90"/>
                  <a:gd name="T78" fmla="*/ 30 w 78"/>
                  <a:gd name="T79" fmla="*/ 90 h 90"/>
                  <a:gd name="T80" fmla="*/ 42 w 78"/>
                  <a:gd name="T81" fmla="*/ 90 h 90"/>
                  <a:gd name="T82" fmla="*/ 50 w 78"/>
                  <a:gd name="T83" fmla="*/ 88 h 90"/>
                  <a:gd name="T84" fmla="*/ 52 w 78"/>
                  <a:gd name="T85" fmla="*/ 86 h 90"/>
                  <a:gd name="T86" fmla="*/ 56 w 78"/>
                  <a:gd name="T87" fmla="*/ 84 h 90"/>
                  <a:gd name="T88" fmla="*/ 60 w 78"/>
                  <a:gd name="T89" fmla="*/ 82 h 90"/>
                  <a:gd name="T90" fmla="*/ 64 w 78"/>
                  <a:gd name="T91" fmla="*/ 80 h 90"/>
                  <a:gd name="T92" fmla="*/ 68 w 78"/>
                  <a:gd name="T93" fmla="*/ 78 h 90"/>
                  <a:gd name="T94" fmla="*/ 70 w 78"/>
                  <a:gd name="T95" fmla="*/ 76 h 90"/>
                  <a:gd name="T96" fmla="*/ 70 w 78"/>
                  <a:gd name="T97" fmla="*/ 76 h 90"/>
                  <a:gd name="T98" fmla="*/ 78 w 78"/>
                  <a:gd name="T99" fmla="*/ 5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8" h="90">
                    <a:moveTo>
                      <a:pt x="78" y="50"/>
                    </a:moveTo>
                    <a:lnTo>
                      <a:pt x="60" y="32"/>
                    </a:lnTo>
                    <a:lnTo>
                      <a:pt x="60" y="30"/>
                    </a:lnTo>
                    <a:lnTo>
                      <a:pt x="58" y="28"/>
                    </a:lnTo>
                    <a:lnTo>
                      <a:pt x="56" y="26"/>
                    </a:lnTo>
                    <a:lnTo>
                      <a:pt x="52" y="24"/>
                    </a:lnTo>
                    <a:lnTo>
                      <a:pt x="44" y="20"/>
                    </a:lnTo>
                    <a:lnTo>
                      <a:pt x="36" y="18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28" y="8"/>
                    </a:lnTo>
                    <a:lnTo>
                      <a:pt x="26" y="6"/>
                    </a:lnTo>
                    <a:lnTo>
                      <a:pt x="24" y="4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6"/>
                    </a:lnTo>
                    <a:lnTo>
                      <a:pt x="8" y="10"/>
                    </a:lnTo>
                    <a:lnTo>
                      <a:pt x="4" y="14"/>
                    </a:lnTo>
                    <a:lnTo>
                      <a:pt x="2" y="20"/>
                    </a:lnTo>
                    <a:lnTo>
                      <a:pt x="0" y="32"/>
                    </a:lnTo>
                    <a:lnTo>
                      <a:pt x="0" y="44"/>
                    </a:lnTo>
                    <a:lnTo>
                      <a:pt x="2" y="52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2" y="66"/>
                    </a:lnTo>
                    <a:lnTo>
                      <a:pt x="2" y="72"/>
                    </a:lnTo>
                    <a:lnTo>
                      <a:pt x="4" y="78"/>
                    </a:lnTo>
                    <a:lnTo>
                      <a:pt x="6" y="82"/>
                    </a:lnTo>
                    <a:lnTo>
                      <a:pt x="10" y="86"/>
                    </a:lnTo>
                    <a:lnTo>
                      <a:pt x="12" y="88"/>
                    </a:lnTo>
                    <a:lnTo>
                      <a:pt x="14" y="90"/>
                    </a:lnTo>
                    <a:lnTo>
                      <a:pt x="16" y="90"/>
                    </a:lnTo>
                    <a:lnTo>
                      <a:pt x="20" y="90"/>
                    </a:lnTo>
                    <a:lnTo>
                      <a:pt x="30" y="90"/>
                    </a:lnTo>
                    <a:lnTo>
                      <a:pt x="42" y="90"/>
                    </a:lnTo>
                    <a:lnTo>
                      <a:pt x="50" y="88"/>
                    </a:lnTo>
                    <a:lnTo>
                      <a:pt x="52" y="86"/>
                    </a:lnTo>
                    <a:lnTo>
                      <a:pt x="56" y="84"/>
                    </a:lnTo>
                    <a:lnTo>
                      <a:pt x="60" y="82"/>
                    </a:lnTo>
                    <a:lnTo>
                      <a:pt x="64" y="80"/>
                    </a:lnTo>
                    <a:lnTo>
                      <a:pt x="68" y="78"/>
                    </a:lnTo>
                    <a:lnTo>
                      <a:pt x="70" y="76"/>
                    </a:lnTo>
                    <a:lnTo>
                      <a:pt x="70" y="76"/>
                    </a:lnTo>
                    <a:lnTo>
                      <a:pt x="78" y="50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3" name="Freeform 371">
                <a:extLst>
                  <a:ext uri="{FF2B5EF4-FFF2-40B4-BE49-F238E27FC236}">
                    <a16:creationId xmlns:a16="http://schemas.microsoft.com/office/drawing/2014/main" id="{341C9274-FBF0-4853-9952-CD38A6C7D0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1" y="1774"/>
                <a:ext cx="1094" cy="746"/>
              </a:xfrm>
              <a:custGeom>
                <a:avLst/>
                <a:gdLst>
                  <a:gd name="T0" fmla="*/ 944 w 1094"/>
                  <a:gd name="T1" fmla="*/ 658 h 746"/>
                  <a:gd name="T2" fmla="*/ 978 w 1094"/>
                  <a:gd name="T3" fmla="*/ 698 h 746"/>
                  <a:gd name="T4" fmla="*/ 1002 w 1094"/>
                  <a:gd name="T5" fmla="*/ 710 h 746"/>
                  <a:gd name="T6" fmla="*/ 978 w 1094"/>
                  <a:gd name="T7" fmla="*/ 672 h 746"/>
                  <a:gd name="T8" fmla="*/ 970 w 1094"/>
                  <a:gd name="T9" fmla="*/ 640 h 746"/>
                  <a:gd name="T10" fmla="*/ 930 w 1094"/>
                  <a:gd name="T11" fmla="*/ 638 h 746"/>
                  <a:gd name="T12" fmla="*/ 1022 w 1094"/>
                  <a:gd name="T13" fmla="*/ 600 h 746"/>
                  <a:gd name="T14" fmla="*/ 1082 w 1094"/>
                  <a:gd name="T15" fmla="*/ 568 h 746"/>
                  <a:gd name="T16" fmla="*/ 1070 w 1094"/>
                  <a:gd name="T17" fmla="*/ 500 h 746"/>
                  <a:gd name="T18" fmla="*/ 1024 w 1094"/>
                  <a:gd name="T19" fmla="*/ 460 h 746"/>
                  <a:gd name="T20" fmla="*/ 974 w 1094"/>
                  <a:gd name="T21" fmla="*/ 372 h 746"/>
                  <a:gd name="T22" fmla="*/ 916 w 1094"/>
                  <a:gd name="T23" fmla="*/ 354 h 746"/>
                  <a:gd name="T24" fmla="*/ 878 w 1094"/>
                  <a:gd name="T25" fmla="*/ 312 h 746"/>
                  <a:gd name="T26" fmla="*/ 806 w 1094"/>
                  <a:gd name="T27" fmla="*/ 332 h 746"/>
                  <a:gd name="T28" fmla="*/ 816 w 1094"/>
                  <a:gd name="T29" fmla="*/ 458 h 746"/>
                  <a:gd name="T30" fmla="*/ 790 w 1094"/>
                  <a:gd name="T31" fmla="*/ 510 h 746"/>
                  <a:gd name="T32" fmla="*/ 792 w 1094"/>
                  <a:gd name="T33" fmla="*/ 576 h 746"/>
                  <a:gd name="T34" fmla="*/ 758 w 1094"/>
                  <a:gd name="T35" fmla="*/ 556 h 746"/>
                  <a:gd name="T36" fmla="*/ 736 w 1094"/>
                  <a:gd name="T37" fmla="*/ 496 h 746"/>
                  <a:gd name="T38" fmla="*/ 640 w 1094"/>
                  <a:gd name="T39" fmla="*/ 440 h 746"/>
                  <a:gd name="T40" fmla="*/ 592 w 1094"/>
                  <a:gd name="T41" fmla="*/ 392 h 746"/>
                  <a:gd name="T42" fmla="*/ 644 w 1094"/>
                  <a:gd name="T43" fmla="*/ 298 h 746"/>
                  <a:gd name="T44" fmla="*/ 682 w 1094"/>
                  <a:gd name="T45" fmla="*/ 266 h 746"/>
                  <a:gd name="T46" fmla="*/ 672 w 1094"/>
                  <a:gd name="T47" fmla="*/ 194 h 746"/>
                  <a:gd name="T48" fmla="*/ 738 w 1094"/>
                  <a:gd name="T49" fmla="*/ 194 h 746"/>
                  <a:gd name="T50" fmla="*/ 774 w 1094"/>
                  <a:gd name="T51" fmla="*/ 156 h 746"/>
                  <a:gd name="T52" fmla="*/ 768 w 1094"/>
                  <a:gd name="T53" fmla="*/ 114 h 746"/>
                  <a:gd name="T54" fmla="*/ 744 w 1094"/>
                  <a:gd name="T55" fmla="*/ 74 h 746"/>
                  <a:gd name="T56" fmla="*/ 714 w 1094"/>
                  <a:gd name="T57" fmla="*/ 138 h 746"/>
                  <a:gd name="T58" fmla="*/ 686 w 1094"/>
                  <a:gd name="T59" fmla="*/ 106 h 746"/>
                  <a:gd name="T60" fmla="*/ 658 w 1094"/>
                  <a:gd name="T61" fmla="*/ 100 h 746"/>
                  <a:gd name="T62" fmla="*/ 644 w 1094"/>
                  <a:gd name="T63" fmla="*/ 48 h 746"/>
                  <a:gd name="T64" fmla="*/ 610 w 1094"/>
                  <a:gd name="T65" fmla="*/ 4 h 746"/>
                  <a:gd name="T66" fmla="*/ 598 w 1094"/>
                  <a:gd name="T67" fmla="*/ 78 h 746"/>
                  <a:gd name="T68" fmla="*/ 630 w 1094"/>
                  <a:gd name="T69" fmla="*/ 122 h 746"/>
                  <a:gd name="T70" fmla="*/ 584 w 1094"/>
                  <a:gd name="T71" fmla="*/ 124 h 746"/>
                  <a:gd name="T72" fmla="*/ 544 w 1094"/>
                  <a:gd name="T73" fmla="*/ 152 h 746"/>
                  <a:gd name="T74" fmla="*/ 502 w 1094"/>
                  <a:gd name="T75" fmla="*/ 150 h 746"/>
                  <a:gd name="T76" fmla="*/ 464 w 1094"/>
                  <a:gd name="T77" fmla="*/ 122 h 746"/>
                  <a:gd name="T78" fmla="*/ 424 w 1094"/>
                  <a:gd name="T79" fmla="*/ 124 h 746"/>
                  <a:gd name="T80" fmla="*/ 420 w 1094"/>
                  <a:gd name="T81" fmla="*/ 186 h 746"/>
                  <a:gd name="T82" fmla="*/ 380 w 1094"/>
                  <a:gd name="T83" fmla="*/ 148 h 746"/>
                  <a:gd name="T84" fmla="*/ 342 w 1094"/>
                  <a:gd name="T85" fmla="*/ 138 h 746"/>
                  <a:gd name="T86" fmla="*/ 328 w 1094"/>
                  <a:gd name="T87" fmla="*/ 100 h 746"/>
                  <a:gd name="T88" fmla="*/ 282 w 1094"/>
                  <a:gd name="T89" fmla="*/ 84 h 746"/>
                  <a:gd name="T90" fmla="*/ 220 w 1094"/>
                  <a:gd name="T91" fmla="*/ 72 h 746"/>
                  <a:gd name="T92" fmla="*/ 182 w 1094"/>
                  <a:gd name="T93" fmla="*/ 44 h 746"/>
                  <a:gd name="T94" fmla="*/ 166 w 1094"/>
                  <a:gd name="T95" fmla="*/ 62 h 746"/>
                  <a:gd name="T96" fmla="*/ 124 w 1094"/>
                  <a:gd name="T97" fmla="*/ 78 h 746"/>
                  <a:gd name="T98" fmla="*/ 22 w 1094"/>
                  <a:gd name="T99" fmla="*/ 80 h 746"/>
                  <a:gd name="T100" fmla="*/ 80 w 1094"/>
                  <a:gd name="T101" fmla="*/ 388 h 746"/>
                  <a:gd name="T102" fmla="*/ 152 w 1094"/>
                  <a:gd name="T103" fmla="*/ 496 h 746"/>
                  <a:gd name="T104" fmla="*/ 172 w 1094"/>
                  <a:gd name="T105" fmla="*/ 572 h 746"/>
                  <a:gd name="T106" fmla="*/ 638 w 1094"/>
                  <a:gd name="T107" fmla="*/ 646 h 746"/>
                  <a:gd name="T108" fmla="*/ 720 w 1094"/>
                  <a:gd name="T109" fmla="*/ 648 h 746"/>
                  <a:gd name="T110" fmla="*/ 756 w 1094"/>
                  <a:gd name="T111" fmla="*/ 672 h 746"/>
                  <a:gd name="T112" fmla="*/ 784 w 1094"/>
                  <a:gd name="T113" fmla="*/ 704 h 746"/>
                  <a:gd name="T114" fmla="*/ 752 w 1094"/>
                  <a:gd name="T115" fmla="*/ 722 h 746"/>
                  <a:gd name="T116" fmla="*/ 750 w 1094"/>
                  <a:gd name="T117" fmla="*/ 744 h 746"/>
                  <a:gd name="T118" fmla="*/ 798 w 1094"/>
                  <a:gd name="T119" fmla="*/ 722 h 746"/>
                  <a:gd name="T120" fmla="*/ 840 w 1094"/>
                  <a:gd name="T121" fmla="*/ 698 h 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4" h="746">
                    <a:moveTo>
                      <a:pt x="850" y="702"/>
                    </a:moveTo>
                    <a:lnTo>
                      <a:pt x="864" y="690"/>
                    </a:lnTo>
                    <a:lnTo>
                      <a:pt x="880" y="682"/>
                    </a:lnTo>
                    <a:lnTo>
                      <a:pt x="894" y="680"/>
                    </a:lnTo>
                    <a:lnTo>
                      <a:pt x="906" y="678"/>
                    </a:lnTo>
                    <a:lnTo>
                      <a:pt x="910" y="678"/>
                    </a:lnTo>
                    <a:lnTo>
                      <a:pt x="916" y="668"/>
                    </a:lnTo>
                    <a:lnTo>
                      <a:pt x="920" y="662"/>
                    </a:lnTo>
                    <a:lnTo>
                      <a:pt x="924" y="658"/>
                    </a:lnTo>
                    <a:lnTo>
                      <a:pt x="928" y="656"/>
                    </a:lnTo>
                    <a:lnTo>
                      <a:pt x="932" y="654"/>
                    </a:lnTo>
                    <a:lnTo>
                      <a:pt x="934" y="654"/>
                    </a:lnTo>
                    <a:lnTo>
                      <a:pt x="936" y="656"/>
                    </a:lnTo>
                    <a:lnTo>
                      <a:pt x="936" y="656"/>
                    </a:lnTo>
                    <a:lnTo>
                      <a:pt x="938" y="656"/>
                    </a:lnTo>
                    <a:lnTo>
                      <a:pt x="944" y="658"/>
                    </a:lnTo>
                    <a:lnTo>
                      <a:pt x="946" y="666"/>
                    </a:lnTo>
                    <a:lnTo>
                      <a:pt x="944" y="674"/>
                    </a:lnTo>
                    <a:lnTo>
                      <a:pt x="940" y="682"/>
                    </a:lnTo>
                    <a:lnTo>
                      <a:pt x="938" y="688"/>
                    </a:lnTo>
                    <a:lnTo>
                      <a:pt x="936" y="690"/>
                    </a:lnTo>
                    <a:lnTo>
                      <a:pt x="946" y="698"/>
                    </a:lnTo>
                    <a:lnTo>
                      <a:pt x="956" y="700"/>
                    </a:lnTo>
                    <a:lnTo>
                      <a:pt x="964" y="696"/>
                    </a:lnTo>
                    <a:lnTo>
                      <a:pt x="970" y="692"/>
                    </a:lnTo>
                    <a:lnTo>
                      <a:pt x="972" y="690"/>
                    </a:lnTo>
                    <a:lnTo>
                      <a:pt x="978" y="690"/>
                    </a:lnTo>
                    <a:lnTo>
                      <a:pt x="980" y="690"/>
                    </a:lnTo>
                    <a:lnTo>
                      <a:pt x="982" y="692"/>
                    </a:lnTo>
                    <a:lnTo>
                      <a:pt x="982" y="694"/>
                    </a:lnTo>
                    <a:lnTo>
                      <a:pt x="980" y="696"/>
                    </a:lnTo>
                    <a:lnTo>
                      <a:pt x="978" y="698"/>
                    </a:lnTo>
                    <a:lnTo>
                      <a:pt x="976" y="700"/>
                    </a:lnTo>
                    <a:lnTo>
                      <a:pt x="974" y="702"/>
                    </a:lnTo>
                    <a:lnTo>
                      <a:pt x="972" y="702"/>
                    </a:lnTo>
                    <a:lnTo>
                      <a:pt x="972" y="702"/>
                    </a:lnTo>
                    <a:lnTo>
                      <a:pt x="966" y="706"/>
                    </a:lnTo>
                    <a:lnTo>
                      <a:pt x="962" y="708"/>
                    </a:lnTo>
                    <a:lnTo>
                      <a:pt x="960" y="712"/>
                    </a:lnTo>
                    <a:lnTo>
                      <a:pt x="960" y="714"/>
                    </a:lnTo>
                    <a:lnTo>
                      <a:pt x="960" y="718"/>
                    </a:lnTo>
                    <a:lnTo>
                      <a:pt x="960" y="720"/>
                    </a:lnTo>
                    <a:lnTo>
                      <a:pt x="962" y="722"/>
                    </a:lnTo>
                    <a:lnTo>
                      <a:pt x="962" y="722"/>
                    </a:lnTo>
                    <a:lnTo>
                      <a:pt x="968" y="722"/>
                    </a:lnTo>
                    <a:lnTo>
                      <a:pt x="980" y="718"/>
                    </a:lnTo>
                    <a:lnTo>
                      <a:pt x="992" y="714"/>
                    </a:lnTo>
                    <a:lnTo>
                      <a:pt x="1002" y="710"/>
                    </a:lnTo>
                    <a:lnTo>
                      <a:pt x="1006" y="708"/>
                    </a:lnTo>
                    <a:lnTo>
                      <a:pt x="1010" y="706"/>
                    </a:lnTo>
                    <a:lnTo>
                      <a:pt x="1012" y="704"/>
                    </a:lnTo>
                    <a:lnTo>
                      <a:pt x="1012" y="702"/>
                    </a:lnTo>
                    <a:lnTo>
                      <a:pt x="1010" y="700"/>
                    </a:lnTo>
                    <a:lnTo>
                      <a:pt x="1008" y="698"/>
                    </a:lnTo>
                    <a:lnTo>
                      <a:pt x="1006" y="696"/>
                    </a:lnTo>
                    <a:lnTo>
                      <a:pt x="1006" y="696"/>
                    </a:lnTo>
                    <a:lnTo>
                      <a:pt x="1004" y="696"/>
                    </a:lnTo>
                    <a:lnTo>
                      <a:pt x="1000" y="694"/>
                    </a:lnTo>
                    <a:lnTo>
                      <a:pt x="996" y="690"/>
                    </a:lnTo>
                    <a:lnTo>
                      <a:pt x="990" y="686"/>
                    </a:lnTo>
                    <a:lnTo>
                      <a:pt x="986" y="682"/>
                    </a:lnTo>
                    <a:lnTo>
                      <a:pt x="982" y="678"/>
                    </a:lnTo>
                    <a:lnTo>
                      <a:pt x="980" y="674"/>
                    </a:lnTo>
                    <a:lnTo>
                      <a:pt x="978" y="672"/>
                    </a:lnTo>
                    <a:lnTo>
                      <a:pt x="976" y="670"/>
                    </a:lnTo>
                    <a:lnTo>
                      <a:pt x="972" y="666"/>
                    </a:lnTo>
                    <a:lnTo>
                      <a:pt x="970" y="662"/>
                    </a:lnTo>
                    <a:lnTo>
                      <a:pt x="972" y="658"/>
                    </a:lnTo>
                    <a:lnTo>
                      <a:pt x="972" y="656"/>
                    </a:lnTo>
                    <a:lnTo>
                      <a:pt x="974" y="654"/>
                    </a:lnTo>
                    <a:lnTo>
                      <a:pt x="974" y="652"/>
                    </a:lnTo>
                    <a:lnTo>
                      <a:pt x="974" y="648"/>
                    </a:lnTo>
                    <a:lnTo>
                      <a:pt x="972" y="646"/>
                    </a:lnTo>
                    <a:lnTo>
                      <a:pt x="970" y="646"/>
                    </a:lnTo>
                    <a:lnTo>
                      <a:pt x="968" y="644"/>
                    </a:lnTo>
                    <a:lnTo>
                      <a:pt x="966" y="646"/>
                    </a:lnTo>
                    <a:lnTo>
                      <a:pt x="964" y="646"/>
                    </a:lnTo>
                    <a:lnTo>
                      <a:pt x="964" y="646"/>
                    </a:lnTo>
                    <a:lnTo>
                      <a:pt x="964" y="640"/>
                    </a:lnTo>
                    <a:lnTo>
                      <a:pt x="970" y="640"/>
                    </a:lnTo>
                    <a:lnTo>
                      <a:pt x="974" y="638"/>
                    </a:lnTo>
                    <a:lnTo>
                      <a:pt x="978" y="636"/>
                    </a:lnTo>
                    <a:lnTo>
                      <a:pt x="980" y="632"/>
                    </a:lnTo>
                    <a:lnTo>
                      <a:pt x="982" y="630"/>
                    </a:lnTo>
                    <a:lnTo>
                      <a:pt x="982" y="628"/>
                    </a:lnTo>
                    <a:lnTo>
                      <a:pt x="980" y="624"/>
                    </a:lnTo>
                    <a:lnTo>
                      <a:pt x="978" y="622"/>
                    </a:lnTo>
                    <a:lnTo>
                      <a:pt x="976" y="620"/>
                    </a:lnTo>
                    <a:lnTo>
                      <a:pt x="972" y="620"/>
                    </a:lnTo>
                    <a:lnTo>
                      <a:pt x="968" y="620"/>
                    </a:lnTo>
                    <a:lnTo>
                      <a:pt x="966" y="622"/>
                    </a:lnTo>
                    <a:lnTo>
                      <a:pt x="964" y="622"/>
                    </a:lnTo>
                    <a:lnTo>
                      <a:pt x="964" y="622"/>
                    </a:lnTo>
                    <a:lnTo>
                      <a:pt x="948" y="628"/>
                    </a:lnTo>
                    <a:lnTo>
                      <a:pt x="936" y="634"/>
                    </a:lnTo>
                    <a:lnTo>
                      <a:pt x="930" y="638"/>
                    </a:lnTo>
                    <a:lnTo>
                      <a:pt x="928" y="640"/>
                    </a:lnTo>
                    <a:lnTo>
                      <a:pt x="918" y="650"/>
                    </a:lnTo>
                    <a:lnTo>
                      <a:pt x="908" y="660"/>
                    </a:lnTo>
                    <a:lnTo>
                      <a:pt x="898" y="666"/>
                    </a:lnTo>
                    <a:lnTo>
                      <a:pt x="892" y="668"/>
                    </a:lnTo>
                    <a:lnTo>
                      <a:pt x="902" y="656"/>
                    </a:lnTo>
                    <a:lnTo>
                      <a:pt x="912" y="644"/>
                    </a:lnTo>
                    <a:lnTo>
                      <a:pt x="922" y="632"/>
                    </a:lnTo>
                    <a:lnTo>
                      <a:pt x="928" y="622"/>
                    </a:lnTo>
                    <a:lnTo>
                      <a:pt x="930" y="620"/>
                    </a:lnTo>
                    <a:lnTo>
                      <a:pt x="952" y="606"/>
                    </a:lnTo>
                    <a:lnTo>
                      <a:pt x="968" y="598"/>
                    </a:lnTo>
                    <a:lnTo>
                      <a:pt x="974" y="598"/>
                    </a:lnTo>
                    <a:lnTo>
                      <a:pt x="990" y="600"/>
                    </a:lnTo>
                    <a:lnTo>
                      <a:pt x="1006" y="600"/>
                    </a:lnTo>
                    <a:lnTo>
                      <a:pt x="1022" y="600"/>
                    </a:lnTo>
                    <a:lnTo>
                      <a:pt x="1034" y="598"/>
                    </a:lnTo>
                    <a:lnTo>
                      <a:pt x="1038" y="598"/>
                    </a:lnTo>
                    <a:lnTo>
                      <a:pt x="1046" y="596"/>
                    </a:lnTo>
                    <a:lnTo>
                      <a:pt x="1052" y="594"/>
                    </a:lnTo>
                    <a:lnTo>
                      <a:pt x="1056" y="590"/>
                    </a:lnTo>
                    <a:lnTo>
                      <a:pt x="1058" y="588"/>
                    </a:lnTo>
                    <a:lnTo>
                      <a:pt x="1060" y="584"/>
                    </a:lnTo>
                    <a:lnTo>
                      <a:pt x="1060" y="582"/>
                    </a:lnTo>
                    <a:lnTo>
                      <a:pt x="1060" y="580"/>
                    </a:lnTo>
                    <a:lnTo>
                      <a:pt x="1060" y="580"/>
                    </a:lnTo>
                    <a:lnTo>
                      <a:pt x="1064" y="574"/>
                    </a:lnTo>
                    <a:lnTo>
                      <a:pt x="1068" y="570"/>
                    </a:lnTo>
                    <a:lnTo>
                      <a:pt x="1072" y="568"/>
                    </a:lnTo>
                    <a:lnTo>
                      <a:pt x="1076" y="566"/>
                    </a:lnTo>
                    <a:lnTo>
                      <a:pt x="1080" y="566"/>
                    </a:lnTo>
                    <a:lnTo>
                      <a:pt x="1082" y="568"/>
                    </a:lnTo>
                    <a:lnTo>
                      <a:pt x="1082" y="568"/>
                    </a:lnTo>
                    <a:lnTo>
                      <a:pt x="1090" y="562"/>
                    </a:lnTo>
                    <a:lnTo>
                      <a:pt x="1094" y="552"/>
                    </a:lnTo>
                    <a:lnTo>
                      <a:pt x="1094" y="540"/>
                    </a:lnTo>
                    <a:lnTo>
                      <a:pt x="1092" y="530"/>
                    </a:lnTo>
                    <a:lnTo>
                      <a:pt x="1088" y="524"/>
                    </a:lnTo>
                    <a:lnTo>
                      <a:pt x="1084" y="520"/>
                    </a:lnTo>
                    <a:lnTo>
                      <a:pt x="1082" y="518"/>
                    </a:lnTo>
                    <a:lnTo>
                      <a:pt x="1078" y="518"/>
                    </a:lnTo>
                    <a:lnTo>
                      <a:pt x="1078" y="518"/>
                    </a:lnTo>
                    <a:lnTo>
                      <a:pt x="1076" y="510"/>
                    </a:lnTo>
                    <a:lnTo>
                      <a:pt x="1074" y="504"/>
                    </a:lnTo>
                    <a:lnTo>
                      <a:pt x="1072" y="502"/>
                    </a:lnTo>
                    <a:lnTo>
                      <a:pt x="1072" y="500"/>
                    </a:lnTo>
                    <a:lnTo>
                      <a:pt x="1072" y="500"/>
                    </a:lnTo>
                    <a:lnTo>
                      <a:pt x="1070" y="500"/>
                    </a:lnTo>
                    <a:lnTo>
                      <a:pt x="1052" y="500"/>
                    </a:lnTo>
                    <a:lnTo>
                      <a:pt x="1048" y="502"/>
                    </a:lnTo>
                    <a:lnTo>
                      <a:pt x="1046" y="504"/>
                    </a:lnTo>
                    <a:lnTo>
                      <a:pt x="1044" y="502"/>
                    </a:lnTo>
                    <a:lnTo>
                      <a:pt x="1042" y="502"/>
                    </a:lnTo>
                    <a:lnTo>
                      <a:pt x="1040" y="500"/>
                    </a:lnTo>
                    <a:lnTo>
                      <a:pt x="1040" y="500"/>
                    </a:lnTo>
                    <a:lnTo>
                      <a:pt x="1034" y="484"/>
                    </a:lnTo>
                    <a:lnTo>
                      <a:pt x="1030" y="468"/>
                    </a:lnTo>
                    <a:lnTo>
                      <a:pt x="1026" y="456"/>
                    </a:lnTo>
                    <a:lnTo>
                      <a:pt x="1024" y="452"/>
                    </a:lnTo>
                    <a:lnTo>
                      <a:pt x="1024" y="452"/>
                    </a:lnTo>
                    <a:lnTo>
                      <a:pt x="1024" y="454"/>
                    </a:lnTo>
                    <a:lnTo>
                      <a:pt x="1024" y="458"/>
                    </a:lnTo>
                    <a:lnTo>
                      <a:pt x="1024" y="460"/>
                    </a:lnTo>
                    <a:lnTo>
                      <a:pt x="1024" y="460"/>
                    </a:lnTo>
                    <a:lnTo>
                      <a:pt x="1024" y="460"/>
                    </a:lnTo>
                    <a:lnTo>
                      <a:pt x="1024" y="456"/>
                    </a:lnTo>
                    <a:lnTo>
                      <a:pt x="1022" y="448"/>
                    </a:lnTo>
                    <a:lnTo>
                      <a:pt x="1016" y="436"/>
                    </a:lnTo>
                    <a:lnTo>
                      <a:pt x="1010" y="422"/>
                    </a:lnTo>
                    <a:lnTo>
                      <a:pt x="1002" y="408"/>
                    </a:lnTo>
                    <a:lnTo>
                      <a:pt x="996" y="398"/>
                    </a:lnTo>
                    <a:lnTo>
                      <a:pt x="994" y="394"/>
                    </a:lnTo>
                    <a:lnTo>
                      <a:pt x="992" y="384"/>
                    </a:lnTo>
                    <a:lnTo>
                      <a:pt x="988" y="378"/>
                    </a:lnTo>
                    <a:lnTo>
                      <a:pt x="986" y="374"/>
                    </a:lnTo>
                    <a:lnTo>
                      <a:pt x="982" y="372"/>
                    </a:lnTo>
                    <a:lnTo>
                      <a:pt x="980" y="370"/>
                    </a:lnTo>
                    <a:lnTo>
                      <a:pt x="976" y="370"/>
                    </a:lnTo>
                    <a:lnTo>
                      <a:pt x="974" y="370"/>
                    </a:lnTo>
                    <a:lnTo>
                      <a:pt x="974" y="372"/>
                    </a:lnTo>
                    <a:lnTo>
                      <a:pt x="972" y="372"/>
                    </a:lnTo>
                    <a:lnTo>
                      <a:pt x="974" y="386"/>
                    </a:lnTo>
                    <a:lnTo>
                      <a:pt x="970" y="394"/>
                    </a:lnTo>
                    <a:lnTo>
                      <a:pt x="964" y="400"/>
                    </a:lnTo>
                    <a:lnTo>
                      <a:pt x="958" y="404"/>
                    </a:lnTo>
                    <a:lnTo>
                      <a:pt x="954" y="404"/>
                    </a:lnTo>
                    <a:lnTo>
                      <a:pt x="942" y="408"/>
                    </a:lnTo>
                    <a:lnTo>
                      <a:pt x="932" y="408"/>
                    </a:lnTo>
                    <a:lnTo>
                      <a:pt x="926" y="404"/>
                    </a:lnTo>
                    <a:lnTo>
                      <a:pt x="924" y="400"/>
                    </a:lnTo>
                    <a:lnTo>
                      <a:pt x="922" y="398"/>
                    </a:lnTo>
                    <a:lnTo>
                      <a:pt x="918" y="388"/>
                    </a:lnTo>
                    <a:lnTo>
                      <a:pt x="918" y="378"/>
                    </a:lnTo>
                    <a:lnTo>
                      <a:pt x="920" y="370"/>
                    </a:lnTo>
                    <a:lnTo>
                      <a:pt x="922" y="366"/>
                    </a:lnTo>
                    <a:lnTo>
                      <a:pt x="916" y="354"/>
                    </a:lnTo>
                    <a:lnTo>
                      <a:pt x="918" y="350"/>
                    </a:lnTo>
                    <a:lnTo>
                      <a:pt x="918" y="348"/>
                    </a:lnTo>
                    <a:lnTo>
                      <a:pt x="918" y="344"/>
                    </a:lnTo>
                    <a:lnTo>
                      <a:pt x="916" y="342"/>
                    </a:lnTo>
                    <a:lnTo>
                      <a:pt x="916" y="342"/>
                    </a:lnTo>
                    <a:lnTo>
                      <a:pt x="912" y="340"/>
                    </a:lnTo>
                    <a:lnTo>
                      <a:pt x="908" y="338"/>
                    </a:lnTo>
                    <a:lnTo>
                      <a:pt x="904" y="334"/>
                    </a:lnTo>
                    <a:lnTo>
                      <a:pt x="900" y="332"/>
                    </a:lnTo>
                    <a:lnTo>
                      <a:pt x="898" y="328"/>
                    </a:lnTo>
                    <a:lnTo>
                      <a:pt x="896" y="326"/>
                    </a:lnTo>
                    <a:lnTo>
                      <a:pt x="894" y="326"/>
                    </a:lnTo>
                    <a:lnTo>
                      <a:pt x="890" y="320"/>
                    </a:lnTo>
                    <a:lnTo>
                      <a:pt x="886" y="316"/>
                    </a:lnTo>
                    <a:lnTo>
                      <a:pt x="882" y="314"/>
                    </a:lnTo>
                    <a:lnTo>
                      <a:pt x="878" y="312"/>
                    </a:lnTo>
                    <a:lnTo>
                      <a:pt x="874" y="312"/>
                    </a:lnTo>
                    <a:lnTo>
                      <a:pt x="870" y="312"/>
                    </a:lnTo>
                    <a:lnTo>
                      <a:pt x="870" y="312"/>
                    </a:lnTo>
                    <a:lnTo>
                      <a:pt x="830" y="310"/>
                    </a:lnTo>
                    <a:lnTo>
                      <a:pt x="826" y="308"/>
                    </a:lnTo>
                    <a:lnTo>
                      <a:pt x="820" y="308"/>
                    </a:lnTo>
                    <a:lnTo>
                      <a:pt x="818" y="308"/>
                    </a:lnTo>
                    <a:lnTo>
                      <a:pt x="814" y="312"/>
                    </a:lnTo>
                    <a:lnTo>
                      <a:pt x="812" y="314"/>
                    </a:lnTo>
                    <a:lnTo>
                      <a:pt x="810" y="318"/>
                    </a:lnTo>
                    <a:lnTo>
                      <a:pt x="810" y="320"/>
                    </a:lnTo>
                    <a:lnTo>
                      <a:pt x="810" y="324"/>
                    </a:lnTo>
                    <a:lnTo>
                      <a:pt x="810" y="324"/>
                    </a:lnTo>
                    <a:lnTo>
                      <a:pt x="808" y="326"/>
                    </a:lnTo>
                    <a:lnTo>
                      <a:pt x="806" y="328"/>
                    </a:lnTo>
                    <a:lnTo>
                      <a:pt x="806" y="332"/>
                    </a:lnTo>
                    <a:lnTo>
                      <a:pt x="806" y="336"/>
                    </a:lnTo>
                    <a:lnTo>
                      <a:pt x="806" y="340"/>
                    </a:lnTo>
                    <a:lnTo>
                      <a:pt x="806" y="342"/>
                    </a:lnTo>
                    <a:lnTo>
                      <a:pt x="806" y="344"/>
                    </a:lnTo>
                    <a:lnTo>
                      <a:pt x="810" y="348"/>
                    </a:lnTo>
                    <a:lnTo>
                      <a:pt x="812" y="354"/>
                    </a:lnTo>
                    <a:lnTo>
                      <a:pt x="814" y="358"/>
                    </a:lnTo>
                    <a:lnTo>
                      <a:pt x="814" y="362"/>
                    </a:lnTo>
                    <a:lnTo>
                      <a:pt x="814" y="366"/>
                    </a:lnTo>
                    <a:lnTo>
                      <a:pt x="808" y="388"/>
                    </a:lnTo>
                    <a:lnTo>
                      <a:pt x="804" y="402"/>
                    </a:lnTo>
                    <a:lnTo>
                      <a:pt x="802" y="408"/>
                    </a:lnTo>
                    <a:lnTo>
                      <a:pt x="806" y="416"/>
                    </a:lnTo>
                    <a:lnTo>
                      <a:pt x="810" y="430"/>
                    </a:lnTo>
                    <a:lnTo>
                      <a:pt x="814" y="446"/>
                    </a:lnTo>
                    <a:lnTo>
                      <a:pt x="816" y="458"/>
                    </a:lnTo>
                    <a:lnTo>
                      <a:pt x="818" y="462"/>
                    </a:lnTo>
                    <a:lnTo>
                      <a:pt x="818" y="470"/>
                    </a:lnTo>
                    <a:lnTo>
                      <a:pt x="816" y="474"/>
                    </a:lnTo>
                    <a:lnTo>
                      <a:pt x="814" y="478"/>
                    </a:lnTo>
                    <a:lnTo>
                      <a:pt x="812" y="482"/>
                    </a:lnTo>
                    <a:lnTo>
                      <a:pt x="810" y="482"/>
                    </a:lnTo>
                    <a:lnTo>
                      <a:pt x="808" y="484"/>
                    </a:lnTo>
                    <a:lnTo>
                      <a:pt x="806" y="484"/>
                    </a:lnTo>
                    <a:lnTo>
                      <a:pt x="804" y="490"/>
                    </a:lnTo>
                    <a:lnTo>
                      <a:pt x="800" y="496"/>
                    </a:lnTo>
                    <a:lnTo>
                      <a:pt x="796" y="500"/>
                    </a:lnTo>
                    <a:lnTo>
                      <a:pt x="792" y="502"/>
                    </a:lnTo>
                    <a:lnTo>
                      <a:pt x="788" y="504"/>
                    </a:lnTo>
                    <a:lnTo>
                      <a:pt x="788" y="504"/>
                    </a:lnTo>
                    <a:lnTo>
                      <a:pt x="790" y="506"/>
                    </a:lnTo>
                    <a:lnTo>
                      <a:pt x="790" y="510"/>
                    </a:lnTo>
                    <a:lnTo>
                      <a:pt x="790" y="514"/>
                    </a:lnTo>
                    <a:lnTo>
                      <a:pt x="790" y="520"/>
                    </a:lnTo>
                    <a:lnTo>
                      <a:pt x="790" y="524"/>
                    </a:lnTo>
                    <a:lnTo>
                      <a:pt x="790" y="530"/>
                    </a:lnTo>
                    <a:lnTo>
                      <a:pt x="790" y="532"/>
                    </a:lnTo>
                    <a:lnTo>
                      <a:pt x="790" y="534"/>
                    </a:lnTo>
                    <a:lnTo>
                      <a:pt x="790" y="540"/>
                    </a:lnTo>
                    <a:lnTo>
                      <a:pt x="792" y="544"/>
                    </a:lnTo>
                    <a:lnTo>
                      <a:pt x="794" y="548"/>
                    </a:lnTo>
                    <a:lnTo>
                      <a:pt x="798" y="552"/>
                    </a:lnTo>
                    <a:lnTo>
                      <a:pt x="800" y="554"/>
                    </a:lnTo>
                    <a:lnTo>
                      <a:pt x="800" y="554"/>
                    </a:lnTo>
                    <a:lnTo>
                      <a:pt x="800" y="562"/>
                    </a:lnTo>
                    <a:lnTo>
                      <a:pt x="798" y="568"/>
                    </a:lnTo>
                    <a:lnTo>
                      <a:pt x="794" y="572"/>
                    </a:lnTo>
                    <a:lnTo>
                      <a:pt x="792" y="576"/>
                    </a:lnTo>
                    <a:lnTo>
                      <a:pt x="790" y="578"/>
                    </a:lnTo>
                    <a:lnTo>
                      <a:pt x="790" y="578"/>
                    </a:lnTo>
                    <a:lnTo>
                      <a:pt x="786" y="582"/>
                    </a:lnTo>
                    <a:lnTo>
                      <a:pt x="782" y="584"/>
                    </a:lnTo>
                    <a:lnTo>
                      <a:pt x="778" y="584"/>
                    </a:lnTo>
                    <a:lnTo>
                      <a:pt x="776" y="582"/>
                    </a:lnTo>
                    <a:lnTo>
                      <a:pt x="774" y="580"/>
                    </a:lnTo>
                    <a:lnTo>
                      <a:pt x="772" y="578"/>
                    </a:lnTo>
                    <a:lnTo>
                      <a:pt x="770" y="576"/>
                    </a:lnTo>
                    <a:lnTo>
                      <a:pt x="770" y="574"/>
                    </a:lnTo>
                    <a:lnTo>
                      <a:pt x="768" y="570"/>
                    </a:lnTo>
                    <a:lnTo>
                      <a:pt x="766" y="566"/>
                    </a:lnTo>
                    <a:lnTo>
                      <a:pt x="764" y="562"/>
                    </a:lnTo>
                    <a:lnTo>
                      <a:pt x="764" y="560"/>
                    </a:lnTo>
                    <a:lnTo>
                      <a:pt x="762" y="558"/>
                    </a:lnTo>
                    <a:lnTo>
                      <a:pt x="758" y="556"/>
                    </a:lnTo>
                    <a:lnTo>
                      <a:pt x="754" y="554"/>
                    </a:lnTo>
                    <a:lnTo>
                      <a:pt x="752" y="550"/>
                    </a:lnTo>
                    <a:lnTo>
                      <a:pt x="752" y="548"/>
                    </a:lnTo>
                    <a:lnTo>
                      <a:pt x="752" y="546"/>
                    </a:lnTo>
                    <a:lnTo>
                      <a:pt x="752" y="544"/>
                    </a:lnTo>
                    <a:lnTo>
                      <a:pt x="752" y="542"/>
                    </a:lnTo>
                    <a:lnTo>
                      <a:pt x="750" y="540"/>
                    </a:lnTo>
                    <a:lnTo>
                      <a:pt x="748" y="534"/>
                    </a:lnTo>
                    <a:lnTo>
                      <a:pt x="746" y="530"/>
                    </a:lnTo>
                    <a:lnTo>
                      <a:pt x="746" y="524"/>
                    </a:lnTo>
                    <a:lnTo>
                      <a:pt x="744" y="522"/>
                    </a:lnTo>
                    <a:lnTo>
                      <a:pt x="744" y="520"/>
                    </a:lnTo>
                    <a:lnTo>
                      <a:pt x="744" y="510"/>
                    </a:lnTo>
                    <a:lnTo>
                      <a:pt x="742" y="504"/>
                    </a:lnTo>
                    <a:lnTo>
                      <a:pt x="738" y="500"/>
                    </a:lnTo>
                    <a:lnTo>
                      <a:pt x="736" y="496"/>
                    </a:lnTo>
                    <a:lnTo>
                      <a:pt x="732" y="494"/>
                    </a:lnTo>
                    <a:lnTo>
                      <a:pt x="730" y="492"/>
                    </a:lnTo>
                    <a:lnTo>
                      <a:pt x="728" y="492"/>
                    </a:lnTo>
                    <a:lnTo>
                      <a:pt x="726" y="492"/>
                    </a:lnTo>
                    <a:lnTo>
                      <a:pt x="726" y="492"/>
                    </a:lnTo>
                    <a:lnTo>
                      <a:pt x="714" y="490"/>
                    </a:lnTo>
                    <a:lnTo>
                      <a:pt x="702" y="490"/>
                    </a:lnTo>
                    <a:lnTo>
                      <a:pt x="690" y="492"/>
                    </a:lnTo>
                    <a:lnTo>
                      <a:pt x="686" y="492"/>
                    </a:lnTo>
                    <a:lnTo>
                      <a:pt x="670" y="488"/>
                    </a:lnTo>
                    <a:lnTo>
                      <a:pt x="660" y="478"/>
                    </a:lnTo>
                    <a:lnTo>
                      <a:pt x="652" y="468"/>
                    </a:lnTo>
                    <a:lnTo>
                      <a:pt x="650" y="458"/>
                    </a:lnTo>
                    <a:lnTo>
                      <a:pt x="650" y="456"/>
                    </a:lnTo>
                    <a:lnTo>
                      <a:pt x="644" y="446"/>
                    </a:lnTo>
                    <a:lnTo>
                      <a:pt x="640" y="440"/>
                    </a:lnTo>
                    <a:lnTo>
                      <a:pt x="636" y="434"/>
                    </a:lnTo>
                    <a:lnTo>
                      <a:pt x="630" y="430"/>
                    </a:lnTo>
                    <a:lnTo>
                      <a:pt x="628" y="428"/>
                    </a:lnTo>
                    <a:lnTo>
                      <a:pt x="624" y="428"/>
                    </a:lnTo>
                    <a:lnTo>
                      <a:pt x="624" y="428"/>
                    </a:lnTo>
                    <a:lnTo>
                      <a:pt x="622" y="420"/>
                    </a:lnTo>
                    <a:lnTo>
                      <a:pt x="620" y="416"/>
                    </a:lnTo>
                    <a:lnTo>
                      <a:pt x="618" y="412"/>
                    </a:lnTo>
                    <a:lnTo>
                      <a:pt x="618" y="412"/>
                    </a:lnTo>
                    <a:lnTo>
                      <a:pt x="616" y="410"/>
                    </a:lnTo>
                    <a:lnTo>
                      <a:pt x="608" y="412"/>
                    </a:lnTo>
                    <a:lnTo>
                      <a:pt x="602" y="410"/>
                    </a:lnTo>
                    <a:lnTo>
                      <a:pt x="598" y="408"/>
                    </a:lnTo>
                    <a:lnTo>
                      <a:pt x="594" y="402"/>
                    </a:lnTo>
                    <a:lnTo>
                      <a:pt x="592" y="398"/>
                    </a:lnTo>
                    <a:lnTo>
                      <a:pt x="592" y="392"/>
                    </a:lnTo>
                    <a:lnTo>
                      <a:pt x="590" y="388"/>
                    </a:lnTo>
                    <a:lnTo>
                      <a:pt x="590" y="386"/>
                    </a:lnTo>
                    <a:lnTo>
                      <a:pt x="590" y="384"/>
                    </a:lnTo>
                    <a:lnTo>
                      <a:pt x="592" y="372"/>
                    </a:lnTo>
                    <a:lnTo>
                      <a:pt x="598" y="358"/>
                    </a:lnTo>
                    <a:lnTo>
                      <a:pt x="608" y="342"/>
                    </a:lnTo>
                    <a:lnTo>
                      <a:pt x="618" y="330"/>
                    </a:lnTo>
                    <a:lnTo>
                      <a:pt x="624" y="320"/>
                    </a:lnTo>
                    <a:lnTo>
                      <a:pt x="628" y="318"/>
                    </a:lnTo>
                    <a:lnTo>
                      <a:pt x="634" y="316"/>
                    </a:lnTo>
                    <a:lnTo>
                      <a:pt x="638" y="312"/>
                    </a:lnTo>
                    <a:lnTo>
                      <a:pt x="642" y="308"/>
                    </a:lnTo>
                    <a:lnTo>
                      <a:pt x="644" y="306"/>
                    </a:lnTo>
                    <a:lnTo>
                      <a:pt x="644" y="304"/>
                    </a:lnTo>
                    <a:lnTo>
                      <a:pt x="646" y="302"/>
                    </a:lnTo>
                    <a:lnTo>
                      <a:pt x="644" y="298"/>
                    </a:lnTo>
                    <a:lnTo>
                      <a:pt x="644" y="296"/>
                    </a:lnTo>
                    <a:lnTo>
                      <a:pt x="646" y="294"/>
                    </a:lnTo>
                    <a:lnTo>
                      <a:pt x="646" y="292"/>
                    </a:lnTo>
                    <a:lnTo>
                      <a:pt x="648" y="292"/>
                    </a:lnTo>
                    <a:lnTo>
                      <a:pt x="650" y="292"/>
                    </a:lnTo>
                    <a:lnTo>
                      <a:pt x="652" y="290"/>
                    </a:lnTo>
                    <a:lnTo>
                      <a:pt x="656" y="292"/>
                    </a:lnTo>
                    <a:lnTo>
                      <a:pt x="662" y="292"/>
                    </a:lnTo>
                    <a:lnTo>
                      <a:pt x="666" y="294"/>
                    </a:lnTo>
                    <a:lnTo>
                      <a:pt x="670" y="296"/>
                    </a:lnTo>
                    <a:lnTo>
                      <a:pt x="672" y="296"/>
                    </a:lnTo>
                    <a:lnTo>
                      <a:pt x="674" y="298"/>
                    </a:lnTo>
                    <a:lnTo>
                      <a:pt x="678" y="292"/>
                    </a:lnTo>
                    <a:lnTo>
                      <a:pt x="682" y="282"/>
                    </a:lnTo>
                    <a:lnTo>
                      <a:pt x="682" y="270"/>
                    </a:lnTo>
                    <a:lnTo>
                      <a:pt x="682" y="266"/>
                    </a:lnTo>
                    <a:lnTo>
                      <a:pt x="684" y="250"/>
                    </a:lnTo>
                    <a:lnTo>
                      <a:pt x="690" y="238"/>
                    </a:lnTo>
                    <a:lnTo>
                      <a:pt x="698" y="230"/>
                    </a:lnTo>
                    <a:lnTo>
                      <a:pt x="700" y="226"/>
                    </a:lnTo>
                    <a:lnTo>
                      <a:pt x="702" y="220"/>
                    </a:lnTo>
                    <a:lnTo>
                      <a:pt x="704" y="218"/>
                    </a:lnTo>
                    <a:lnTo>
                      <a:pt x="704" y="216"/>
                    </a:lnTo>
                    <a:lnTo>
                      <a:pt x="702" y="214"/>
                    </a:lnTo>
                    <a:lnTo>
                      <a:pt x="702" y="214"/>
                    </a:lnTo>
                    <a:lnTo>
                      <a:pt x="700" y="214"/>
                    </a:lnTo>
                    <a:lnTo>
                      <a:pt x="700" y="214"/>
                    </a:lnTo>
                    <a:lnTo>
                      <a:pt x="698" y="216"/>
                    </a:lnTo>
                    <a:lnTo>
                      <a:pt x="668" y="200"/>
                    </a:lnTo>
                    <a:lnTo>
                      <a:pt x="668" y="196"/>
                    </a:lnTo>
                    <a:lnTo>
                      <a:pt x="670" y="196"/>
                    </a:lnTo>
                    <a:lnTo>
                      <a:pt x="672" y="194"/>
                    </a:lnTo>
                    <a:lnTo>
                      <a:pt x="676" y="194"/>
                    </a:lnTo>
                    <a:lnTo>
                      <a:pt x="680" y="194"/>
                    </a:lnTo>
                    <a:lnTo>
                      <a:pt x="684" y="196"/>
                    </a:lnTo>
                    <a:lnTo>
                      <a:pt x="688" y="196"/>
                    </a:lnTo>
                    <a:lnTo>
                      <a:pt x="692" y="196"/>
                    </a:lnTo>
                    <a:lnTo>
                      <a:pt x="694" y="198"/>
                    </a:lnTo>
                    <a:lnTo>
                      <a:pt x="696" y="198"/>
                    </a:lnTo>
                    <a:lnTo>
                      <a:pt x="700" y="196"/>
                    </a:lnTo>
                    <a:lnTo>
                      <a:pt x="704" y="196"/>
                    </a:lnTo>
                    <a:lnTo>
                      <a:pt x="710" y="198"/>
                    </a:lnTo>
                    <a:lnTo>
                      <a:pt x="716" y="198"/>
                    </a:lnTo>
                    <a:lnTo>
                      <a:pt x="720" y="200"/>
                    </a:lnTo>
                    <a:lnTo>
                      <a:pt x="724" y="200"/>
                    </a:lnTo>
                    <a:lnTo>
                      <a:pt x="726" y="202"/>
                    </a:lnTo>
                    <a:lnTo>
                      <a:pt x="732" y="190"/>
                    </a:lnTo>
                    <a:lnTo>
                      <a:pt x="738" y="194"/>
                    </a:lnTo>
                    <a:lnTo>
                      <a:pt x="744" y="194"/>
                    </a:lnTo>
                    <a:lnTo>
                      <a:pt x="748" y="194"/>
                    </a:lnTo>
                    <a:lnTo>
                      <a:pt x="752" y="192"/>
                    </a:lnTo>
                    <a:lnTo>
                      <a:pt x="754" y="190"/>
                    </a:lnTo>
                    <a:lnTo>
                      <a:pt x="756" y="190"/>
                    </a:lnTo>
                    <a:lnTo>
                      <a:pt x="756" y="190"/>
                    </a:lnTo>
                    <a:lnTo>
                      <a:pt x="758" y="186"/>
                    </a:lnTo>
                    <a:lnTo>
                      <a:pt x="760" y="182"/>
                    </a:lnTo>
                    <a:lnTo>
                      <a:pt x="762" y="178"/>
                    </a:lnTo>
                    <a:lnTo>
                      <a:pt x="764" y="174"/>
                    </a:lnTo>
                    <a:lnTo>
                      <a:pt x="766" y="170"/>
                    </a:lnTo>
                    <a:lnTo>
                      <a:pt x="770" y="168"/>
                    </a:lnTo>
                    <a:lnTo>
                      <a:pt x="770" y="168"/>
                    </a:lnTo>
                    <a:lnTo>
                      <a:pt x="772" y="166"/>
                    </a:lnTo>
                    <a:lnTo>
                      <a:pt x="772" y="162"/>
                    </a:lnTo>
                    <a:lnTo>
                      <a:pt x="774" y="156"/>
                    </a:lnTo>
                    <a:lnTo>
                      <a:pt x="774" y="152"/>
                    </a:lnTo>
                    <a:lnTo>
                      <a:pt x="772" y="146"/>
                    </a:lnTo>
                    <a:lnTo>
                      <a:pt x="770" y="140"/>
                    </a:lnTo>
                    <a:lnTo>
                      <a:pt x="770" y="140"/>
                    </a:lnTo>
                    <a:lnTo>
                      <a:pt x="768" y="138"/>
                    </a:lnTo>
                    <a:lnTo>
                      <a:pt x="764" y="136"/>
                    </a:lnTo>
                    <a:lnTo>
                      <a:pt x="762" y="134"/>
                    </a:lnTo>
                    <a:lnTo>
                      <a:pt x="758" y="132"/>
                    </a:lnTo>
                    <a:lnTo>
                      <a:pt x="756" y="128"/>
                    </a:lnTo>
                    <a:lnTo>
                      <a:pt x="756" y="124"/>
                    </a:lnTo>
                    <a:lnTo>
                      <a:pt x="756" y="120"/>
                    </a:lnTo>
                    <a:lnTo>
                      <a:pt x="758" y="118"/>
                    </a:lnTo>
                    <a:lnTo>
                      <a:pt x="764" y="114"/>
                    </a:lnTo>
                    <a:lnTo>
                      <a:pt x="764" y="114"/>
                    </a:lnTo>
                    <a:lnTo>
                      <a:pt x="766" y="114"/>
                    </a:lnTo>
                    <a:lnTo>
                      <a:pt x="768" y="114"/>
                    </a:lnTo>
                    <a:lnTo>
                      <a:pt x="770" y="114"/>
                    </a:lnTo>
                    <a:lnTo>
                      <a:pt x="772" y="112"/>
                    </a:lnTo>
                    <a:lnTo>
                      <a:pt x="774" y="110"/>
                    </a:lnTo>
                    <a:lnTo>
                      <a:pt x="774" y="106"/>
                    </a:lnTo>
                    <a:lnTo>
                      <a:pt x="774" y="102"/>
                    </a:lnTo>
                    <a:lnTo>
                      <a:pt x="772" y="100"/>
                    </a:lnTo>
                    <a:lnTo>
                      <a:pt x="772" y="100"/>
                    </a:lnTo>
                    <a:lnTo>
                      <a:pt x="770" y="98"/>
                    </a:lnTo>
                    <a:lnTo>
                      <a:pt x="766" y="96"/>
                    </a:lnTo>
                    <a:lnTo>
                      <a:pt x="764" y="94"/>
                    </a:lnTo>
                    <a:lnTo>
                      <a:pt x="762" y="94"/>
                    </a:lnTo>
                    <a:lnTo>
                      <a:pt x="760" y="96"/>
                    </a:lnTo>
                    <a:lnTo>
                      <a:pt x="758" y="72"/>
                    </a:lnTo>
                    <a:lnTo>
                      <a:pt x="754" y="74"/>
                    </a:lnTo>
                    <a:lnTo>
                      <a:pt x="750" y="74"/>
                    </a:lnTo>
                    <a:lnTo>
                      <a:pt x="744" y="74"/>
                    </a:lnTo>
                    <a:lnTo>
                      <a:pt x="740" y="72"/>
                    </a:lnTo>
                    <a:lnTo>
                      <a:pt x="736" y="70"/>
                    </a:lnTo>
                    <a:lnTo>
                      <a:pt x="732" y="70"/>
                    </a:lnTo>
                    <a:lnTo>
                      <a:pt x="730" y="70"/>
                    </a:lnTo>
                    <a:lnTo>
                      <a:pt x="734" y="100"/>
                    </a:lnTo>
                    <a:lnTo>
                      <a:pt x="734" y="100"/>
                    </a:lnTo>
                    <a:lnTo>
                      <a:pt x="732" y="102"/>
                    </a:lnTo>
                    <a:lnTo>
                      <a:pt x="728" y="106"/>
                    </a:lnTo>
                    <a:lnTo>
                      <a:pt x="726" y="112"/>
                    </a:lnTo>
                    <a:lnTo>
                      <a:pt x="722" y="120"/>
                    </a:lnTo>
                    <a:lnTo>
                      <a:pt x="718" y="132"/>
                    </a:lnTo>
                    <a:lnTo>
                      <a:pt x="718" y="132"/>
                    </a:lnTo>
                    <a:lnTo>
                      <a:pt x="718" y="134"/>
                    </a:lnTo>
                    <a:lnTo>
                      <a:pt x="716" y="136"/>
                    </a:lnTo>
                    <a:lnTo>
                      <a:pt x="714" y="138"/>
                    </a:lnTo>
                    <a:lnTo>
                      <a:pt x="714" y="138"/>
                    </a:lnTo>
                    <a:lnTo>
                      <a:pt x="710" y="140"/>
                    </a:lnTo>
                    <a:lnTo>
                      <a:pt x="708" y="138"/>
                    </a:lnTo>
                    <a:lnTo>
                      <a:pt x="704" y="136"/>
                    </a:lnTo>
                    <a:lnTo>
                      <a:pt x="700" y="132"/>
                    </a:lnTo>
                    <a:lnTo>
                      <a:pt x="696" y="98"/>
                    </a:lnTo>
                    <a:lnTo>
                      <a:pt x="696" y="98"/>
                    </a:lnTo>
                    <a:lnTo>
                      <a:pt x="694" y="96"/>
                    </a:lnTo>
                    <a:lnTo>
                      <a:pt x="694" y="94"/>
                    </a:lnTo>
                    <a:lnTo>
                      <a:pt x="694" y="94"/>
                    </a:lnTo>
                    <a:lnTo>
                      <a:pt x="692" y="92"/>
                    </a:lnTo>
                    <a:lnTo>
                      <a:pt x="692" y="94"/>
                    </a:lnTo>
                    <a:lnTo>
                      <a:pt x="690" y="96"/>
                    </a:lnTo>
                    <a:lnTo>
                      <a:pt x="688" y="102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6" y="106"/>
                    </a:lnTo>
                    <a:lnTo>
                      <a:pt x="682" y="110"/>
                    </a:lnTo>
                    <a:lnTo>
                      <a:pt x="680" y="112"/>
                    </a:lnTo>
                    <a:lnTo>
                      <a:pt x="678" y="114"/>
                    </a:lnTo>
                    <a:lnTo>
                      <a:pt x="676" y="116"/>
                    </a:lnTo>
                    <a:lnTo>
                      <a:pt x="674" y="116"/>
                    </a:lnTo>
                    <a:lnTo>
                      <a:pt x="672" y="114"/>
                    </a:lnTo>
                    <a:lnTo>
                      <a:pt x="670" y="110"/>
                    </a:lnTo>
                    <a:lnTo>
                      <a:pt x="670" y="106"/>
                    </a:lnTo>
                    <a:lnTo>
                      <a:pt x="670" y="100"/>
                    </a:lnTo>
                    <a:lnTo>
                      <a:pt x="670" y="98"/>
                    </a:lnTo>
                    <a:lnTo>
                      <a:pt x="668" y="96"/>
                    </a:lnTo>
                    <a:lnTo>
                      <a:pt x="666" y="96"/>
                    </a:lnTo>
                    <a:lnTo>
                      <a:pt x="664" y="98"/>
                    </a:lnTo>
                    <a:lnTo>
                      <a:pt x="662" y="98"/>
                    </a:lnTo>
                    <a:lnTo>
                      <a:pt x="660" y="100"/>
                    </a:lnTo>
                    <a:lnTo>
                      <a:pt x="658" y="100"/>
                    </a:lnTo>
                    <a:lnTo>
                      <a:pt x="654" y="100"/>
                    </a:lnTo>
                    <a:lnTo>
                      <a:pt x="652" y="98"/>
                    </a:lnTo>
                    <a:lnTo>
                      <a:pt x="648" y="96"/>
                    </a:lnTo>
                    <a:lnTo>
                      <a:pt x="646" y="94"/>
                    </a:lnTo>
                    <a:lnTo>
                      <a:pt x="644" y="92"/>
                    </a:lnTo>
                    <a:lnTo>
                      <a:pt x="644" y="90"/>
                    </a:lnTo>
                    <a:lnTo>
                      <a:pt x="646" y="88"/>
                    </a:lnTo>
                    <a:lnTo>
                      <a:pt x="648" y="82"/>
                    </a:lnTo>
                    <a:lnTo>
                      <a:pt x="650" y="76"/>
                    </a:lnTo>
                    <a:lnTo>
                      <a:pt x="650" y="70"/>
                    </a:lnTo>
                    <a:lnTo>
                      <a:pt x="650" y="64"/>
                    </a:lnTo>
                    <a:lnTo>
                      <a:pt x="650" y="60"/>
                    </a:lnTo>
                    <a:lnTo>
                      <a:pt x="650" y="58"/>
                    </a:lnTo>
                    <a:lnTo>
                      <a:pt x="648" y="56"/>
                    </a:lnTo>
                    <a:lnTo>
                      <a:pt x="646" y="52"/>
                    </a:lnTo>
                    <a:lnTo>
                      <a:pt x="644" y="48"/>
                    </a:lnTo>
                    <a:lnTo>
                      <a:pt x="644" y="44"/>
                    </a:lnTo>
                    <a:lnTo>
                      <a:pt x="644" y="42"/>
                    </a:lnTo>
                    <a:lnTo>
                      <a:pt x="644" y="42"/>
                    </a:lnTo>
                    <a:lnTo>
                      <a:pt x="642" y="34"/>
                    </a:lnTo>
                    <a:lnTo>
                      <a:pt x="638" y="26"/>
                    </a:lnTo>
                    <a:lnTo>
                      <a:pt x="632" y="16"/>
                    </a:lnTo>
                    <a:lnTo>
                      <a:pt x="626" y="10"/>
                    </a:lnTo>
                    <a:lnTo>
                      <a:pt x="624" y="8"/>
                    </a:lnTo>
                    <a:lnTo>
                      <a:pt x="622" y="2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6" y="0"/>
                    </a:lnTo>
                    <a:lnTo>
                      <a:pt x="614" y="0"/>
                    </a:lnTo>
                    <a:lnTo>
                      <a:pt x="612" y="2"/>
                    </a:lnTo>
                    <a:lnTo>
                      <a:pt x="610" y="4"/>
                    </a:lnTo>
                    <a:lnTo>
                      <a:pt x="610" y="4"/>
                    </a:lnTo>
                    <a:lnTo>
                      <a:pt x="608" y="4"/>
                    </a:lnTo>
                    <a:lnTo>
                      <a:pt x="604" y="6"/>
                    </a:lnTo>
                    <a:lnTo>
                      <a:pt x="604" y="10"/>
                    </a:lnTo>
                    <a:lnTo>
                      <a:pt x="602" y="14"/>
                    </a:lnTo>
                    <a:lnTo>
                      <a:pt x="602" y="20"/>
                    </a:lnTo>
                    <a:lnTo>
                      <a:pt x="600" y="22"/>
                    </a:lnTo>
                    <a:lnTo>
                      <a:pt x="600" y="24"/>
                    </a:lnTo>
                    <a:lnTo>
                      <a:pt x="594" y="28"/>
                    </a:lnTo>
                    <a:lnTo>
                      <a:pt x="590" y="34"/>
                    </a:lnTo>
                    <a:lnTo>
                      <a:pt x="588" y="40"/>
                    </a:lnTo>
                    <a:lnTo>
                      <a:pt x="588" y="44"/>
                    </a:lnTo>
                    <a:lnTo>
                      <a:pt x="588" y="48"/>
                    </a:lnTo>
                    <a:lnTo>
                      <a:pt x="588" y="50"/>
                    </a:lnTo>
                    <a:lnTo>
                      <a:pt x="588" y="52"/>
                    </a:lnTo>
                    <a:lnTo>
                      <a:pt x="590" y="68"/>
                    </a:lnTo>
                    <a:lnTo>
                      <a:pt x="598" y="78"/>
                    </a:lnTo>
                    <a:lnTo>
                      <a:pt x="606" y="84"/>
                    </a:lnTo>
                    <a:lnTo>
                      <a:pt x="612" y="86"/>
                    </a:lnTo>
                    <a:lnTo>
                      <a:pt x="616" y="88"/>
                    </a:lnTo>
                    <a:lnTo>
                      <a:pt x="610" y="92"/>
                    </a:lnTo>
                    <a:lnTo>
                      <a:pt x="608" y="98"/>
                    </a:lnTo>
                    <a:lnTo>
                      <a:pt x="608" y="102"/>
                    </a:lnTo>
                    <a:lnTo>
                      <a:pt x="610" y="106"/>
                    </a:lnTo>
                    <a:lnTo>
                      <a:pt x="612" y="108"/>
                    </a:lnTo>
                    <a:lnTo>
                      <a:pt x="616" y="112"/>
                    </a:lnTo>
                    <a:lnTo>
                      <a:pt x="618" y="114"/>
                    </a:lnTo>
                    <a:lnTo>
                      <a:pt x="622" y="114"/>
                    </a:lnTo>
                    <a:lnTo>
                      <a:pt x="624" y="116"/>
                    </a:lnTo>
                    <a:lnTo>
                      <a:pt x="624" y="116"/>
                    </a:lnTo>
                    <a:lnTo>
                      <a:pt x="628" y="118"/>
                    </a:lnTo>
                    <a:lnTo>
                      <a:pt x="630" y="120"/>
                    </a:lnTo>
                    <a:lnTo>
                      <a:pt x="630" y="122"/>
                    </a:lnTo>
                    <a:lnTo>
                      <a:pt x="630" y="124"/>
                    </a:lnTo>
                    <a:lnTo>
                      <a:pt x="630" y="128"/>
                    </a:lnTo>
                    <a:lnTo>
                      <a:pt x="628" y="130"/>
                    </a:lnTo>
                    <a:lnTo>
                      <a:pt x="628" y="130"/>
                    </a:lnTo>
                    <a:lnTo>
                      <a:pt x="624" y="134"/>
                    </a:lnTo>
                    <a:lnTo>
                      <a:pt x="614" y="140"/>
                    </a:lnTo>
                    <a:lnTo>
                      <a:pt x="606" y="146"/>
                    </a:lnTo>
                    <a:lnTo>
                      <a:pt x="598" y="150"/>
                    </a:lnTo>
                    <a:lnTo>
                      <a:pt x="594" y="152"/>
                    </a:lnTo>
                    <a:lnTo>
                      <a:pt x="588" y="150"/>
                    </a:lnTo>
                    <a:lnTo>
                      <a:pt x="584" y="150"/>
                    </a:lnTo>
                    <a:lnTo>
                      <a:pt x="582" y="150"/>
                    </a:lnTo>
                    <a:lnTo>
                      <a:pt x="582" y="148"/>
                    </a:lnTo>
                    <a:lnTo>
                      <a:pt x="582" y="148"/>
                    </a:lnTo>
                    <a:lnTo>
                      <a:pt x="582" y="148"/>
                    </a:lnTo>
                    <a:lnTo>
                      <a:pt x="584" y="124"/>
                    </a:lnTo>
                    <a:lnTo>
                      <a:pt x="568" y="124"/>
                    </a:lnTo>
                    <a:lnTo>
                      <a:pt x="562" y="124"/>
                    </a:lnTo>
                    <a:lnTo>
                      <a:pt x="558" y="124"/>
                    </a:lnTo>
                    <a:lnTo>
                      <a:pt x="556" y="124"/>
                    </a:lnTo>
                    <a:lnTo>
                      <a:pt x="554" y="126"/>
                    </a:lnTo>
                    <a:lnTo>
                      <a:pt x="554" y="126"/>
                    </a:lnTo>
                    <a:lnTo>
                      <a:pt x="552" y="128"/>
                    </a:lnTo>
                    <a:lnTo>
                      <a:pt x="552" y="128"/>
                    </a:lnTo>
                    <a:lnTo>
                      <a:pt x="554" y="138"/>
                    </a:lnTo>
                    <a:lnTo>
                      <a:pt x="554" y="144"/>
                    </a:lnTo>
                    <a:lnTo>
                      <a:pt x="552" y="148"/>
                    </a:lnTo>
                    <a:lnTo>
                      <a:pt x="552" y="152"/>
                    </a:lnTo>
                    <a:lnTo>
                      <a:pt x="550" y="152"/>
                    </a:lnTo>
                    <a:lnTo>
                      <a:pt x="548" y="152"/>
                    </a:lnTo>
                    <a:lnTo>
                      <a:pt x="546" y="152"/>
                    </a:lnTo>
                    <a:lnTo>
                      <a:pt x="544" y="152"/>
                    </a:lnTo>
                    <a:lnTo>
                      <a:pt x="544" y="150"/>
                    </a:lnTo>
                    <a:lnTo>
                      <a:pt x="542" y="150"/>
                    </a:lnTo>
                    <a:lnTo>
                      <a:pt x="542" y="150"/>
                    </a:lnTo>
                    <a:lnTo>
                      <a:pt x="536" y="146"/>
                    </a:lnTo>
                    <a:lnTo>
                      <a:pt x="532" y="144"/>
                    </a:lnTo>
                    <a:lnTo>
                      <a:pt x="528" y="144"/>
                    </a:lnTo>
                    <a:lnTo>
                      <a:pt x="526" y="144"/>
                    </a:lnTo>
                    <a:lnTo>
                      <a:pt x="524" y="146"/>
                    </a:lnTo>
                    <a:lnTo>
                      <a:pt x="522" y="148"/>
                    </a:lnTo>
                    <a:lnTo>
                      <a:pt x="522" y="148"/>
                    </a:lnTo>
                    <a:lnTo>
                      <a:pt x="516" y="152"/>
                    </a:lnTo>
                    <a:lnTo>
                      <a:pt x="512" y="154"/>
                    </a:lnTo>
                    <a:lnTo>
                      <a:pt x="508" y="154"/>
                    </a:lnTo>
                    <a:lnTo>
                      <a:pt x="506" y="154"/>
                    </a:lnTo>
                    <a:lnTo>
                      <a:pt x="504" y="152"/>
                    </a:lnTo>
                    <a:lnTo>
                      <a:pt x="502" y="150"/>
                    </a:lnTo>
                    <a:lnTo>
                      <a:pt x="500" y="148"/>
                    </a:lnTo>
                    <a:lnTo>
                      <a:pt x="500" y="146"/>
                    </a:lnTo>
                    <a:lnTo>
                      <a:pt x="500" y="146"/>
                    </a:lnTo>
                    <a:lnTo>
                      <a:pt x="498" y="140"/>
                    </a:lnTo>
                    <a:lnTo>
                      <a:pt x="494" y="136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6" y="134"/>
                    </a:lnTo>
                    <a:lnTo>
                      <a:pt x="484" y="134"/>
                    </a:lnTo>
                    <a:lnTo>
                      <a:pt x="482" y="136"/>
                    </a:lnTo>
                    <a:lnTo>
                      <a:pt x="482" y="136"/>
                    </a:lnTo>
                    <a:lnTo>
                      <a:pt x="474" y="132"/>
                    </a:lnTo>
                    <a:lnTo>
                      <a:pt x="468" y="130"/>
                    </a:lnTo>
                    <a:lnTo>
                      <a:pt x="466" y="126"/>
                    </a:lnTo>
                    <a:lnTo>
                      <a:pt x="464" y="124"/>
                    </a:lnTo>
                    <a:lnTo>
                      <a:pt x="464" y="122"/>
                    </a:lnTo>
                    <a:lnTo>
                      <a:pt x="464" y="120"/>
                    </a:lnTo>
                    <a:lnTo>
                      <a:pt x="464" y="120"/>
                    </a:lnTo>
                    <a:lnTo>
                      <a:pt x="462" y="114"/>
                    </a:lnTo>
                    <a:lnTo>
                      <a:pt x="460" y="110"/>
                    </a:lnTo>
                    <a:lnTo>
                      <a:pt x="458" y="108"/>
                    </a:lnTo>
                    <a:lnTo>
                      <a:pt x="456" y="108"/>
                    </a:lnTo>
                    <a:lnTo>
                      <a:pt x="452" y="108"/>
                    </a:lnTo>
                    <a:lnTo>
                      <a:pt x="450" y="110"/>
                    </a:lnTo>
                    <a:lnTo>
                      <a:pt x="448" y="110"/>
                    </a:lnTo>
                    <a:lnTo>
                      <a:pt x="448" y="110"/>
                    </a:lnTo>
                    <a:lnTo>
                      <a:pt x="440" y="110"/>
                    </a:lnTo>
                    <a:lnTo>
                      <a:pt x="434" y="112"/>
                    </a:lnTo>
                    <a:lnTo>
                      <a:pt x="430" y="114"/>
                    </a:lnTo>
                    <a:lnTo>
                      <a:pt x="426" y="116"/>
                    </a:lnTo>
                    <a:lnTo>
                      <a:pt x="424" y="120"/>
                    </a:lnTo>
                    <a:lnTo>
                      <a:pt x="424" y="124"/>
                    </a:lnTo>
                    <a:lnTo>
                      <a:pt x="424" y="128"/>
                    </a:lnTo>
                    <a:lnTo>
                      <a:pt x="424" y="130"/>
                    </a:lnTo>
                    <a:lnTo>
                      <a:pt x="424" y="134"/>
                    </a:lnTo>
                    <a:lnTo>
                      <a:pt x="424" y="134"/>
                    </a:lnTo>
                    <a:lnTo>
                      <a:pt x="424" y="136"/>
                    </a:lnTo>
                    <a:lnTo>
                      <a:pt x="428" y="138"/>
                    </a:lnTo>
                    <a:lnTo>
                      <a:pt x="430" y="142"/>
                    </a:lnTo>
                    <a:lnTo>
                      <a:pt x="430" y="144"/>
                    </a:lnTo>
                    <a:lnTo>
                      <a:pt x="428" y="148"/>
                    </a:lnTo>
                    <a:lnTo>
                      <a:pt x="426" y="150"/>
                    </a:lnTo>
                    <a:lnTo>
                      <a:pt x="426" y="152"/>
                    </a:lnTo>
                    <a:lnTo>
                      <a:pt x="424" y="152"/>
                    </a:lnTo>
                    <a:lnTo>
                      <a:pt x="424" y="178"/>
                    </a:lnTo>
                    <a:lnTo>
                      <a:pt x="422" y="182"/>
                    </a:lnTo>
                    <a:lnTo>
                      <a:pt x="422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20" y="186"/>
                    </a:lnTo>
                    <a:lnTo>
                      <a:pt x="414" y="172"/>
                    </a:lnTo>
                    <a:lnTo>
                      <a:pt x="406" y="158"/>
                    </a:lnTo>
                    <a:lnTo>
                      <a:pt x="400" y="144"/>
                    </a:lnTo>
                    <a:lnTo>
                      <a:pt x="394" y="138"/>
                    </a:lnTo>
                    <a:lnTo>
                      <a:pt x="392" y="136"/>
                    </a:lnTo>
                    <a:lnTo>
                      <a:pt x="390" y="138"/>
                    </a:lnTo>
                    <a:lnTo>
                      <a:pt x="388" y="140"/>
                    </a:lnTo>
                    <a:lnTo>
                      <a:pt x="386" y="144"/>
                    </a:lnTo>
                    <a:lnTo>
                      <a:pt x="386" y="148"/>
                    </a:lnTo>
                    <a:lnTo>
                      <a:pt x="384" y="150"/>
                    </a:lnTo>
                    <a:lnTo>
                      <a:pt x="384" y="152"/>
                    </a:lnTo>
                    <a:lnTo>
                      <a:pt x="380" y="148"/>
                    </a:lnTo>
                    <a:lnTo>
                      <a:pt x="376" y="148"/>
                    </a:lnTo>
                    <a:lnTo>
                      <a:pt x="370" y="148"/>
                    </a:lnTo>
                    <a:lnTo>
                      <a:pt x="366" y="148"/>
                    </a:lnTo>
                    <a:lnTo>
                      <a:pt x="362" y="148"/>
                    </a:lnTo>
                    <a:lnTo>
                      <a:pt x="358" y="150"/>
                    </a:lnTo>
                    <a:lnTo>
                      <a:pt x="358" y="150"/>
                    </a:lnTo>
                    <a:lnTo>
                      <a:pt x="348" y="150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8" y="146"/>
                    </a:lnTo>
                    <a:lnTo>
                      <a:pt x="336" y="144"/>
                    </a:lnTo>
                    <a:lnTo>
                      <a:pt x="336" y="142"/>
                    </a:lnTo>
                    <a:lnTo>
                      <a:pt x="338" y="140"/>
                    </a:lnTo>
                    <a:lnTo>
                      <a:pt x="340" y="140"/>
                    </a:lnTo>
                    <a:lnTo>
                      <a:pt x="342" y="138"/>
                    </a:lnTo>
                    <a:lnTo>
                      <a:pt x="342" y="138"/>
                    </a:lnTo>
                    <a:lnTo>
                      <a:pt x="342" y="138"/>
                    </a:lnTo>
                    <a:lnTo>
                      <a:pt x="346" y="130"/>
                    </a:lnTo>
                    <a:lnTo>
                      <a:pt x="350" y="124"/>
                    </a:lnTo>
                    <a:lnTo>
                      <a:pt x="350" y="120"/>
                    </a:lnTo>
                    <a:lnTo>
                      <a:pt x="350" y="116"/>
                    </a:lnTo>
                    <a:lnTo>
                      <a:pt x="348" y="112"/>
                    </a:lnTo>
                    <a:lnTo>
                      <a:pt x="346" y="110"/>
                    </a:lnTo>
                    <a:lnTo>
                      <a:pt x="344" y="108"/>
                    </a:lnTo>
                    <a:lnTo>
                      <a:pt x="342" y="108"/>
                    </a:lnTo>
                    <a:lnTo>
                      <a:pt x="340" y="106"/>
                    </a:lnTo>
                    <a:lnTo>
                      <a:pt x="340" y="106"/>
                    </a:lnTo>
                    <a:lnTo>
                      <a:pt x="334" y="102"/>
                    </a:lnTo>
                    <a:lnTo>
                      <a:pt x="332" y="100"/>
                    </a:lnTo>
                    <a:lnTo>
                      <a:pt x="330" y="98"/>
                    </a:lnTo>
                    <a:lnTo>
                      <a:pt x="328" y="98"/>
                    </a:lnTo>
                    <a:lnTo>
                      <a:pt x="328" y="100"/>
                    </a:lnTo>
                    <a:lnTo>
                      <a:pt x="326" y="100"/>
                    </a:lnTo>
                    <a:lnTo>
                      <a:pt x="326" y="102"/>
                    </a:lnTo>
                    <a:lnTo>
                      <a:pt x="326" y="104"/>
                    </a:lnTo>
                    <a:lnTo>
                      <a:pt x="328" y="104"/>
                    </a:lnTo>
                    <a:lnTo>
                      <a:pt x="328" y="106"/>
                    </a:lnTo>
                    <a:lnTo>
                      <a:pt x="328" y="110"/>
                    </a:lnTo>
                    <a:lnTo>
                      <a:pt x="326" y="112"/>
                    </a:lnTo>
                    <a:lnTo>
                      <a:pt x="326" y="114"/>
                    </a:lnTo>
                    <a:lnTo>
                      <a:pt x="324" y="114"/>
                    </a:lnTo>
                    <a:lnTo>
                      <a:pt x="322" y="112"/>
                    </a:lnTo>
                    <a:lnTo>
                      <a:pt x="320" y="112"/>
                    </a:lnTo>
                    <a:lnTo>
                      <a:pt x="318" y="110"/>
                    </a:lnTo>
                    <a:lnTo>
                      <a:pt x="316" y="108"/>
                    </a:lnTo>
                    <a:lnTo>
                      <a:pt x="316" y="108"/>
                    </a:lnTo>
                    <a:lnTo>
                      <a:pt x="298" y="94"/>
                    </a:lnTo>
                    <a:lnTo>
                      <a:pt x="282" y="84"/>
                    </a:lnTo>
                    <a:lnTo>
                      <a:pt x="268" y="78"/>
                    </a:lnTo>
                    <a:lnTo>
                      <a:pt x="262" y="76"/>
                    </a:lnTo>
                    <a:lnTo>
                      <a:pt x="252" y="74"/>
                    </a:lnTo>
                    <a:lnTo>
                      <a:pt x="244" y="72"/>
                    </a:lnTo>
                    <a:lnTo>
                      <a:pt x="240" y="70"/>
                    </a:lnTo>
                    <a:lnTo>
                      <a:pt x="236" y="68"/>
                    </a:lnTo>
                    <a:lnTo>
                      <a:pt x="234" y="66"/>
                    </a:lnTo>
                    <a:lnTo>
                      <a:pt x="232" y="66"/>
                    </a:lnTo>
                    <a:lnTo>
                      <a:pt x="232" y="66"/>
                    </a:lnTo>
                    <a:lnTo>
                      <a:pt x="228" y="62"/>
                    </a:lnTo>
                    <a:lnTo>
                      <a:pt x="224" y="62"/>
                    </a:lnTo>
                    <a:lnTo>
                      <a:pt x="222" y="62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20" y="68"/>
                    </a:lnTo>
                    <a:lnTo>
                      <a:pt x="220" y="72"/>
                    </a:lnTo>
                    <a:lnTo>
                      <a:pt x="222" y="74"/>
                    </a:lnTo>
                    <a:lnTo>
                      <a:pt x="222" y="76"/>
                    </a:lnTo>
                    <a:lnTo>
                      <a:pt x="222" y="76"/>
                    </a:lnTo>
                    <a:lnTo>
                      <a:pt x="220" y="80"/>
                    </a:lnTo>
                    <a:lnTo>
                      <a:pt x="218" y="82"/>
                    </a:lnTo>
                    <a:lnTo>
                      <a:pt x="216" y="84"/>
                    </a:lnTo>
                    <a:lnTo>
                      <a:pt x="214" y="82"/>
                    </a:lnTo>
                    <a:lnTo>
                      <a:pt x="212" y="82"/>
                    </a:lnTo>
                    <a:lnTo>
                      <a:pt x="212" y="80"/>
                    </a:lnTo>
                    <a:lnTo>
                      <a:pt x="212" y="80"/>
                    </a:lnTo>
                    <a:lnTo>
                      <a:pt x="208" y="72"/>
                    </a:lnTo>
                    <a:lnTo>
                      <a:pt x="200" y="60"/>
                    </a:lnTo>
                    <a:lnTo>
                      <a:pt x="194" y="52"/>
                    </a:lnTo>
                    <a:lnTo>
                      <a:pt x="190" y="48"/>
                    </a:lnTo>
                    <a:lnTo>
                      <a:pt x="186" y="44"/>
                    </a:lnTo>
                    <a:lnTo>
                      <a:pt x="182" y="44"/>
                    </a:lnTo>
                    <a:lnTo>
                      <a:pt x="180" y="44"/>
                    </a:lnTo>
                    <a:lnTo>
                      <a:pt x="180" y="44"/>
                    </a:lnTo>
                    <a:lnTo>
                      <a:pt x="178" y="46"/>
                    </a:lnTo>
                    <a:lnTo>
                      <a:pt x="180" y="48"/>
                    </a:lnTo>
                    <a:lnTo>
                      <a:pt x="180" y="50"/>
                    </a:lnTo>
                    <a:lnTo>
                      <a:pt x="180" y="52"/>
                    </a:lnTo>
                    <a:lnTo>
                      <a:pt x="182" y="54"/>
                    </a:lnTo>
                    <a:lnTo>
                      <a:pt x="182" y="56"/>
                    </a:lnTo>
                    <a:lnTo>
                      <a:pt x="182" y="56"/>
                    </a:lnTo>
                    <a:lnTo>
                      <a:pt x="180" y="62"/>
                    </a:lnTo>
                    <a:lnTo>
                      <a:pt x="178" y="66"/>
                    </a:lnTo>
                    <a:lnTo>
                      <a:pt x="176" y="68"/>
                    </a:lnTo>
                    <a:lnTo>
                      <a:pt x="174" y="68"/>
                    </a:lnTo>
                    <a:lnTo>
                      <a:pt x="170" y="66"/>
                    </a:lnTo>
                    <a:lnTo>
                      <a:pt x="168" y="64"/>
                    </a:lnTo>
                    <a:lnTo>
                      <a:pt x="166" y="62"/>
                    </a:lnTo>
                    <a:lnTo>
                      <a:pt x="166" y="62"/>
                    </a:lnTo>
                    <a:lnTo>
                      <a:pt x="166" y="60"/>
                    </a:lnTo>
                    <a:lnTo>
                      <a:pt x="162" y="58"/>
                    </a:lnTo>
                    <a:lnTo>
                      <a:pt x="158" y="58"/>
                    </a:lnTo>
                    <a:lnTo>
                      <a:pt x="156" y="58"/>
                    </a:lnTo>
                    <a:lnTo>
                      <a:pt x="152" y="60"/>
                    </a:lnTo>
                    <a:lnTo>
                      <a:pt x="150" y="62"/>
                    </a:lnTo>
                    <a:lnTo>
                      <a:pt x="150" y="64"/>
                    </a:lnTo>
                    <a:lnTo>
                      <a:pt x="150" y="64"/>
                    </a:lnTo>
                    <a:lnTo>
                      <a:pt x="148" y="66"/>
                    </a:lnTo>
                    <a:lnTo>
                      <a:pt x="144" y="68"/>
                    </a:lnTo>
                    <a:lnTo>
                      <a:pt x="142" y="72"/>
                    </a:lnTo>
                    <a:lnTo>
                      <a:pt x="138" y="74"/>
                    </a:lnTo>
                    <a:lnTo>
                      <a:pt x="136" y="76"/>
                    </a:lnTo>
                    <a:lnTo>
                      <a:pt x="134" y="76"/>
                    </a:lnTo>
                    <a:lnTo>
                      <a:pt x="124" y="78"/>
                    </a:lnTo>
                    <a:lnTo>
                      <a:pt x="112" y="84"/>
                    </a:lnTo>
                    <a:lnTo>
                      <a:pt x="102" y="92"/>
                    </a:lnTo>
                    <a:lnTo>
                      <a:pt x="96" y="98"/>
                    </a:lnTo>
                    <a:lnTo>
                      <a:pt x="92" y="100"/>
                    </a:lnTo>
                    <a:lnTo>
                      <a:pt x="86" y="104"/>
                    </a:lnTo>
                    <a:lnTo>
                      <a:pt x="80" y="108"/>
                    </a:lnTo>
                    <a:lnTo>
                      <a:pt x="76" y="108"/>
                    </a:lnTo>
                    <a:lnTo>
                      <a:pt x="72" y="108"/>
                    </a:lnTo>
                    <a:lnTo>
                      <a:pt x="68" y="108"/>
                    </a:lnTo>
                    <a:lnTo>
                      <a:pt x="66" y="106"/>
                    </a:lnTo>
                    <a:lnTo>
                      <a:pt x="60" y="100"/>
                    </a:lnTo>
                    <a:lnTo>
                      <a:pt x="52" y="94"/>
                    </a:lnTo>
                    <a:lnTo>
                      <a:pt x="42" y="88"/>
                    </a:lnTo>
                    <a:lnTo>
                      <a:pt x="34" y="84"/>
                    </a:lnTo>
                    <a:lnTo>
                      <a:pt x="32" y="82"/>
                    </a:lnTo>
                    <a:lnTo>
                      <a:pt x="22" y="80"/>
                    </a:lnTo>
                    <a:lnTo>
                      <a:pt x="12" y="76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364"/>
                    </a:lnTo>
                    <a:lnTo>
                      <a:pt x="12" y="364"/>
                    </a:lnTo>
                    <a:lnTo>
                      <a:pt x="20" y="370"/>
                    </a:lnTo>
                    <a:lnTo>
                      <a:pt x="30" y="376"/>
                    </a:lnTo>
                    <a:lnTo>
                      <a:pt x="40" y="384"/>
                    </a:lnTo>
                    <a:lnTo>
                      <a:pt x="50" y="392"/>
                    </a:lnTo>
                    <a:lnTo>
                      <a:pt x="58" y="398"/>
                    </a:lnTo>
                    <a:lnTo>
                      <a:pt x="60" y="400"/>
                    </a:lnTo>
                    <a:lnTo>
                      <a:pt x="64" y="400"/>
                    </a:lnTo>
                    <a:lnTo>
                      <a:pt x="70" y="396"/>
                    </a:lnTo>
                    <a:lnTo>
                      <a:pt x="74" y="394"/>
                    </a:lnTo>
                    <a:lnTo>
                      <a:pt x="78" y="390"/>
                    </a:lnTo>
                    <a:lnTo>
                      <a:pt x="80" y="388"/>
                    </a:lnTo>
                    <a:lnTo>
                      <a:pt x="82" y="388"/>
                    </a:lnTo>
                    <a:lnTo>
                      <a:pt x="88" y="392"/>
                    </a:lnTo>
                    <a:lnTo>
                      <a:pt x="96" y="402"/>
                    </a:lnTo>
                    <a:lnTo>
                      <a:pt x="106" y="414"/>
                    </a:lnTo>
                    <a:lnTo>
                      <a:pt x="116" y="428"/>
                    </a:lnTo>
                    <a:lnTo>
                      <a:pt x="124" y="440"/>
                    </a:lnTo>
                    <a:lnTo>
                      <a:pt x="130" y="448"/>
                    </a:lnTo>
                    <a:lnTo>
                      <a:pt x="132" y="452"/>
                    </a:lnTo>
                    <a:lnTo>
                      <a:pt x="136" y="460"/>
                    </a:lnTo>
                    <a:lnTo>
                      <a:pt x="140" y="466"/>
                    </a:lnTo>
                    <a:lnTo>
                      <a:pt x="146" y="472"/>
                    </a:lnTo>
                    <a:lnTo>
                      <a:pt x="150" y="476"/>
                    </a:lnTo>
                    <a:lnTo>
                      <a:pt x="152" y="478"/>
                    </a:lnTo>
                    <a:lnTo>
                      <a:pt x="154" y="478"/>
                    </a:lnTo>
                    <a:lnTo>
                      <a:pt x="154" y="486"/>
                    </a:lnTo>
                    <a:lnTo>
                      <a:pt x="152" y="496"/>
                    </a:lnTo>
                    <a:lnTo>
                      <a:pt x="150" y="508"/>
                    </a:lnTo>
                    <a:lnTo>
                      <a:pt x="148" y="516"/>
                    </a:lnTo>
                    <a:lnTo>
                      <a:pt x="146" y="520"/>
                    </a:lnTo>
                    <a:lnTo>
                      <a:pt x="146" y="526"/>
                    </a:lnTo>
                    <a:lnTo>
                      <a:pt x="146" y="532"/>
                    </a:lnTo>
                    <a:lnTo>
                      <a:pt x="148" y="536"/>
                    </a:lnTo>
                    <a:lnTo>
                      <a:pt x="150" y="538"/>
                    </a:lnTo>
                    <a:lnTo>
                      <a:pt x="150" y="540"/>
                    </a:lnTo>
                    <a:lnTo>
                      <a:pt x="156" y="542"/>
                    </a:lnTo>
                    <a:lnTo>
                      <a:pt x="160" y="548"/>
                    </a:lnTo>
                    <a:lnTo>
                      <a:pt x="164" y="552"/>
                    </a:lnTo>
                    <a:lnTo>
                      <a:pt x="166" y="558"/>
                    </a:lnTo>
                    <a:lnTo>
                      <a:pt x="168" y="562"/>
                    </a:lnTo>
                    <a:lnTo>
                      <a:pt x="170" y="568"/>
                    </a:lnTo>
                    <a:lnTo>
                      <a:pt x="172" y="570"/>
                    </a:lnTo>
                    <a:lnTo>
                      <a:pt x="172" y="572"/>
                    </a:lnTo>
                    <a:lnTo>
                      <a:pt x="188" y="584"/>
                    </a:lnTo>
                    <a:lnTo>
                      <a:pt x="200" y="594"/>
                    </a:lnTo>
                    <a:lnTo>
                      <a:pt x="210" y="598"/>
                    </a:lnTo>
                    <a:lnTo>
                      <a:pt x="214" y="600"/>
                    </a:lnTo>
                    <a:lnTo>
                      <a:pt x="220" y="606"/>
                    </a:lnTo>
                    <a:lnTo>
                      <a:pt x="224" y="612"/>
                    </a:lnTo>
                    <a:lnTo>
                      <a:pt x="228" y="618"/>
                    </a:lnTo>
                    <a:lnTo>
                      <a:pt x="230" y="622"/>
                    </a:lnTo>
                    <a:lnTo>
                      <a:pt x="230" y="626"/>
                    </a:lnTo>
                    <a:lnTo>
                      <a:pt x="230" y="626"/>
                    </a:lnTo>
                    <a:lnTo>
                      <a:pt x="592" y="626"/>
                    </a:lnTo>
                    <a:lnTo>
                      <a:pt x="604" y="636"/>
                    </a:lnTo>
                    <a:lnTo>
                      <a:pt x="628" y="638"/>
                    </a:lnTo>
                    <a:lnTo>
                      <a:pt x="630" y="642"/>
                    </a:lnTo>
                    <a:lnTo>
                      <a:pt x="634" y="644"/>
                    </a:lnTo>
                    <a:lnTo>
                      <a:pt x="638" y="646"/>
                    </a:lnTo>
                    <a:lnTo>
                      <a:pt x="642" y="646"/>
                    </a:lnTo>
                    <a:lnTo>
                      <a:pt x="644" y="646"/>
                    </a:lnTo>
                    <a:lnTo>
                      <a:pt x="646" y="646"/>
                    </a:lnTo>
                    <a:lnTo>
                      <a:pt x="652" y="644"/>
                    </a:lnTo>
                    <a:lnTo>
                      <a:pt x="658" y="642"/>
                    </a:lnTo>
                    <a:lnTo>
                      <a:pt x="662" y="640"/>
                    </a:lnTo>
                    <a:lnTo>
                      <a:pt x="666" y="638"/>
                    </a:lnTo>
                    <a:lnTo>
                      <a:pt x="668" y="636"/>
                    </a:lnTo>
                    <a:lnTo>
                      <a:pt x="668" y="634"/>
                    </a:lnTo>
                    <a:lnTo>
                      <a:pt x="682" y="632"/>
                    </a:lnTo>
                    <a:lnTo>
                      <a:pt x="694" y="634"/>
                    </a:lnTo>
                    <a:lnTo>
                      <a:pt x="702" y="638"/>
                    </a:lnTo>
                    <a:lnTo>
                      <a:pt x="706" y="644"/>
                    </a:lnTo>
                    <a:lnTo>
                      <a:pt x="708" y="646"/>
                    </a:lnTo>
                    <a:lnTo>
                      <a:pt x="716" y="646"/>
                    </a:lnTo>
                    <a:lnTo>
                      <a:pt x="720" y="648"/>
                    </a:lnTo>
                    <a:lnTo>
                      <a:pt x="724" y="650"/>
                    </a:lnTo>
                    <a:lnTo>
                      <a:pt x="726" y="652"/>
                    </a:lnTo>
                    <a:lnTo>
                      <a:pt x="726" y="654"/>
                    </a:lnTo>
                    <a:lnTo>
                      <a:pt x="726" y="656"/>
                    </a:lnTo>
                    <a:lnTo>
                      <a:pt x="724" y="658"/>
                    </a:lnTo>
                    <a:lnTo>
                      <a:pt x="724" y="660"/>
                    </a:lnTo>
                    <a:lnTo>
                      <a:pt x="724" y="660"/>
                    </a:lnTo>
                    <a:lnTo>
                      <a:pt x="726" y="668"/>
                    </a:lnTo>
                    <a:lnTo>
                      <a:pt x="728" y="674"/>
                    </a:lnTo>
                    <a:lnTo>
                      <a:pt x="730" y="674"/>
                    </a:lnTo>
                    <a:lnTo>
                      <a:pt x="734" y="674"/>
                    </a:lnTo>
                    <a:lnTo>
                      <a:pt x="738" y="674"/>
                    </a:lnTo>
                    <a:lnTo>
                      <a:pt x="744" y="674"/>
                    </a:lnTo>
                    <a:lnTo>
                      <a:pt x="748" y="674"/>
                    </a:lnTo>
                    <a:lnTo>
                      <a:pt x="752" y="672"/>
                    </a:lnTo>
                    <a:lnTo>
                      <a:pt x="756" y="672"/>
                    </a:lnTo>
                    <a:lnTo>
                      <a:pt x="762" y="672"/>
                    </a:lnTo>
                    <a:lnTo>
                      <a:pt x="768" y="674"/>
                    </a:lnTo>
                    <a:lnTo>
                      <a:pt x="772" y="676"/>
                    </a:lnTo>
                    <a:lnTo>
                      <a:pt x="776" y="678"/>
                    </a:lnTo>
                    <a:lnTo>
                      <a:pt x="780" y="682"/>
                    </a:lnTo>
                    <a:lnTo>
                      <a:pt x="784" y="684"/>
                    </a:lnTo>
                    <a:lnTo>
                      <a:pt x="788" y="688"/>
                    </a:lnTo>
                    <a:lnTo>
                      <a:pt x="790" y="690"/>
                    </a:lnTo>
                    <a:lnTo>
                      <a:pt x="790" y="692"/>
                    </a:lnTo>
                    <a:lnTo>
                      <a:pt x="788" y="694"/>
                    </a:lnTo>
                    <a:lnTo>
                      <a:pt x="788" y="694"/>
                    </a:lnTo>
                    <a:lnTo>
                      <a:pt x="790" y="698"/>
                    </a:lnTo>
                    <a:lnTo>
                      <a:pt x="790" y="698"/>
                    </a:lnTo>
                    <a:lnTo>
                      <a:pt x="788" y="700"/>
                    </a:lnTo>
                    <a:lnTo>
                      <a:pt x="786" y="702"/>
                    </a:lnTo>
                    <a:lnTo>
                      <a:pt x="784" y="704"/>
                    </a:lnTo>
                    <a:lnTo>
                      <a:pt x="780" y="704"/>
                    </a:lnTo>
                    <a:lnTo>
                      <a:pt x="778" y="702"/>
                    </a:lnTo>
                    <a:lnTo>
                      <a:pt x="774" y="702"/>
                    </a:lnTo>
                    <a:lnTo>
                      <a:pt x="772" y="702"/>
                    </a:lnTo>
                    <a:lnTo>
                      <a:pt x="770" y="702"/>
                    </a:lnTo>
                    <a:lnTo>
                      <a:pt x="764" y="696"/>
                    </a:lnTo>
                    <a:lnTo>
                      <a:pt x="764" y="696"/>
                    </a:lnTo>
                    <a:lnTo>
                      <a:pt x="766" y="700"/>
                    </a:lnTo>
                    <a:lnTo>
                      <a:pt x="766" y="702"/>
                    </a:lnTo>
                    <a:lnTo>
                      <a:pt x="768" y="706"/>
                    </a:lnTo>
                    <a:lnTo>
                      <a:pt x="766" y="712"/>
                    </a:lnTo>
                    <a:lnTo>
                      <a:pt x="766" y="716"/>
                    </a:lnTo>
                    <a:lnTo>
                      <a:pt x="762" y="718"/>
                    </a:lnTo>
                    <a:lnTo>
                      <a:pt x="760" y="718"/>
                    </a:lnTo>
                    <a:lnTo>
                      <a:pt x="756" y="720"/>
                    </a:lnTo>
                    <a:lnTo>
                      <a:pt x="752" y="722"/>
                    </a:lnTo>
                    <a:lnTo>
                      <a:pt x="750" y="724"/>
                    </a:lnTo>
                    <a:lnTo>
                      <a:pt x="750" y="726"/>
                    </a:lnTo>
                    <a:lnTo>
                      <a:pt x="752" y="728"/>
                    </a:lnTo>
                    <a:lnTo>
                      <a:pt x="752" y="730"/>
                    </a:lnTo>
                    <a:lnTo>
                      <a:pt x="752" y="732"/>
                    </a:lnTo>
                    <a:lnTo>
                      <a:pt x="752" y="730"/>
                    </a:lnTo>
                    <a:lnTo>
                      <a:pt x="754" y="730"/>
                    </a:lnTo>
                    <a:lnTo>
                      <a:pt x="754" y="730"/>
                    </a:lnTo>
                    <a:lnTo>
                      <a:pt x="756" y="732"/>
                    </a:lnTo>
                    <a:lnTo>
                      <a:pt x="758" y="736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0"/>
                    </a:lnTo>
                    <a:lnTo>
                      <a:pt x="752" y="742"/>
                    </a:lnTo>
                    <a:lnTo>
                      <a:pt x="752" y="742"/>
                    </a:lnTo>
                    <a:lnTo>
                      <a:pt x="750" y="744"/>
                    </a:lnTo>
                    <a:lnTo>
                      <a:pt x="748" y="746"/>
                    </a:lnTo>
                    <a:lnTo>
                      <a:pt x="748" y="746"/>
                    </a:lnTo>
                    <a:lnTo>
                      <a:pt x="752" y="746"/>
                    </a:lnTo>
                    <a:lnTo>
                      <a:pt x="754" y="746"/>
                    </a:lnTo>
                    <a:lnTo>
                      <a:pt x="760" y="744"/>
                    </a:lnTo>
                    <a:lnTo>
                      <a:pt x="764" y="740"/>
                    </a:lnTo>
                    <a:lnTo>
                      <a:pt x="768" y="736"/>
                    </a:lnTo>
                    <a:lnTo>
                      <a:pt x="770" y="734"/>
                    </a:lnTo>
                    <a:lnTo>
                      <a:pt x="770" y="730"/>
                    </a:lnTo>
                    <a:lnTo>
                      <a:pt x="772" y="728"/>
                    </a:lnTo>
                    <a:lnTo>
                      <a:pt x="774" y="724"/>
                    </a:lnTo>
                    <a:lnTo>
                      <a:pt x="776" y="722"/>
                    </a:lnTo>
                    <a:lnTo>
                      <a:pt x="782" y="722"/>
                    </a:lnTo>
                    <a:lnTo>
                      <a:pt x="788" y="722"/>
                    </a:lnTo>
                    <a:lnTo>
                      <a:pt x="794" y="722"/>
                    </a:lnTo>
                    <a:lnTo>
                      <a:pt x="798" y="722"/>
                    </a:lnTo>
                    <a:lnTo>
                      <a:pt x="802" y="722"/>
                    </a:lnTo>
                    <a:lnTo>
                      <a:pt x="802" y="722"/>
                    </a:lnTo>
                    <a:lnTo>
                      <a:pt x="800" y="722"/>
                    </a:lnTo>
                    <a:lnTo>
                      <a:pt x="798" y="720"/>
                    </a:lnTo>
                    <a:lnTo>
                      <a:pt x="798" y="718"/>
                    </a:lnTo>
                    <a:lnTo>
                      <a:pt x="798" y="714"/>
                    </a:lnTo>
                    <a:lnTo>
                      <a:pt x="800" y="712"/>
                    </a:lnTo>
                    <a:lnTo>
                      <a:pt x="804" y="708"/>
                    </a:lnTo>
                    <a:lnTo>
                      <a:pt x="806" y="704"/>
                    </a:lnTo>
                    <a:lnTo>
                      <a:pt x="810" y="700"/>
                    </a:lnTo>
                    <a:lnTo>
                      <a:pt x="814" y="698"/>
                    </a:lnTo>
                    <a:lnTo>
                      <a:pt x="820" y="696"/>
                    </a:lnTo>
                    <a:lnTo>
                      <a:pt x="826" y="696"/>
                    </a:lnTo>
                    <a:lnTo>
                      <a:pt x="832" y="696"/>
                    </a:lnTo>
                    <a:lnTo>
                      <a:pt x="838" y="696"/>
                    </a:lnTo>
                    <a:lnTo>
                      <a:pt x="840" y="698"/>
                    </a:lnTo>
                    <a:lnTo>
                      <a:pt x="842" y="698"/>
                    </a:lnTo>
                    <a:lnTo>
                      <a:pt x="846" y="700"/>
                    </a:lnTo>
                    <a:lnTo>
                      <a:pt x="848" y="700"/>
                    </a:lnTo>
                    <a:lnTo>
                      <a:pt x="850" y="702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4" name="Freeform 372">
                <a:extLst>
                  <a:ext uri="{FF2B5EF4-FFF2-40B4-BE49-F238E27FC236}">
                    <a16:creationId xmlns:a16="http://schemas.microsoft.com/office/drawing/2014/main" id="{F2698033-845D-49E6-84B6-3937D1A0D51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13" y="1796"/>
                <a:ext cx="492" cy="498"/>
              </a:xfrm>
              <a:custGeom>
                <a:avLst/>
                <a:gdLst>
                  <a:gd name="T0" fmla="*/ 318 w 492"/>
                  <a:gd name="T1" fmla="*/ 44 h 498"/>
                  <a:gd name="T2" fmla="*/ 282 w 492"/>
                  <a:gd name="T3" fmla="*/ 40 h 498"/>
                  <a:gd name="T4" fmla="*/ 262 w 492"/>
                  <a:gd name="T5" fmla="*/ 32 h 498"/>
                  <a:gd name="T6" fmla="*/ 242 w 492"/>
                  <a:gd name="T7" fmla="*/ 24 h 498"/>
                  <a:gd name="T8" fmla="*/ 230 w 492"/>
                  <a:gd name="T9" fmla="*/ 28 h 498"/>
                  <a:gd name="T10" fmla="*/ 220 w 492"/>
                  <a:gd name="T11" fmla="*/ 32 h 498"/>
                  <a:gd name="T12" fmla="*/ 176 w 492"/>
                  <a:gd name="T13" fmla="*/ 4 h 498"/>
                  <a:gd name="T14" fmla="*/ 118 w 492"/>
                  <a:gd name="T15" fmla="*/ 12 h 498"/>
                  <a:gd name="T16" fmla="*/ 100 w 492"/>
                  <a:gd name="T17" fmla="*/ 14 h 498"/>
                  <a:gd name="T18" fmla="*/ 68 w 492"/>
                  <a:gd name="T19" fmla="*/ 60 h 498"/>
                  <a:gd name="T20" fmla="*/ 18 w 492"/>
                  <a:gd name="T21" fmla="*/ 98 h 498"/>
                  <a:gd name="T22" fmla="*/ 60 w 492"/>
                  <a:gd name="T23" fmla="*/ 144 h 498"/>
                  <a:gd name="T24" fmla="*/ 58 w 492"/>
                  <a:gd name="T25" fmla="*/ 178 h 498"/>
                  <a:gd name="T26" fmla="*/ 8 w 492"/>
                  <a:gd name="T27" fmla="*/ 182 h 498"/>
                  <a:gd name="T28" fmla="*/ 62 w 492"/>
                  <a:gd name="T29" fmla="*/ 228 h 498"/>
                  <a:gd name="T30" fmla="*/ 86 w 492"/>
                  <a:gd name="T31" fmla="*/ 220 h 498"/>
                  <a:gd name="T32" fmla="*/ 86 w 492"/>
                  <a:gd name="T33" fmla="*/ 236 h 498"/>
                  <a:gd name="T34" fmla="*/ 76 w 492"/>
                  <a:gd name="T35" fmla="*/ 260 h 498"/>
                  <a:gd name="T36" fmla="*/ 52 w 492"/>
                  <a:gd name="T37" fmla="*/ 284 h 498"/>
                  <a:gd name="T38" fmla="*/ 18 w 492"/>
                  <a:gd name="T39" fmla="*/ 308 h 498"/>
                  <a:gd name="T40" fmla="*/ 28 w 492"/>
                  <a:gd name="T41" fmla="*/ 328 h 498"/>
                  <a:gd name="T42" fmla="*/ 38 w 492"/>
                  <a:gd name="T43" fmla="*/ 352 h 498"/>
                  <a:gd name="T44" fmla="*/ 68 w 492"/>
                  <a:gd name="T45" fmla="*/ 362 h 498"/>
                  <a:gd name="T46" fmla="*/ 74 w 492"/>
                  <a:gd name="T47" fmla="*/ 386 h 498"/>
                  <a:gd name="T48" fmla="*/ 92 w 492"/>
                  <a:gd name="T49" fmla="*/ 382 h 498"/>
                  <a:gd name="T50" fmla="*/ 102 w 492"/>
                  <a:gd name="T51" fmla="*/ 394 h 498"/>
                  <a:gd name="T52" fmla="*/ 124 w 492"/>
                  <a:gd name="T53" fmla="*/ 390 h 498"/>
                  <a:gd name="T54" fmla="*/ 138 w 492"/>
                  <a:gd name="T55" fmla="*/ 384 h 498"/>
                  <a:gd name="T56" fmla="*/ 104 w 492"/>
                  <a:gd name="T57" fmla="*/ 434 h 498"/>
                  <a:gd name="T58" fmla="*/ 68 w 492"/>
                  <a:gd name="T59" fmla="*/ 464 h 498"/>
                  <a:gd name="T60" fmla="*/ 86 w 492"/>
                  <a:gd name="T61" fmla="*/ 466 h 498"/>
                  <a:gd name="T62" fmla="*/ 160 w 492"/>
                  <a:gd name="T63" fmla="*/ 412 h 498"/>
                  <a:gd name="T64" fmla="*/ 186 w 492"/>
                  <a:gd name="T65" fmla="*/ 390 h 498"/>
                  <a:gd name="T66" fmla="*/ 178 w 492"/>
                  <a:gd name="T67" fmla="*/ 374 h 498"/>
                  <a:gd name="T68" fmla="*/ 206 w 492"/>
                  <a:gd name="T69" fmla="*/ 326 h 498"/>
                  <a:gd name="T70" fmla="*/ 250 w 492"/>
                  <a:gd name="T71" fmla="*/ 322 h 498"/>
                  <a:gd name="T72" fmla="*/ 212 w 492"/>
                  <a:gd name="T73" fmla="*/ 346 h 498"/>
                  <a:gd name="T74" fmla="*/ 206 w 492"/>
                  <a:gd name="T75" fmla="*/ 364 h 498"/>
                  <a:gd name="T76" fmla="*/ 220 w 492"/>
                  <a:gd name="T77" fmla="*/ 376 h 498"/>
                  <a:gd name="T78" fmla="*/ 246 w 492"/>
                  <a:gd name="T79" fmla="*/ 356 h 498"/>
                  <a:gd name="T80" fmla="*/ 254 w 492"/>
                  <a:gd name="T81" fmla="*/ 338 h 498"/>
                  <a:gd name="T82" fmla="*/ 274 w 492"/>
                  <a:gd name="T83" fmla="*/ 338 h 498"/>
                  <a:gd name="T84" fmla="*/ 312 w 492"/>
                  <a:gd name="T85" fmla="*/ 354 h 498"/>
                  <a:gd name="T86" fmla="*/ 350 w 492"/>
                  <a:gd name="T87" fmla="*/ 368 h 498"/>
                  <a:gd name="T88" fmla="*/ 372 w 492"/>
                  <a:gd name="T89" fmla="*/ 372 h 498"/>
                  <a:gd name="T90" fmla="*/ 426 w 492"/>
                  <a:gd name="T91" fmla="*/ 388 h 498"/>
                  <a:gd name="T92" fmla="*/ 452 w 492"/>
                  <a:gd name="T93" fmla="*/ 428 h 498"/>
                  <a:gd name="T94" fmla="*/ 462 w 492"/>
                  <a:gd name="T95" fmla="*/ 454 h 498"/>
                  <a:gd name="T96" fmla="*/ 472 w 492"/>
                  <a:gd name="T97" fmla="*/ 462 h 498"/>
                  <a:gd name="T98" fmla="*/ 480 w 492"/>
                  <a:gd name="T99" fmla="*/ 474 h 498"/>
                  <a:gd name="T100" fmla="*/ 480 w 492"/>
                  <a:gd name="T101" fmla="*/ 496 h 498"/>
                  <a:gd name="T102" fmla="*/ 490 w 492"/>
                  <a:gd name="T103" fmla="*/ 456 h 498"/>
                  <a:gd name="T104" fmla="*/ 462 w 492"/>
                  <a:gd name="T105" fmla="*/ 418 h 498"/>
                  <a:gd name="T106" fmla="*/ 416 w 492"/>
                  <a:gd name="T107" fmla="*/ 368 h 498"/>
                  <a:gd name="T108" fmla="*/ 378 w 492"/>
                  <a:gd name="T109" fmla="*/ 362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2" h="498">
                    <a:moveTo>
                      <a:pt x="338" y="50"/>
                    </a:moveTo>
                    <a:lnTo>
                      <a:pt x="336" y="48"/>
                    </a:lnTo>
                    <a:lnTo>
                      <a:pt x="334" y="46"/>
                    </a:lnTo>
                    <a:lnTo>
                      <a:pt x="332" y="46"/>
                    </a:lnTo>
                    <a:lnTo>
                      <a:pt x="328" y="44"/>
                    </a:lnTo>
                    <a:lnTo>
                      <a:pt x="324" y="44"/>
                    </a:lnTo>
                    <a:lnTo>
                      <a:pt x="318" y="44"/>
                    </a:lnTo>
                    <a:lnTo>
                      <a:pt x="310" y="48"/>
                    </a:lnTo>
                    <a:lnTo>
                      <a:pt x="310" y="48"/>
                    </a:lnTo>
                    <a:lnTo>
                      <a:pt x="306" y="48"/>
                    </a:lnTo>
                    <a:lnTo>
                      <a:pt x="300" y="48"/>
                    </a:lnTo>
                    <a:lnTo>
                      <a:pt x="294" y="46"/>
                    </a:lnTo>
                    <a:lnTo>
                      <a:pt x="288" y="44"/>
                    </a:lnTo>
                    <a:lnTo>
                      <a:pt x="282" y="40"/>
                    </a:lnTo>
                    <a:lnTo>
                      <a:pt x="282" y="40"/>
                    </a:lnTo>
                    <a:lnTo>
                      <a:pt x="280" y="40"/>
                    </a:lnTo>
                    <a:lnTo>
                      <a:pt x="276" y="40"/>
                    </a:lnTo>
                    <a:lnTo>
                      <a:pt x="272" y="40"/>
                    </a:lnTo>
                    <a:lnTo>
                      <a:pt x="268" y="38"/>
                    </a:lnTo>
                    <a:lnTo>
                      <a:pt x="264" y="36"/>
                    </a:lnTo>
                    <a:lnTo>
                      <a:pt x="262" y="32"/>
                    </a:lnTo>
                    <a:lnTo>
                      <a:pt x="260" y="30"/>
                    </a:lnTo>
                    <a:lnTo>
                      <a:pt x="258" y="30"/>
                    </a:lnTo>
                    <a:lnTo>
                      <a:pt x="254" y="28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4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4" y="20"/>
                    </a:lnTo>
                    <a:lnTo>
                      <a:pt x="230" y="22"/>
                    </a:lnTo>
                    <a:lnTo>
                      <a:pt x="230" y="22"/>
                    </a:lnTo>
                    <a:lnTo>
                      <a:pt x="228" y="26"/>
                    </a:lnTo>
                    <a:lnTo>
                      <a:pt x="230" y="28"/>
                    </a:lnTo>
                    <a:lnTo>
                      <a:pt x="230" y="30"/>
                    </a:lnTo>
                    <a:lnTo>
                      <a:pt x="230" y="34"/>
                    </a:lnTo>
                    <a:lnTo>
                      <a:pt x="230" y="36"/>
                    </a:lnTo>
                    <a:lnTo>
                      <a:pt x="230" y="36"/>
                    </a:lnTo>
                    <a:lnTo>
                      <a:pt x="228" y="36"/>
                    </a:lnTo>
                    <a:lnTo>
                      <a:pt x="224" y="36"/>
                    </a:lnTo>
                    <a:lnTo>
                      <a:pt x="220" y="32"/>
                    </a:lnTo>
                    <a:lnTo>
                      <a:pt x="216" y="28"/>
                    </a:lnTo>
                    <a:lnTo>
                      <a:pt x="212" y="24"/>
                    </a:lnTo>
                    <a:lnTo>
                      <a:pt x="208" y="20"/>
                    </a:lnTo>
                    <a:lnTo>
                      <a:pt x="198" y="16"/>
                    </a:lnTo>
                    <a:lnTo>
                      <a:pt x="188" y="10"/>
                    </a:lnTo>
                    <a:lnTo>
                      <a:pt x="180" y="6"/>
                    </a:lnTo>
                    <a:lnTo>
                      <a:pt x="176" y="4"/>
                    </a:lnTo>
                    <a:lnTo>
                      <a:pt x="172" y="4"/>
                    </a:lnTo>
                    <a:lnTo>
                      <a:pt x="164" y="0"/>
                    </a:lnTo>
                    <a:lnTo>
                      <a:pt x="150" y="0"/>
                    </a:lnTo>
                    <a:lnTo>
                      <a:pt x="134" y="4"/>
                    </a:lnTo>
                    <a:lnTo>
                      <a:pt x="128" y="8"/>
                    </a:lnTo>
                    <a:lnTo>
                      <a:pt x="122" y="10"/>
                    </a:lnTo>
                    <a:lnTo>
                      <a:pt x="118" y="12"/>
                    </a:lnTo>
                    <a:lnTo>
                      <a:pt x="116" y="12"/>
                    </a:lnTo>
                    <a:lnTo>
                      <a:pt x="114" y="12"/>
                    </a:lnTo>
                    <a:lnTo>
                      <a:pt x="112" y="12"/>
                    </a:lnTo>
                    <a:lnTo>
                      <a:pt x="110" y="12"/>
                    </a:lnTo>
                    <a:lnTo>
                      <a:pt x="108" y="12"/>
                    </a:lnTo>
                    <a:lnTo>
                      <a:pt x="104" y="12"/>
                    </a:lnTo>
                    <a:lnTo>
                      <a:pt x="100" y="14"/>
                    </a:lnTo>
                    <a:lnTo>
                      <a:pt x="94" y="16"/>
                    </a:lnTo>
                    <a:lnTo>
                      <a:pt x="88" y="20"/>
                    </a:lnTo>
                    <a:lnTo>
                      <a:pt x="86" y="22"/>
                    </a:lnTo>
                    <a:lnTo>
                      <a:pt x="84" y="28"/>
                    </a:lnTo>
                    <a:lnTo>
                      <a:pt x="80" y="36"/>
                    </a:lnTo>
                    <a:lnTo>
                      <a:pt x="74" y="48"/>
                    </a:lnTo>
                    <a:lnTo>
                      <a:pt x="68" y="60"/>
                    </a:lnTo>
                    <a:lnTo>
                      <a:pt x="58" y="70"/>
                    </a:lnTo>
                    <a:lnTo>
                      <a:pt x="50" y="74"/>
                    </a:lnTo>
                    <a:lnTo>
                      <a:pt x="38" y="76"/>
                    </a:lnTo>
                    <a:lnTo>
                      <a:pt x="28" y="78"/>
                    </a:lnTo>
                    <a:lnTo>
                      <a:pt x="20" y="84"/>
                    </a:lnTo>
                    <a:lnTo>
                      <a:pt x="18" y="92"/>
                    </a:lnTo>
                    <a:lnTo>
                      <a:pt x="18" y="98"/>
                    </a:lnTo>
                    <a:lnTo>
                      <a:pt x="20" y="102"/>
                    </a:lnTo>
                    <a:lnTo>
                      <a:pt x="22" y="106"/>
                    </a:lnTo>
                    <a:lnTo>
                      <a:pt x="26" y="110"/>
                    </a:lnTo>
                    <a:lnTo>
                      <a:pt x="32" y="114"/>
                    </a:lnTo>
                    <a:lnTo>
                      <a:pt x="38" y="120"/>
                    </a:lnTo>
                    <a:lnTo>
                      <a:pt x="48" y="130"/>
                    </a:lnTo>
                    <a:lnTo>
                      <a:pt x="60" y="144"/>
                    </a:lnTo>
                    <a:lnTo>
                      <a:pt x="70" y="156"/>
                    </a:lnTo>
                    <a:lnTo>
                      <a:pt x="76" y="168"/>
                    </a:lnTo>
                    <a:lnTo>
                      <a:pt x="72" y="178"/>
                    </a:lnTo>
                    <a:lnTo>
                      <a:pt x="68" y="180"/>
                    </a:lnTo>
                    <a:lnTo>
                      <a:pt x="64" y="180"/>
                    </a:lnTo>
                    <a:lnTo>
                      <a:pt x="62" y="180"/>
                    </a:lnTo>
                    <a:lnTo>
                      <a:pt x="58" y="178"/>
                    </a:lnTo>
                    <a:lnTo>
                      <a:pt x="54" y="176"/>
                    </a:lnTo>
                    <a:lnTo>
                      <a:pt x="52" y="172"/>
                    </a:lnTo>
                    <a:lnTo>
                      <a:pt x="50" y="170"/>
                    </a:lnTo>
                    <a:lnTo>
                      <a:pt x="46" y="168"/>
                    </a:lnTo>
                    <a:lnTo>
                      <a:pt x="34" y="168"/>
                    </a:lnTo>
                    <a:lnTo>
                      <a:pt x="20" y="172"/>
                    </a:lnTo>
                    <a:lnTo>
                      <a:pt x="8" y="182"/>
                    </a:lnTo>
                    <a:lnTo>
                      <a:pt x="2" y="192"/>
                    </a:lnTo>
                    <a:lnTo>
                      <a:pt x="0" y="200"/>
                    </a:lnTo>
                    <a:lnTo>
                      <a:pt x="0" y="208"/>
                    </a:lnTo>
                    <a:lnTo>
                      <a:pt x="8" y="216"/>
                    </a:lnTo>
                    <a:lnTo>
                      <a:pt x="26" y="226"/>
                    </a:lnTo>
                    <a:lnTo>
                      <a:pt x="44" y="232"/>
                    </a:lnTo>
                    <a:lnTo>
                      <a:pt x="62" y="228"/>
                    </a:lnTo>
                    <a:lnTo>
                      <a:pt x="64" y="228"/>
                    </a:lnTo>
                    <a:lnTo>
                      <a:pt x="66" y="226"/>
                    </a:lnTo>
                    <a:lnTo>
                      <a:pt x="70" y="224"/>
                    </a:lnTo>
                    <a:lnTo>
                      <a:pt x="74" y="222"/>
                    </a:lnTo>
                    <a:lnTo>
                      <a:pt x="78" y="222"/>
                    </a:lnTo>
                    <a:lnTo>
                      <a:pt x="82" y="220"/>
                    </a:lnTo>
                    <a:lnTo>
                      <a:pt x="86" y="220"/>
                    </a:lnTo>
                    <a:lnTo>
                      <a:pt x="88" y="222"/>
                    </a:lnTo>
                    <a:lnTo>
                      <a:pt x="90" y="224"/>
                    </a:lnTo>
                    <a:lnTo>
                      <a:pt x="88" y="226"/>
                    </a:lnTo>
                    <a:lnTo>
                      <a:pt x="86" y="228"/>
                    </a:lnTo>
                    <a:lnTo>
                      <a:pt x="86" y="230"/>
                    </a:lnTo>
                    <a:lnTo>
                      <a:pt x="84" y="234"/>
                    </a:lnTo>
                    <a:lnTo>
                      <a:pt x="86" y="236"/>
                    </a:lnTo>
                    <a:lnTo>
                      <a:pt x="88" y="240"/>
                    </a:lnTo>
                    <a:lnTo>
                      <a:pt x="90" y="242"/>
                    </a:lnTo>
                    <a:lnTo>
                      <a:pt x="92" y="246"/>
                    </a:lnTo>
                    <a:lnTo>
                      <a:pt x="92" y="248"/>
                    </a:lnTo>
                    <a:lnTo>
                      <a:pt x="90" y="252"/>
                    </a:lnTo>
                    <a:lnTo>
                      <a:pt x="86" y="256"/>
                    </a:lnTo>
                    <a:lnTo>
                      <a:pt x="76" y="260"/>
                    </a:lnTo>
                    <a:lnTo>
                      <a:pt x="64" y="266"/>
                    </a:lnTo>
                    <a:lnTo>
                      <a:pt x="56" y="274"/>
                    </a:lnTo>
                    <a:lnTo>
                      <a:pt x="52" y="284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4" y="284"/>
                    </a:lnTo>
                    <a:lnTo>
                      <a:pt x="52" y="284"/>
                    </a:lnTo>
                    <a:lnTo>
                      <a:pt x="52" y="286"/>
                    </a:lnTo>
                    <a:lnTo>
                      <a:pt x="48" y="288"/>
                    </a:lnTo>
                    <a:lnTo>
                      <a:pt x="44" y="290"/>
                    </a:lnTo>
                    <a:lnTo>
                      <a:pt x="36" y="296"/>
                    </a:lnTo>
                    <a:lnTo>
                      <a:pt x="28" y="300"/>
                    </a:lnTo>
                    <a:lnTo>
                      <a:pt x="22" y="304"/>
                    </a:lnTo>
                    <a:lnTo>
                      <a:pt x="18" y="308"/>
                    </a:lnTo>
                    <a:lnTo>
                      <a:pt x="16" y="312"/>
                    </a:lnTo>
                    <a:lnTo>
                      <a:pt x="14" y="316"/>
                    </a:lnTo>
                    <a:lnTo>
                      <a:pt x="16" y="320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4" y="326"/>
                    </a:lnTo>
                    <a:lnTo>
                      <a:pt x="28" y="328"/>
                    </a:lnTo>
                    <a:lnTo>
                      <a:pt x="34" y="330"/>
                    </a:lnTo>
                    <a:lnTo>
                      <a:pt x="38" y="332"/>
                    </a:lnTo>
                    <a:lnTo>
                      <a:pt x="38" y="332"/>
                    </a:lnTo>
                    <a:lnTo>
                      <a:pt x="38" y="336"/>
                    </a:lnTo>
                    <a:lnTo>
                      <a:pt x="38" y="340"/>
                    </a:lnTo>
                    <a:lnTo>
                      <a:pt x="38" y="346"/>
                    </a:lnTo>
                    <a:lnTo>
                      <a:pt x="38" y="352"/>
                    </a:lnTo>
                    <a:lnTo>
                      <a:pt x="42" y="358"/>
                    </a:lnTo>
                    <a:lnTo>
                      <a:pt x="48" y="362"/>
                    </a:lnTo>
                    <a:lnTo>
                      <a:pt x="50" y="362"/>
                    </a:lnTo>
                    <a:lnTo>
                      <a:pt x="54" y="362"/>
                    </a:lnTo>
                    <a:lnTo>
                      <a:pt x="58" y="362"/>
                    </a:lnTo>
                    <a:lnTo>
                      <a:pt x="64" y="362"/>
                    </a:lnTo>
                    <a:lnTo>
                      <a:pt x="68" y="362"/>
                    </a:lnTo>
                    <a:lnTo>
                      <a:pt x="68" y="364"/>
                    </a:lnTo>
                    <a:lnTo>
                      <a:pt x="70" y="366"/>
                    </a:lnTo>
                    <a:lnTo>
                      <a:pt x="70" y="370"/>
                    </a:lnTo>
                    <a:lnTo>
                      <a:pt x="72" y="374"/>
                    </a:lnTo>
                    <a:lnTo>
                      <a:pt x="74" y="380"/>
                    </a:lnTo>
                    <a:lnTo>
                      <a:pt x="74" y="386"/>
                    </a:lnTo>
                    <a:lnTo>
                      <a:pt x="74" y="386"/>
                    </a:lnTo>
                    <a:lnTo>
                      <a:pt x="76" y="388"/>
                    </a:lnTo>
                    <a:lnTo>
                      <a:pt x="80" y="388"/>
                    </a:lnTo>
                    <a:lnTo>
                      <a:pt x="82" y="388"/>
                    </a:lnTo>
                    <a:lnTo>
                      <a:pt x="86" y="386"/>
                    </a:lnTo>
                    <a:lnTo>
                      <a:pt x="90" y="382"/>
                    </a:lnTo>
                    <a:lnTo>
                      <a:pt x="90" y="382"/>
                    </a:lnTo>
                    <a:lnTo>
                      <a:pt x="92" y="382"/>
                    </a:lnTo>
                    <a:lnTo>
                      <a:pt x="94" y="382"/>
                    </a:lnTo>
                    <a:lnTo>
                      <a:pt x="96" y="382"/>
                    </a:lnTo>
                    <a:lnTo>
                      <a:pt x="98" y="384"/>
                    </a:lnTo>
                    <a:lnTo>
                      <a:pt x="98" y="388"/>
                    </a:lnTo>
                    <a:lnTo>
                      <a:pt x="100" y="390"/>
                    </a:lnTo>
                    <a:lnTo>
                      <a:pt x="100" y="392"/>
                    </a:lnTo>
                    <a:lnTo>
                      <a:pt x="102" y="394"/>
                    </a:lnTo>
                    <a:lnTo>
                      <a:pt x="104" y="396"/>
                    </a:lnTo>
                    <a:lnTo>
                      <a:pt x="106" y="398"/>
                    </a:lnTo>
                    <a:lnTo>
                      <a:pt x="110" y="398"/>
                    </a:lnTo>
                    <a:lnTo>
                      <a:pt x="116" y="396"/>
                    </a:lnTo>
                    <a:lnTo>
                      <a:pt x="120" y="392"/>
                    </a:lnTo>
                    <a:lnTo>
                      <a:pt x="122" y="392"/>
                    </a:lnTo>
                    <a:lnTo>
                      <a:pt x="124" y="390"/>
                    </a:lnTo>
                    <a:lnTo>
                      <a:pt x="126" y="388"/>
                    </a:lnTo>
                    <a:lnTo>
                      <a:pt x="128" y="384"/>
                    </a:lnTo>
                    <a:lnTo>
                      <a:pt x="130" y="382"/>
                    </a:lnTo>
                    <a:lnTo>
                      <a:pt x="134" y="380"/>
                    </a:lnTo>
                    <a:lnTo>
                      <a:pt x="136" y="380"/>
                    </a:lnTo>
                    <a:lnTo>
                      <a:pt x="138" y="380"/>
                    </a:lnTo>
                    <a:lnTo>
                      <a:pt x="138" y="384"/>
                    </a:lnTo>
                    <a:lnTo>
                      <a:pt x="138" y="388"/>
                    </a:lnTo>
                    <a:lnTo>
                      <a:pt x="136" y="396"/>
                    </a:lnTo>
                    <a:lnTo>
                      <a:pt x="132" y="408"/>
                    </a:lnTo>
                    <a:lnTo>
                      <a:pt x="126" y="418"/>
                    </a:lnTo>
                    <a:lnTo>
                      <a:pt x="122" y="420"/>
                    </a:lnTo>
                    <a:lnTo>
                      <a:pt x="114" y="426"/>
                    </a:lnTo>
                    <a:lnTo>
                      <a:pt x="104" y="434"/>
                    </a:lnTo>
                    <a:lnTo>
                      <a:pt x="94" y="444"/>
                    </a:lnTo>
                    <a:lnTo>
                      <a:pt x="86" y="454"/>
                    </a:lnTo>
                    <a:lnTo>
                      <a:pt x="84" y="456"/>
                    </a:lnTo>
                    <a:lnTo>
                      <a:pt x="82" y="456"/>
                    </a:lnTo>
                    <a:lnTo>
                      <a:pt x="78" y="458"/>
                    </a:lnTo>
                    <a:lnTo>
                      <a:pt x="74" y="462"/>
                    </a:lnTo>
                    <a:lnTo>
                      <a:pt x="68" y="464"/>
                    </a:lnTo>
                    <a:lnTo>
                      <a:pt x="64" y="470"/>
                    </a:lnTo>
                    <a:lnTo>
                      <a:pt x="62" y="474"/>
                    </a:lnTo>
                    <a:lnTo>
                      <a:pt x="64" y="474"/>
                    </a:lnTo>
                    <a:lnTo>
                      <a:pt x="66" y="472"/>
                    </a:lnTo>
                    <a:lnTo>
                      <a:pt x="72" y="470"/>
                    </a:lnTo>
                    <a:lnTo>
                      <a:pt x="78" y="468"/>
                    </a:lnTo>
                    <a:lnTo>
                      <a:pt x="86" y="466"/>
                    </a:lnTo>
                    <a:lnTo>
                      <a:pt x="94" y="464"/>
                    </a:lnTo>
                    <a:lnTo>
                      <a:pt x="106" y="458"/>
                    </a:lnTo>
                    <a:lnTo>
                      <a:pt x="120" y="450"/>
                    </a:lnTo>
                    <a:lnTo>
                      <a:pt x="134" y="436"/>
                    </a:lnTo>
                    <a:lnTo>
                      <a:pt x="148" y="424"/>
                    </a:lnTo>
                    <a:lnTo>
                      <a:pt x="160" y="412"/>
                    </a:lnTo>
                    <a:lnTo>
                      <a:pt x="160" y="412"/>
                    </a:lnTo>
                    <a:lnTo>
                      <a:pt x="164" y="410"/>
                    </a:lnTo>
                    <a:lnTo>
                      <a:pt x="168" y="408"/>
                    </a:lnTo>
                    <a:lnTo>
                      <a:pt x="172" y="404"/>
                    </a:lnTo>
                    <a:lnTo>
                      <a:pt x="176" y="402"/>
                    </a:lnTo>
                    <a:lnTo>
                      <a:pt x="180" y="398"/>
                    </a:lnTo>
                    <a:lnTo>
                      <a:pt x="184" y="394"/>
                    </a:lnTo>
                    <a:lnTo>
                      <a:pt x="186" y="390"/>
                    </a:lnTo>
                    <a:lnTo>
                      <a:pt x="184" y="386"/>
                    </a:lnTo>
                    <a:lnTo>
                      <a:pt x="182" y="382"/>
                    </a:lnTo>
                    <a:lnTo>
                      <a:pt x="180" y="382"/>
                    </a:lnTo>
                    <a:lnTo>
                      <a:pt x="178" y="380"/>
                    </a:lnTo>
                    <a:lnTo>
                      <a:pt x="178" y="378"/>
                    </a:lnTo>
                    <a:lnTo>
                      <a:pt x="176" y="376"/>
                    </a:lnTo>
                    <a:lnTo>
                      <a:pt x="178" y="374"/>
                    </a:lnTo>
                    <a:lnTo>
                      <a:pt x="182" y="372"/>
                    </a:lnTo>
                    <a:lnTo>
                      <a:pt x="184" y="368"/>
                    </a:lnTo>
                    <a:lnTo>
                      <a:pt x="188" y="360"/>
                    </a:lnTo>
                    <a:lnTo>
                      <a:pt x="194" y="350"/>
                    </a:lnTo>
                    <a:lnTo>
                      <a:pt x="200" y="340"/>
                    </a:lnTo>
                    <a:lnTo>
                      <a:pt x="204" y="328"/>
                    </a:lnTo>
                    <a:lnTo>
                      <a:pt x="206" y="326"/>
                    </a:lnTo>
                    <a:lnTo>
                      <a:pt x="214" y="322"/>
                    </a:lnTo>
                    <a:lnTo>
                      <a:pt x="226" y="318"/>
                    </a:lnTo>
                    <a:lnTo>
                      <a:pt x="244" y="318"/>
                    </a:lnTo>
                    <a:lnTo>
                      <a:pt x="244" y="318"/>
                    </a:lnTo>
                    <a:lnTo>
                      <a:pt x="246" y="320"/>
                    </a:lnTo>
                    <a:lnTo>
                      <a:pt x="248" y="322"/>
                    </a:lnTo>
                    <a:lnTo>
                      <a:pt x="250" y="322"/>
                    </a:lnTo>
                    <a:lnTo>
                      <a:pt x="252" y="324"/>
                    </a:lnTo>
                    <a:lnTo>
                      <a:pt x="252" y="326"/>
                    </a:lnTo>
                    <a:lnTo>
                      <a:pt x="248" y="328"/>
                    </a:lnTo>
                    <a:lnTo>
                      <a:pt x="244" y="328"/>
                    </a:lnTo>
                    <a:lnTo>
                      <a:pt x="232" y="332"/>
                    </a:lnTo>
                    <a:lnTo>
                      <a:pt x="220" y="336"/>
                    </a:lnTo>
                    <a:lnTo>
                      <a:pt x="212" y="346"/>
                    </a:lnTo>
                    <a:lnTo>
                      <a:pt x="212" y="348"/>
                    </a:lnTo>
                    <a:lnTo>
                      <a:pt x="212" y="350"/>
                    </a:lnTo>
                    <a:lnTo>
                      <a:pt x="210" y="354"/>
                    </a:lnTo>
                    <a:lnTo>
                      <a:pt x="208" y="358"/>
                    </a:lnTo>
                    <a:lnTo>
                      <a:pt x="206" y="360"/>
                    </a:lnTo>
                    <a:lnTo>
                      <a:pt x="206" y="362"/>
                    </a:lnTo>
                    <a:lnTo>
                      <a:pt x="206" y="364"/>
                    </a:lnTo>
                    <a:lnTo>
                      <a:pt x="206" y="366"/>
                    </a:lnTo>
                    <a:lnTo>
                      <a:pt x="206" y="370"/>
                    </a:lnTo>
                    <a:lnTo>
                      <a:pt x="208" y="372"/>
                    </a:lnTo>
                    <a:lnTo>
                      <a:pt x="208" y="376"/>
                    </a:lnTo>
                    <a:lnTo>
                      <a:pt x="212" y="376"/>
                    </a:lnTo>
                    <a:lnTo>
                      <a:pt x="214" y="376"/>
                    </a:lnTo>
                    <a:lnTo>
                      <a:pt x="220" y="376"/>
                    </a:lnTo>
                    <a:lnTo>
                      <a:pt x="220" y="374"/>
                    </a:lnTo>
                    <a:lnTo>
                      <a:pt x="224" y="372"/>
                    </a:lnTo>
                    <a:lnTo>
                      <a:pt x="228" y="370"/>
                    </a:lnTo>
                    <a:lnTo>
                      <a:pt x="232" y="368"/>
                    </a:lnTo>
                    <a:lnTo>
                      <a:pt x="236" y="364"/>
                    </a:lnTo>
                    <a:lnTo>
                      <a:pt x="242" y="360"/>
                    </a:lnTo>
                    <a:lnTo>
                      <a:pt x="246" y="356"/>
                    </a:lnTo>
                    <a:lnTo>
                      <a:pt x="248" y="354"/>
                    </a:lnTo>
                    <a:lnTo>
                      <a:pt x="250" y="350"/>
                    </a:lnTo>
                    <a:lnTo>
                      <a:pt x="250" y="348"/>
                    </a:lnTo>
                    <a:lnTo>
                      <a:pt x="250" y="346"/>
                    </a:lnTo>
                    <a:lnTo>
                      <a:pt x="252" y="344"/>
                    </a:lnTo>
                    <a:lnTo>
                      <a:pt x="252" y="340"/>
                    </a:lnTo>
                    <a:lnTo>
                      <a:pt x="254" y="338"/>
                    </a:lnTo>
                    <a:lnTo>
                      <a:pt x="256" y="334"/>
                    </a:lnTo>
                    <a:lnTo>
                      <a:pt x="258" y="334"/>
                    </a:lnTo>
                    <a:lnTo>
                      <a:pt x="262" y="332"/>
                    </a:lnTo>
                    <a:lnTo>
                      <a:pt x="266" y="334"/>
                    </a:lnTo>
                    <a:lnTo>
                      <a:pt x="270" y="338"/>
                    </a:lnTo>
                    <a:lnTo>
                      <a:pt x="272" y="338"/>
                    </a:lnTo>
                    <a:lnTo>
                      <a:pt x="274" y="338"/>
                    </a:lnTo>
                    <a:lnTo>
                      <a:pt x="280" y="338"/>
                    </a:lnTo>
                    <a:lnTo>
                      <a:pt x="284" y="340"/>
                    </a:lnTo>
                    <a:lnTo>
                      <a:pt x="290" y="342"/>
                    </a:lnTo>
                    <a:lnTo>
                      <a:pt x="294" y="346"/>
                    </a:lnTo>
                    <a:lnTo>
                      <a:pt x="296" y="350"/>
                    </a:lnTo>
                    <a:lnTo>
                      <a:pt x="300" y="352"/>
                    </a:lnTo>
                    <a:lnTo>
                      <a:pt x="312" y="354"/>
                    </a:lnTo>
                    <a:lnTo>
                      <a:pt x="330" y="358"/>
                    </a:lnTo>
                    <a:lnTo>
                      <a:pt x="332" y="358"/>
                    </a:lnTo>
                    <a:lnTo>
                      <a:pt x="336" y="358"/>
                    </a:lnTo>
                    <a:lnTo>
                      <a:pt x="340" y="362"/>
                    </a:lnTo>
                    <a:lnTo>
                      <a:pt x="344" y="364"/>
                    </a:lnTo>
                    <a:lnTo>
                      <a:pt x="348" y="370"/>
                    </a:lnTo>
                    <a:lnTo>
                      <a:pt x="350" y="368"/>
                    </a:lnTo>
                    <a:lnTo>
                      <a:pt x="350" y="366"/>
                    </a:lnTo>
                    <a:lnTo>
                      <a:pt x="354" y="364"/>
                    </a:lnTo>
                    <a:lnTo>
                      <a:pt x="356" y="362"/>
                    </a:lnTo>
                    <a:lnTo>
                      <a:pt x="360" y="362"/>
                    </a:lnTo>
                    <a:lnTo>
                      <a:pt x="364" y="362"/>
                    </a:lnTo>
                    <a:lnTo>
                      <a:pt x="366" y="366"/>
                    </a:lnTo>
                    <a:lnTo>
                      <a:pt x="372" y="372"/>
                    </a:lnTo>
                    <a:lnTo>
                      <a:pt x="380" y="382"/>
                    </a:lnTo>
                    <a:lnTo>
                      <a:pt x="390" y="392"/>
                    </a:lnTo>
                    <a:lnTo>
                      <a:pt x="398" y="402"/>
                    </a:lnTo>
                    <a:lnTo>
                      <a:pt x="406" y="408"/>
                    </a:lnTo>
                    <a:lnTo>
                      <a:pt x="408" y="410"/>
                    </a:lnTo>
                    <a:lnTo>
                      <a:pt x="424" y="386"/>
                    </a:lnTo>
                    <a:lnTo>
                      <a:pt x="426" y="388"/>
                    </a:lnTo>
                    <a:lnTo>
                      <a:pt x="432" y="398"/>
                    </a:lnTo>
                    <a:lnTo>
                      <a:pt x="438" y="408"/>
                    </a:lnTo>
                    <a:lnTo>
                      <a:pt x="442" y="418"/>
                    </a:lnTo>
                    <a:lnTo>
                      <a:pt x="444" y="418"/>
                    </a:lnTo>
                    <a:lnTo>
                      <a:pt x="446" y="420"/>
                    </a:lnTo>
                    <a:lnTo>
                      <a:pt x="448" y="424"/>
                    </a:lnTo>
                    <a:lnTo>
                      <a:pt x="452" y="428"/>
                    </a:lnTo>
                    <a:lnTo>
                      <a:pt x="456" y="432"/>
                    </a:lnTo>
                    <a:lnTo>
                      <a:pt x="458" y="436"/>
                    </a:lnTo>
                    <a:lnTo>
                      <a:pt x="458" y="436"/>
                    </a:lnTo>
                    <a:lnTo>
                      <a:pt x="458" y="440"/>
                    </a:lnTo>
                    <a:lnTo>
                      <a:pt x="458" y="444"/>
                    </a:lnTo>
                    <a:lnTo>
                      <a:pt x="460" y="450"/>
                    </a:lnTo>
                    <a:lnTo>
                      <a:pt x="462" y="454"/>
                    </a:lnTo>
                    <a:lnTo>
                      <a:pt x="466" y="458"/>
                    </a:lnTo>
                    <a:lnTo>
                      <a:pt x="466" y="460"/>
                    </a:lnTo>
                    <a:lnTo>
                      <a:pt x="466" y="460"/>
                    </a:lnTo>
                    <a:lnTo>
                      <a:pt x="466" y="462"/>
                    </a:lnTo>
                    <a:lnTo>
                      <a:pt x="468" y="462"/>
                    </a:lnTo>
                    <a:lnTo>
                      <a:pt x="470" y="462"/>
                    </a:lnTo>
                    <a:lnTo>
                      <a:pt x="472" y="462"/>
                    </a:lnTo>
                    <a:lnTo>
                      <a:pt x="476" y="458"/>
                    </a:lnTo>
                    <a:lnTo>
                      <a:pt x="476" y="458"/>
                    </a:lnTo>
                    <a:lnTo>
                      <a:pt x="476" y="460"/>
                    </a:lnTo>
                    <a:lnTo>
                      <a:pt x="478" y="460"/>
                    </a:lnTo>
                    <a:lnTo>
                      <a:pt x="478" y="464"/>
                    </a:lnTo>
                    <a:lnTo>
                      <a:pt x="478" y="468"/>
                    </a:lnTo>
                    <a:lnTo>
                      <a:pt x="480" y="474"/>
                    </a:lnTo>
                    <a:lnTo>
                      <a:pt x="478" y="474"/>
                    </a:lnTo>
                    <a:lnTo>
                      <a:pt x="478" y="476"/>
                    </a:lnTo>
                    <a:lnTo>
                      <a:pt x="476" y="480"/>
                    </a:lnTo>
                    <a:lnTo>
                      <a:pt x="476" y="484"/>
                    </a:lnTo>
                    <a:lnTo>
                      <a:pt x="476" y="488"/>
                    </a:lnTo>
                    <a:lnTo>
                      <a:pt x="478" y="494"/>
                    </a:lnTo>
                    <a:lnTo>
                      <a:pt x="480" y="496"/>
                    </a:lnTo>
                    <a:lnTo>
                      <a:pt x="484" y="498"/>
                    </a:lnTo>
                    <a:lnTo>
                      <a:pt x="486" y="494"/>
                    </a:lnTo>
                    <a:lnTo>
                      <a:pt x="488" y="486"/>
                    </a:lnTo>
                    <a:lnTo>
                      <a:pt x="490" y="474"/>
                    </a:lnTo>
                    <a:lnTo>
                      <a:pt x="492" y="464"/>
                    </a:lnTo>
                    <a:lnTo>
                      <a:pt x="492" y="456"/>
                    </a:lnTo>
                    <a:lnTo>
                      <a:pt x="490" y="456"/>
                    </a:lnTo>
                    <a:lnTo>
                      <a:pt x="488" y="454"/>
                    </a:lnTo>
                    <a:lnTo>
                      <a:pt x="484" y="450"/>
                    </a:lnTo>
                    <a:lnTo>
                      <a:pt x="478" y="444"/>
                    </a:lnTo>
                    <a:lnTo>
                      <a:pt x="474" y="438"/>
                    </a:lnTo>
                    <a:lnTo>
                      <a:pt x="470" y="430"/>
                    </a:lnTo>
                    <a:lnTo>
                      <a:pt x="468" y="426"/>
                    </a:lnTo>
                    <a:lnTo>
                      <a:pt x="462" y="418"/>
                    </a:lnTo>
                    <a:lnTo>
                      <a:pt x="454" y="406"/>
                    </a:lnTo>
                    <a:lnTo>
                      <a:pt x="444" y="392"/>
                    </a:lnTo>
                    <a:lnTo>
                      <a:pt x="434" y="380"/>
                    </a:lnTo>
                    <a:lnTo>
                      <a:pt x="426" y="370"/>
                    </a:lnTo>
                    <a:lnTo>
                      <a:pt x="420" y="366"/>
                    </a:lnTo>
                    <a:lnTo>
                      <a:pt x="418" y="366"/>
                    </a:lnTo>
                    <a:lnTo>
                      <a:pt x="416" y="368"/>
                    </a:lnTo>
                    <a:lnTo>
                      <a:pt x="412" y="372"/>
                    </a:lnTo>
                    <a:lnTo>
                      <a:pt x="408" y="374"/>
                    </a:lnTo>
                    <a:lnTo>
                      <a:pt x="402" y="378"/>
                    </a:lnTo>
                    <a:lnTo>
                      <a:pt x="398" y="378"/>
                    </a:lnTo>
                    <a:lnTo>
                      <a:pt x="396" y="376"/>
                    </a:lnTo>
                    <a:lnTo>
                      <a:pt x="388" y="370"/>
                    </a:lnTo>
                    <a:lnTo>
                      <a:pt x="378" y="362"/>
                    </a:lnTo>
                    <a:lnTo>
                      <a:pt x="368" y="354"/>
                    </a:lnTo>
                    <a:lnTo>
                      <a:pt x="358" y="348"/>
                    </a:lnTo>
                    <a:lnTo>
                      <a:pt x="350" y="342"/>
                    </a:lnTo>
                    <a:lnTo>
                      <a:pt x="338" y="342"/>
                    </a:lnTo>
                    <a:lnTo>
                      <a:pt x="338" y="50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5" name="Freeform 373">
                <a:extLst>
                  <a:ext uri="{FF2B5EF4-FFF2-40B4-BE49-F238E27FC236}">
                    <a16:creationId xmlns:a16="http://schemas.microsoft.com/office/drawing/2014/main" id="{A8A687DE-D87D-4ED6-8769-EDE5BCF602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63" y="2400"/>
                <a:ext cx="738" cy="404"/>
              </a:xfrm>
              <a:custGeom>
                <a:avLst/>
                <a:gdLst>
                  <a:gd name="T0" fmla="*/ 704 w 738"/>
                  <a:gd name="T1" fmla="*/ 42 h 404"/>
                  <a:gd name="T2" fmla="*/ 724 w 738"/>
                  <a:gd name="T3" fmla="*/ 30 h 404"/>
                  <a:gd name="T4" fmla="*/ 724 w 738"/>
                  <a:gd name="T5" fmla="*/ 64 h 404"/>
                  <a:gd name="T6" fmla="*/ 738 w 738"/>
                  <a:gd name="T7" fmla="*/ 74 h 404"/>
                  <a:gd name="T8" fmla="*/ 726 w 738"/>
                  <a:gd name="T9" fmla="*/ 82 h 404"/>
                  <a:gd name="T10" fmla="*/ 702 w 738"/>
                  <a:gd name="T11" fmla="*/ 96 h 404"/>
                  <a:gd name="T12" fmla="*/ 684 w 738"/>
                  <a:gd name="T13" fmla="*/ 114 h 404"/>
                  <a:gd name="T14" fmla="*/ 688 w 738"/>
                  <a:gd name="T15" fmla="*/ 126 h 404"/>
                  <a:gd name="T16" fmla="*/ 696 w 738"/>
                  <a:gd name="T17" fmla="*/ 136 h 404"/>
                  <a:gd name="T18" fmla="*/ 668 w 738"/>
                  <a:gd name="T19" fmla="*/ 140 h 404"/>
                  <a:gd name="T20" fmla="*/ 644 w 738"/>
                  <a:gd name="T21" fmla="*/ 142 h 404"/>
                  <a:gd name="T22" fmla="*/ 646 w 738"/>
                  <a:gd name="T23" fmla="*/ 162 h 404"/>
                  <a:gd name="T24" fmla="*/ 642 w 738"/>
                  <a:gd name="T25" fmla="*/ 192 h 404"/>
                  <a:gd name="T26" fmla="*/ 630 w 738"/>
                  <a:gd name="T27" fmla="*/ 184 h 404"/>
                  <a:gd name="T28" fmla="*/ 622 w 738"/>
                  <a:gd name="T29" fmla="*/ 186 h 404"/>
                  <a:gd name="T30" fmla="*/ 626 w 738"/>
                  <a:gd name="T31" fmla="*/ 204 h 404"/>
                  <a:gd name="T32" fmla="*/ 616 w 738"/>
                  <a:gd name="T33" fmla="*/ 218 h 404"/>
                  <a:gd name="T34" fmla="*/ 624 w 738"/>
                  <a:gd name="T35" fmla="*/ 234 h 404"/>
                  <a:gd name="T36" fmla="*/ 610 w 738"/>
                  <a:gd name="T37" fmla="*/ 240 h 404"/>
                  <a:gd name="T38" fmla="*/ 556 w 738"/>
                  <a:gd name="T39" fmla="*/ 296 h 404"/>
                  <a:gd name="T40" fmla="*/ 550 w 738"/>
                  <a:gd name="T41" fmla="*/ 320 h 404"/>
                  <a:gd name="T42" fmla="*/ 572 w 738"/>
                  <a:gd name="T43" fmla="*/ 368 h 404"/>
                  <a:gd name="T44" fmla="*/ 566 w 738"/>
                  <a:gd name="T45" fmla="*/ 404 h 404"/>
                  <a:gd name="T46" fmla="*/ 528 w 738"/>
                  <a:gd name="T47" fmla="*/ 348 h 404"/>
                  <a:gd name="T48" fmla="*/ 516 w 738"/>
                  <a:gd name="T49" fmla="*/ 326 h 404"/>
                  <a:gd name="T50" fmla="*/ 446 w 738"/>
                  <a:gd name="T51" fmla="*/ 324 h 404"/>
                  <a:gd name="T52" fmla="*/ 382 w 738"/>
                  <a:gd name="T53" fmla="*/ 334 h 404"/>
                  <a:gd name="T54" fmla="*/ 344 w 738"/>
                  <a:gd name="T55" fmla="*/ 376 h 404"/>
                  <a:gd name="T56" fmla="*/ 308 w 738"/>
                  <a:gd name="T57" fmla="*/ 350 h 404"/>
                  <a:gd name="T58" fmla="*/ 288 w 738"/>
                  <a:gd name="T59" fmla="*/ 336 h 404"/>
                  <a:gd name="T60" fmla="*/ 262 w 738"/>
                  <a:gd name="T61" fmla="*/ 334 h 404"/>
                  <a:gd name="T62" fmla="*/ 228 w 738"/>
                  <a:gd name="T63" fmla="*/ 296 h 404"/>
                  <a:gd name="T64" fmla="*/ 176 w 738"/>
                  <a:gd name="T65" fmla="*/ 306 h 404"/>
                  <a:gd name="T66" fmla="*/ 112 w 738"/>
                  <a:gd name="T67" fmla="*/ 288 h 404"/>
                  <a:gd name="T68" fmla="*/ 84 w 738"/>
                  <a:gd name="T69" fmla="*/ 272 h 404"/>
                  <a:gd name="T70" fmla="*/ 52 w 738"/>
                  <a:gd name="T71" fmla="*/ 252 h 404"/>
                  <a:gd name="T72" fmla="*/ 2 w 738"/>
                  <a:gd name="T73" fmla="*/ 156 h 404"/>
                  <a:gd name="T74" fmla="*/ 6 w 738"/>
                  <a:gd name="T75" fmla="*/ 102 h 404"/>
                  <a:gd name="T76" fmla="*/ 6 w 738"/>
                  <a:gd name="T77" fmla="*/ 62 h 404"/>
                  <a:gd name="T78" fmla="*/ 14 w 738"/>
                  <a:gd name="T79" fmla="*/ 22 h 404"/>
                  <a:gd name="T80" fmla="*/ 416 w 738"/>
                  <a:gd name="T81" fmla="*/ 12 h 404"/>
                  <a:gd name="T82" fmla="*/ 432 w 738"/>
                  <a:gd name="T83" fmla="*/ 22 h 404"/>
                  <a:gd name="T84" fmla="*/ 416 w 738"/>
                  <a:gd name="T85" fmla="*/ 40 h 404"/>
                  <a:gd name="T86" fmla="*/ 454 w 738"/>
                  <a:gd name="T87" fmla="*/ 42 h 404"/>
                  <a:gd name="T88" fmla="*/ 484 w 738"/>
                  <a:gd name="T89" fmla="*/ 42 h 404"/>
                  <a:gd name="T90" fmla="*/ 502 w 738"/>
                  <a:gd name="T91" fmla="*/ 44 h 404"/>
                  <a:gd name="T92" fmla="*/ 490 w 738"/>
                  <a:gd name="T93" fmla="*/ 60 h 404"/>
                  <a:gd name="T94" fmla="*/ 472 w 738"/>
                  <a:gd name="T95" fmla="*/ 66 h 404"/>
                  <a:gd name="T96" fmla="*/ 476 w 738"/>
                  <a:gd name="T97" fmla="*/ 84 h 404"/>
                  <a:gd name="T98" fmla="*/ 472 w 738"/>
                  <a:gd name="T99" fmla="*/ 134 h 404"/>
                  <a:gd name="T100" fmla="*/ 490 w 738"/>
                  <a:gd name="T101" fmla="*/ 108 h 404"/>
                  <a:gd name="T102" fmla="*/ 504 w 738"/>
                  <a:gd name="T103" fmla="*/ 64 h 404"/>
                  <a:gd name="T104" fmla="*/ 520 w 738"/>
                  <a:gd name="T105" fmla="*/ 64 h 404"/>
                  <a:gd name="T106" fmla="*/ 518 w 738"/>
                  <a:gd name="T107" fmla="*/ 90 h 404"/>
                  <a:gd name="T108" fmla="*/ 530 w 738"/>
                  <a:gd name="T109" fmla="*/ 92 h 404"/>
                  <a:gd name="T110" fmla="*/ 536 w 738"/>
                  <a:gd name="T111" fmla="*/ 120 h 404"/>
                  <a:gd name="T112" fmla="*/ 546 w 738"/>
                  <a:gd name="T113" fmla="*/ 128 h 404"/>
                  <a:gd name="T114" fmla="*/ 586 w 738"/>
                  <a:gd name="T115" fmla="*/ 114 h 404"/>
                  <a:gd name="T116" fmla="*/ 596 w 738"/>
                  <a:gd name="T117" fmla="*/ 94 h 404"/>
                  <a:gd name="T118" fmla="*/ 634 w 738"/>
                  <a:gd name="T119" fmla="*/ 8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8" h="404">
                    <a:moveTo>
                      <a:pt x="640" y="76"/>
                    </a:moveTo>
                    <a:lnTo>
                      <a:pt x="650" y="64"/>
                    </a:lnTo>
                    <a:lnTo>
                      <a:pt x="664" y="58"/>
                    </a:lnTo>
                    <a:lnTo>
                      <a:pt x="680" y="54"/>
                    </a:lnTo>
                    <a:lnTo>
                      <a:pt x="694" y="52"/>
                    </a:lnTo>
                    <a:lnTo>
                      <a:pt x="698" y="52"/>
                    </a:lnTo>
                    <a:lnTo>
                      <a:pt x="704" y="42"/>
                    </a:lnTo>
                    <a:lnTo>
                      <a:pt x="708" y="36"/>
                    </a:lnTo>
                    <a:lnTo>
                      <a:pt x="712" y="32"/>
                    </a:lnTo>
                    <a:lnTo>
                      <a:pt x="716" y="30"/>
                    </a:lnTo>
                    <a:lnTo>
                      <a:pt x="720" y="28"/>
                    </a:lnTo>
                    <a:lnTo>
                      <a:pt x="722" y="28"/>
                    </a:lnTo>
                    <a:lnTo>
                      <a:pt x="724" y="30"/>
                    </a:lnTo>
                    <a:lnTo>
                      <a:pt x="724" y="30"/>
                    </a:lnTo>
                    <a:lnTo>
                      <a:pt x="726" y="30"/>
                    </a:lnTo>
                    <a:lnTo>
                      <a:pt x="732" y="32"/>
                    </a:lnTo>
                    <a:lnTo>
                      <a:pt x="734" y="40"/>
                    </a:lnTo>
                    <a:lnTo>
                      <a:pt x="732" y="48"/>
                    </a:lnTo>
                    <a:lnTo>
                      <a:pt x="728" y="56"/>
                    </a:lnTo>
                    <a:lnTo>
                      <a:pt x="726" y="62"/>
                    </a:lnTo>
                    <a:lnTo>
                      <a:pt x="724" y="64"/>
                    </a:lnTo>
                    <a:lnTo>
                      <a:pt x="724" y="64"/>
                    </a:lnTo>
                    <a:lnTo>
                      <a:pt x="726" y="66"/>
                    </a:lnTo>
                    <a:lnTo>
                      <a:pt x="728" y="68"/>
                    </a:lnTo>
                    <a:lnTo>
                      <a:pt x="732" y="70"/>
                    </a:lnTo>
                    <a:lnTo>
                      <a:pt x="734" y="72"/>
                    </a:lnTo>
                    <a:lnTo>
                      <a:pt x="738" y="74"/>
                    </a:lnTo>
                    <a:lnTo>
                      <a:pt x="738" y="74"/>
                    </a:lnTo>
                    <a:lnTo>
                      <a:pt x="738" y="74"/>
                    </a:lnTo>
                    <a:lnTo>
                      <a:pt x="738" y="76"/>
                    </a:lnTo>
                    <a:lnTo>
                      <a:pt x="736" y="76"/>
                    </a:lnTo>
                    <a:lnTo>
                      <a:pt x="734" y="78"/>
                    </a:lnTo>
                    <a:lnTo>
                      <a:pt x="730" y="80"/>
                    </a:lnTo>
                    <a:lnTo>
                      <a:pt x="730" y="82"/>
                    </a:lnTo>
                    <a:lnTo>
                      <a:pt x="726" y="82"/>
                    </a:lnTo>
                    <a:lnTo>
                      <a:pt x="722" y="84"/>
                    </a:lnTo>
                    <a:lnTo>
                      <a:pt x="718" y="86"/>
                    </a:lnTo>
                    <a:lnTo>
                      <a:pt x="712" y="86"/>
                    </a:lnTo>
                    <a:lnTo>
                      <a:pt x="708" y="88"/>
                    </a:lnTo>
                    <a:lnTo>
                      <a:pt x="706" y="90"/>
                    </a:lnTo>
                    <a:lnTo>
                      <a:pt x="704" y="92"/>
                    </a:lnTo>
                    <a:lnTo>
                      <a:pt x="702" y="96"/>
                    </a:lnTo>
                    <a:lnTo>
                      <a:pt x="698" y="100"/>
                    </a:lnTo>
                    <a:lnTo>
                      <a:pt x="696" y="104"/>
                    </a:lnTo>
                    <a:lnTo>
                      <a:pt x="692" y="106"/>
                    </a:lnTo>
                    <a:lnTo>
                      <a:pt x="692" y="108"/>
                    </a:lnTo>
                    <a:lnTo>
                      <a:pt x="690" y="108"/>
                    </a:lnTo>
                    <a:lnTo>
                      <a:pt x="688" y="110"/>
                    </a:lnTo>
                    <a:lnTo>
                      <a:pt x="684" y="114"/>
                    </a:lnTo>
                    <a:lnTo>
                      <a:pt x="682" y="116"/>
                    </a:lnTo>
                    <a:lnTo>
                      <a:pt x="680" y="118"/>
                    </a:lnTo>
                    <a:lnTo>
                      <a:pt x="680" y="122"/>
                    </a:lnTo>
                    <a:lnTo>
                      <a:pt x="680" y="124"/>
                    </a:lnTo>
                    <a:lnTo>
                      <a:pt x="684" y="124"/>
                    </a:lnTo>
                    <a:lnTo>
                      <a:pt x="686" y="124"/>
                    </a:lnTo>
                    <a:lnTo>
                      <a:pt x="688" y="126"/>
                    </a:lnTo>
                    <a:lnTo>
                      <a:pt x="692" y="126"/>
                    </a:lnTo>
                    <a:lnTo>
                      <a:pt x="694" y="126"/>
                    </a:lnTo>
                    <a:lnTo>
                      <a:pt x="698" y="128"/>
                    </a:lnTo>
                    <a:lnTo>
                      <a:pt x="700" y="130"/>
                    </a:lnTo>
                    <a:lnTo>
                      <a:pt x="702" y="132"/>
                    </a:lnTo>
                    <a:lnTo>
                      <a:pt x="700" y="134"/>
                    </a:lnTo>
                    <a:lnTo>
                      <a:pt x="696" y="136"/>
                    </a:lnTo>
                    <a:lnTo>
                      <a:pt x="692" y="138"/>
                    </a:lnTo>
                    <a:lnTo>
                      <a:pt x="688" y="138"/>
                    </a:lnTo>
                    <a:lnTo>
                      <a:pt x="682" y="138"/>
                    </a:lnTo>
                    <a:lnTo>
                      <a:pt x="676" y="138"/>
                    </a:lnTo>
                    <a:lnTo>
                      <a:pt x="676" y="138"/>
                    </a:lnTo>
                    <a:lnTo>
                      <a:pt x="672" y="138"/>
                    </a:lnTo>
                    <a:lnTo>
                      <a:pt x="668" y="140"/>
                    </a:lnTo>
                    <a:lnTo>
                      <a:pt x="662" y="142"/>
                    </a:lnTo>
                    <a:lnTo>
                      <a:pt x="656" y="142"/>
                    </a:lnTo>
                    <a:lnTo>
                      <a:pt x="650" y="142"/>
                    </a:lnTo>
                    <a:lnTo>
                      <a:pt x="646" y="140"/>
                    </a:lnTo>
                    <a:lnTo>
                      <a:pt x="646" y="142"/>
                    </a:lnTo>
                    <a:lnTo>
                      <a:pt x="644" y="142"/>
                    </a:lnTo>
                    <a:lnTo>
                      <a:pt x="644" y="142"/>
                    </a:lnTo>
                    <a:lnTo>
                      <a:pt x="642" y="144"/>
                    </a:lnTo>
                    <a:lnTo>
                      <a:pt x="642" y="146"/>
                    </a:lnTo>
                    <a:lnTo>
                      <a:pt x="642" y="150"/>
                    </a:lnTo>
                    <a:lnTo>
                      <a:pt x="646" y="152"/>
                    </a:lnTo>
                    <a:lnTo>
                      <a:pt x="646" y="154"/>
                    </a:lnTo>
                    <a:lnTo>
                      <a:pt x="646" y="158"/>
                    </a:lnTo>
                    <a:lnTo>
                      <a:pt x="646" y="162"/>
                    </a:lnTo>
                    <a:lnTo>
                      <a:pt x="646" y="168"/>
                    </a:lnTo>
                    <a:lnTo>
                      <a:pt x="646" y="174"/>
                    </a:lnTo>
                    <a:lnTo>
                      <a:pt x="646" y="178"/>
                    </a:lnTo>
                    <a:lnTo>
                      <a:pt x="646" y="182"/>
                    </a:lnTo>
                    <a:lnTo>
                      <a:pt x="644" y="186"/>
                    </a:lnTo>
                    <a:lnTo>
                      <a:pt x="644" y="190"/>
                    </a:lnTo>
                    <a:lnTo>
                      <a:pt x="642" y="192"/>
                    </a:lnTo>
                    <a:lnTo>
                      <a:pt x="640" y="194"/>
                    </a:lnTo>
                    <a:lnTo>
                      <a:pt x="638" y="192"/>
                    </a:lnTo>
                    <a:lnTo>
                      <a:pt x="638" y="188"/>
                    </a:lnTo>
                    <a:lnTo>
                      <a:pt x="638" y="184"/>
                    </a:lnTo>
                    <a:lnTo>
                      <a:pt x="638" y="184"/>
                    </a:lnTo>
                    <a:lnTo>
                      <a:pt x="634" y="176"/>
                    </a:lnTo>
                    <a:lnTo>
                      <a:pt x="630" y="184"/>
                    </a:lnTo>
                    <a:lnTo>
                      <a:pt x="620" y="176"/>
                    </a:lnTo>
                    <a:lnTo>
                      <a:pt x="620" y="176"/>
                    </a:lnTo>
                    <a:lnTo>
                      <a:pt x="620" y="178"/>
                    </a:lnTo>
                    <a:lnTo>
                      <a:pt x="620" y="178"/>
                    </a:lnTo>
                    <a:lnTo>
                      <a:pt x="620" y="180"/>
                    </a:lnTo>
                    <a:lnTo>
                      <a:pt x="620" y="182"/>
                    </a:lnTo>
                    <a:lnTo>
                      <a:pt x="622" y="186"/>
                    </a:lnTo>
                    <a:lnTo>
                      <a:pt x="622" y="186"/>
                    </a:lnTo>
                    <a:lnTo>
                      <a:pt x="624" y="188"/>
                    </a:lnTo>
                    <a:lnTo>
                      <a:pt x="626" y="192"/>
                    </a:lnTo>
                    <a:lnTo>
                      <a:pt x="628" y="196"/>
                    </a:lnTo>
                    <a:lnTo>
                      <a:pt x="628" y="202"/>
                    </a:lnTo>
                    <a:lnTo>
                      <a:pt x="626" y="202"/>
                    </a:lnTo>
                    <a:lnTo>
                      <a:pt x="626" y="204"/>
                    </a:lnTo>
                    <a:lnTo>
                      <a:pt x="624" y="204"/>
                    </a:lnTo>
                    <a:lnTo>
                      <a:pt x="620" y="206"/>
                    </a:lnTo>
                    <a:lnTo>
                      <a:pt x="612" y="206"/>
                    </a:lnTo>
                    <a:lnTo>
                      <a:pt x="612" y="208"/>
                    </a:lnTo>
                    <a:lnTo>
                      <a:pt x="614" y="210"/>
                    </a:lnTo>
                    <a:lnTo>
                      <a:pt x="614" y="214"/>
                    </a:lnTo>
                    <a:lnTo>
                      <a:pt x="616" y="218"/>
                    </a:lnTo>
                    <a:lnTo>
                      <a:pt x="618" y="226"/>
                    </a:lnTo>
                    <a:lnTo>
                      <a:pt x="618" y="226"/>
                    </a:lnTo>
                    <a:lnTo>
                      <a:pt x="620" y="228"/>
                    </a:lnTo>
                    <a:lnTo>
                      <a:pt x="622" y="228"/>
                    </a:lnTo>
                    <a:lnTo>
                      <a:pt x="624" y="230"/>
                    </a:lnTo>
                    <a:lnTo>
                      <a:pt x="624" y="232"/>
                    </a:lnTo>
                    <a:lnTo>
                      <a:pt x="624" y="234"/>
                    </a:lnTo>
                    <a:lnTo>
                      <a:pt x="622" y="234"/>
                    </a:lnTo>
                    <a:lnTo>
                      <a:pt x="618" y="236"/>
                    </a:lnTo>
                    <a:lnTo>
                      <a:pt x="618" y="236"/>
                    </a:lnTo>
                    <a:lnTo>
                      <a:pt x="616" y="236"/>
                    </a:lnTo>
                    <a:lnTo>
                      <a:pt x="614" y="236"/>
                    </a:lnTo>
                    <a:lnTo>
                      <a:pt x="612" y="238"/>
                    </a:lnTo>
                    <a:lnTo>
                      <a:pt x="610" y="240"/>
                    </a:lnTo>
                    <a:lnTo>
                      <a:pt x="610" y="246"/>
                    </a:lnTo>
                    <a:lnTo>
                      <a:pt x="606" y="250"/>
                    </a:lnTo>
                    <a:lnTo>
                      <a:pt x="602" y="252"/>
                    </a:lnTo>
                    <a:lnTo>
                      <a:pt x="594" y="260"/>
                    </a:lnTo>
                    <a:lnTo>
                      <a:pt x="582" y="270"/>
                    </a:lnTo>
                    <a:lnTo>
                      <a:pt x="570" y="284"/>
                    </a:lnTo>
                    <a:lnTo>
                      <a:pt x="556" y="296"/>
                    </a:lnTo>
                    <a:lnTo>
                      <a:pt x="556" y="296"/>
                    </a:lnTo>
                    <a:lnTo>
                      <a:pt x="554" y="300"/>
                    </a:lnTo>
                    <a:lnTo>
                      <a:pt x="552" y="304"/>
                    </a:lnTo>
                    <a:lnTo>
                      <a:pt x="552" y="308"/>
                    </a:lnTo>
                    <a:lnTo>
                      <a:pt x="550" y="316"/>
                    </a:lnTo>
                    <a:lnTo>
                      <a:pt x="550" y="316"/>
                    </a:lnTo>
                    <a:lnTo>
                      <a:pt x="550" y="320"/>
                    </a:lnTo>
                    <a:lnTo>
                      <a:pt x="550" y="324"/>
                    </a:lnTo>
                    <a:lnTo>
                      <a:pt x="552" y="332"/>
                    </a:lnTo>
                    <a:lnTo>
                      <a:pt x="554" y="338"/>
                    </a:lnTo>
                    <a:lnTo>
                      <a:pt x="558" y="346"/>
                    </a:lnTo>
                    <a:lnTo>
                      <a:pt x="560" y="348"/>
                    </a:lnTo>
                    <a:lnTo>
                      <a:pt x="566" y="356"/>
                    </a:lnTo>
                    <a:lnTo>
                      <a:pt x="572" y="368"/>
                    </a:lnTo>
                    <a:lnTo>
                      <a:pt x="574" y="382"/>
                    </a:lnTo>
                    <a:lnTo>
                      <a:pt x="572" y="398"/>
                    </a:lnTo>
                    <a:lnTo>
                      <a:pt x="572" y="400"/>
                    </a:lnTo>
                    <a:lnTo>
                      <a:pt x="570" y="400"/>
                    </a:lnTo>
                    <a:lnTo>
                      <a:pt x="570" y="402"/>
                    </a:lnTo>
                    <a:lnTo>
                      <a:pt x="568" y="404"/>
                    </a:lnTo>
                    <a:lnTo>
                      <a:pt x="566" y="404"/>
                    </a:lnTo>
                    <a:lnTo>
                      <a:pt x="562" y="404"/>
                    </a:lnTo>
                    <a:lnTo>
                      <a:pt x="558" y="400"/>
                    </a:lnTo>
                    <a:lnTo>
                      <a:pt x="554" y="394"/>
                    </a:lnTo>
                    <a:lnTo>
                      <a:pt x="550" y="392"/>
                    </a:lnTo>
                    <a:lnTo>
                      <a:pt x="542" y="384"/>
                    </a:lnTo>
                    <a:lnTo>
                      <a:pt x="532" y="368"/>
                    </a:lnTo>
                    <a:lnTo>
                      <a:pt x="528" y="348"/>
                    </a:lnTo>
                    <a:lnTo>
                      <a:pt x="528" y="346"/>
                    </a:lnTo>
                    <a:lnTo>
                      <a:pt x="528" y="344"/>
                    </a:lnTo>
                    <a:lnTo>
                      <a:pt x="528" y="340"/>
                    </a:lnTo>
                    <a:lnTo>
                      <a:pt x="526" y="336"/>
                    </a:lnTo>
                    <a:lnTo>
                      <a:pt x="524" y="332"/>
                    </a:lnTo>
                    <a:lnTo>
                      <a:pt x="520" y="330"/>
                    </a:lnTo>
                    <a:lnTo>
                      <a:pt x="516" y="326"/>
                    </a:lnTo>
                    <a:lnTo>
                      <a:pt x="510" y="326"/>
                    </a:lnTo>
                    <a:lnTo>
                      <a:pt x="504" y="324"/>
                    </a:lnTo>
                    <a:lnTo>
                      <a:pt x="490" y="324"/>
                    </a:lnTo>
                    <a:lnTo>
                      <a:pt x="472" y="322"/>
                    </a:lnTo>
                    <a:lnTo>
                      <a:pt x="456" y="322"/>
                    </a:lnTo>
                    <a:lnTo>
                      <a:pt x="446" y="324"/>
                    </a:lnTo>
                    <a:lnTo>
                      <a:pt x="446" y="324"/>
                    </a:lnTo>
                    <a:lnTo>
                      <a:pt x="444" y="328"/>
                    </a:lnTo>
                    <a:lnTo>
                      <a:pt x="438" y="330"/>
                    </a:lnTo>
                    <a:lnTo>
                      <a:pt x="426" y="332"/>
                    </a:lnTo>
                    <a:lnTo>
                      <a:pt x="406" y="332"/>
                    </a:lnTo>
                    <a:lnTo>
                      <a:pt x="402" y="332"/>
                    </a:lnTo>
                    <a:lnTo>
                      <a:pt x="394" y="332"/>
                    </a:lnTo>
                    <a:lnTo>
                      <a:pt x="382" y="334"/>
                    </a:lnTo>
                    <a:lnTo>
                      <a:pt x="372" y="340"/>
                    </a:lnTo>
                    <a:lnTo>
                      <a:pt x="354" y="348"/>
                    </a:lnTo>
                    <a:lnTo>
                      <a:pt x="342" y="366"/>
                    </a:lnTo>
                    <a:lnTo>
                      <a:pt x="342" y="368"/>
                    </a:lnTo>
                    <a:lnTo>
                      <a:pt x="344" y="370"/>
                    </a:lnTo>
                    <a:lnTo>
                      <a:pt x="344" y="372"/>
                    </a:lnTo>
                    <a:lnTo>
                      <a:pt x="344" y="376"/>
                    </a:lnTo>
                    <a:lnTo>
                      <a:pt x="344" y="378"/>
                    </a:lnTo>
                    <a:lnTo>
                      <a:pt x="344" y="382"/>
                    </a:lnTo>
                    <a:lnTo>
                      <a:pt x="340" y="382"/>
                    </a:lnTo>
                    <a:lnTo>
                      <a:pt x="338" y="382"/>
                    </a:lnTo>
                    <a:lnTo>
                      <a:pt x="330" y="376"/>
                    </a:lnTo>
                    <a:lnTo>
                      <a:pt x="320" y="366"/>
                    </a:lnTo>
                    <a:lnTo>
                      <a:pt x="308" y="350"/>
                    </a:lnTo>
                    <a:lnTo>
                      <a:pt x="308" y="350"/>
                    </a:lnTo>
                    <a:lnTo>
                      <a:pt x="306" y="348"/>
                    </a:lnTo>
                    <a:lnTo>
                      <a:pt x="304" y="344"/>
                    </a:lnTo>
                    <a:lnTo>
                      <a:pt x="300" y="342"/>
                    </a:lnTo>
                    <a:lnTo>
                      <a:pt x="296" y="338"/>
                    </a:lnTo>
                    <a:lnTo>
                      <a:pt x="292" y="336"/>
                    </a:lnTo>
                    <a:lnTo>
                      <a:pt x="288" y="336"/>
                    </a:lnTo>
                    <a:lnTo>
                      <a:pt x="286" y="338"/>
                    </a:lnTo>
                    <a:lnTo>
                      <a:pt x="284" y="338"/>
                    </a:lnTo>
                    <a:lnTo>
                      <a:pt x="282" y="340"/>
                    </a:lnTo>
                    <a:lnTo>
                      <a:pt x="278" y="340"/>
                    </a:lnTo>
                    <a:lnTo>
                      <a:pt x="272" y="340"/>
                    </a:lnTo>
                    <a:lnTo>
                      <a:pt x="266" y="336"/>
                    </a:lnTo>
                    <a:lnTo>
                      <a:pt x="262" y="334"/>
                    </a:lnTo>
                    <a:lnTo>
                      <a:pt x="254" y="328"/>
                    </a:lnTo>
                    <a:lnTo>
                      <a:pt x="246" y="316"/>
                    </a:lnTo>
                    <a:lnTo>
                      <a:pt x="242" y="300"/>
                    </a:lnTo>
                    <a:lnTo>
                      <a:pt x="240" y="298"/>
                    </a:lnTo>
                    <a:lnTo>
                      <a:pt x="238" y="298"/>
                    </a:lnTo>
                    <a:lnTo>
                      <a:pt x="234" y="296"/>
                    </a:lnTo>
                    <a:lnTo>
                      <a:pt x="228" y="296"/>
                    </a:lnTo>
                    <a:lnTo>
                      <a:pt x="224" y="296"/>
                    </a:lnTo>
                    <a:lnTo>
                      <a:pt x="218" y="296"/>
                    </a:lnTo>
                    <a:lnTo>
                      <a:pt x="214" y="300"/>
                    </a:lnTo>
                    <a:lnTo>
                      <a:pt x="210" y="302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76" y="306"/>
                    </a:lnTo>
                    <a:lnTo>
                      <a:pt x="166" y="304"/>
                    </a:lnTo>
                    <a:lnTo>
                      <a:pt x="152" y="300"/>
                    </a:lnTo>
                    <a:lnTo>
                      <a:pt x="140" y="296"/>
                    </a:lnTo>
                    <a:lnTo>
                      <a:pt x="130" y="290"/>
                    </a:lnTo>
                    <a:lnTo>
                      <a:pt x="128" y="288"/>
                    </a:lnTo>
                    <a:lnTo>
                      <a:pt x="124" y="286"/>
                    </a:lnTo>
                    <a:lnTo>
                      <a:pt x="112" y="288"/>
                    </a:lnTo>
                    <a:lnTo>
                      <a:pt x="98" y="296"/>
                    </a:lnTo>
                    <a:lnTo>
                      <a:pt x="96" y="294"/>
                    </a:lnTo>
                    <a:lnTo>
                      <a:pt x="96" y="292"/>
                    </a:lnTo>
                    <a:lnTo>
                      <a:pt x="94" y="288"/>
                    </a:lnTo>
                    <a:lnTo>
                      <a:pt x="90" y="282"/>
                    </a:lnTo>
                    <a:lnTo>
                      <a:pt x="88" y="276"/>
                    </a:lnTo>
                    <a:lnTo>
                      <a:pt x="84" y="272"/>
                    </a:lnTo>
                    <a:lnTo>
                      <a:pt x="80" y="268"/>
                    </a:lnTo>
                    <a:lnTo>
                      <a:pt x="74" y="266"/>
                    </a:lnTo>
                    <a:lnTo>
                      <a:pt x="74" y="266"/>
                    </a:lnTo>
                    <a:lnTo>
                      <a:pt x="70" y="264"/>
                    </a:lnTo>
                    <a:lnTo>
                      <a:pt x="66" y="262"/>
                    </a:lnTo>
                    <a:lnTo>
                      <a:pt x="60" y="258"/>
                    </a:lnTo>
                    <a:lnTo>
                      <a:pt x="52" y="252"/>
                    </a:lnTo>
                    <a:lnTo>
                      <a:pt x="46" y="242"/>
                    </a:lnTo>
                    <a:lnTo>
                      <a:pt x="42" y="240"/>
                    </a:lnTo>
                    <a:lnTo>
                      <a:pt x="36" y="230"/>
                    </a:lnTo>
                    <a:lnTo>
                      <a:pt x="26" y="216"/>
                    </a:lnTo>
                    <a:lnTo>
                      <a:pt x="16" y="200"/>
                    </a:lnTo>
                    <a:lnTo>
                      <a:pt x="8" y="180"/>
                    </a:lnTo>
                    <a:lnTo>
                      <a:pt x="2" y="156"/>
                    </a:lnTo>
                    <a:lnTo>
                      <a:pt x="2" y="152"/>
                    </a:lnTo>
                    <a:lnTo>
                      <a:pt x="0" y="140"/>
                    </a:lnTo>
                    <a:lnTo>
                      <a:pt x="0" y="124"/>
                    </a:lnTo>
                    <a:lnTo>
                      <a:pt x="0" y="110"/>
                    </a:lnTo>
                    <a:lnTo>
                      <a:pt x="4" y="104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8" y="100"/>
                    </a:lnTo>
                    <a:lnTo>
                      <a:pt x="10" y="96"/>
                    </a:lnTo>
                    <a:lnTo>
                      <a:pt x="10" y="92"/>
                    </a:lnTo>
                    <a:lnTo>
                      <a:pt x="10" y="86"/>
                    </a:lnTo>
                    <a:lnTo>
                      <a:pt x="8" y="80"/>
                    </a:lnTo>
                    <a:lnTo>
                      <a:pt x="8" y="76"/>
                    </a:lnTo>
                    <a:lnTo>
                      <a:pt x="6" y="62"/>
                    </a:lnTo>
                    <a:lnTo>
                      <a:pt x="6" y="46"/>
                    </a:lnTo>
                    <a:lnTo>
                      <a:pt x="4" y="3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2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18" y="14"/>
                    </a:lnTo>
                    <a:lnTo>
                      <a:pt x="18" y="0"/>
                    </a:lnTo>
                    <a:lnTo>
                      <a:pt x="380" y="0"/>
                    </a:lnTo>
                    <a:lnTo>
                      <a:pt x="392" y="10"/>
                    </a:lnTo>
                    <a:lnTo>
                      <a:pt x="416" y="12"/>
                    </a:lnTo>
                    <a:lnTo>
                      <a:pt x="418" y="16"/>
                    </a:lnTo>
                    <a:lnTo>
                      <a:pt x="422" y="18"/>
                    </a:lnTo>
                    <a:lnTo>
                      <a:pt x="426" y="20"/>
                    </a:lnTo>
                    <a:lnTo>
                      <a:pt x="430" y="20"/>
                    </a:lnTo>
                    <a:lnTo>
                      <a:pt x="432" y="20"/>
                    </a:lnTo>
                    <a:lnTo>
                      <a:pt x="434" y="20"/>
                    </a:lnTo>
                    <a:lnTo>
                      <a:pt x="432" y="22"/>
                    </a:lnTo>
                    <a:lnTo>
                      <a:pt x="432" y="24"/>
                    </a:lnTo>
                    <a:lnTo>
                      <a:pt x="428" y="28"/>
                    </a:lnTo>
                    <a:lnTo>
                      <a:pt x="424" y="32"/>
                    </a:lnTo>
                    <a:lnTo>
                      <a:pt x="422" y="34"/>
                    </a:lnTo>
                    <a:lnTo>
                      <a:pt x="420" y="36"/>
                    </a:lnTo>
                    <a:lnTo>
                      <a:pt x="416" y="38"/>
                    </a:lnTo>
                    <a:lnTo>
                      <a:pt x="416" y="40"/>
                    </a:lnTo>
                    <a:lnTo>
                      <a:pt x="416" y="42"/>
                    </a:lnTo>
                    <a:lnTo>
                      <a:pt x="418" y="42"/>
                    </a:lnTo>
                    <a:lnTo>
                      <a:pt x="422" y="44"/>
                    </a:lnTo>
                    <a:lnTo>
                      <a:pt x="428" y="44"/>
                    </a:lnTo>
                    <a:lnTo>
                      <a:pt x="432" y="44"/>
                    </a:lnTo>
                    <a:lnTo>
                      <a:pt x="442" y="44"/>
                    </a:lnTo>
                    <a:lnTo>
                      <a:pt x="454" y="42"/>
                    </a:lnTo>
                    <a:lnTo>
                      <a:pt x="464" y="38"/>
                    </a:lnTo>
                    <a:lnTo>
                      <a:pt x="464" y="38"/>
                    </a:lnTo>
                    <a:lnTo>
                      <a:pt x="466" y="40"/>
                    </a:lnTo>
                    <a:lnTo>
                      <a:pt x="468" y="40"/>
                    </a:lnTo>
                    <a:lnTo>
                      <a:pt x="470" y="42"/>
                    </a:lnTo>
                    <a:lnTo>
                      <a:pt x="476" y="42"/>
                    </a:lnTo>
                    <a:lnTo>
                      <a:pt x="484" y="42"/>
                    </a:lnTo>
                    <a:lnTo>
                      <a:pt x="484" y="42"/>
                    </a:lnTo>
                    <a:lnTo>
                      <a:pt x="486" y="42"/>
                    </a:lnTo>
                    <a:lnTo>
                      <a:pt x="490" y="40"/>
                    </a:lnTo>
                    <a:lnTo>
                      <a:pt x="492" y="40"/>
                    </a:lnTo>
                    <a:lnTo>
                      <a:pt x="496" y="40"/>
                    </a:lnTo>
                    <a:lnTo>
                      <a:pt x="500" y="42"/>
                    </a:lnTo>
                    <a:lnTo>
                      <a:pt x="502" y="44"/>
                    </a:lnTo>
                    <a:lnTo>
                      <a:pt x="502" y="46"/>
                    </a:lnTo>
                    <a:lnTo>
                      <a:pt x="502" y="48"/>
                    </a:lnTo>
                    <a:lnTo>
                      <a:pt x="502" y="50"/>
                    </a:lnTo>
                    <a:lnTo>
                      <a:pt x="502" y="52"/>
                    </a:lnTo>
                    <a:lnTo>
                      <a:pt x="498" y="56"/>
                    </a:lnTo>
                    <a:lnTo>
                      <a:pt x="496" y="58"/>
                    </a:lnTo>
                    <a:lnTo>
                      <a:pt x="490" y="60"/>
                    </a:lnTo>
                    <a:lnTo>
                      <a:pt x="490" y="58"/>
                    </a:lnTo>
                    <a:lnTo>
                      <a:pt x="488" y="58"/>
                    </a:lnTo>
                    <a:lnTo>
                      <a:pt x="484" y="58"/>
                    </a:lnTo>
                    <a:lnTo>
                      <a:pt x="482" y="58"/>
                    </a:lnTo>
                    <a:lnTo>
                      <a:pt x="478" y="58"/>
                    </a:lnTo>
                    <a:lnTo>
                      <a:pt x="476" y="62"/>
                    </a:lnTo>
                    <a:lnTo>
                      <a:pt x="472" y="66"/>
                    </a:lnTo>
                    <a:lnTo>
                      <a:pt x="470" y="72"/>
                    </a:lnTo>
                    <a:lnTo>
                      <a:pt x="472" y="72"/>
                    </a:lnTo>
                    <a:lnTo>
                      <a:pt x="472" y="72"/>
                    </a:lnTo>
                    <a:lnTo>
                      <a:pt x="474" y="74"/>
                    </a:lnTo>
                    <a:lnTo>
                      <a:pt x="476" y="76"/>
                    </a:lnTo>
                    <a:lnTo>
                      <a:pt x="476" y="80"/>
                    </a:lnTo>
                    <a:lnTo>
                      <a:pt x="476" y="84"/>
                    </a:lnTo>
                    <a:lnTo>
                      <a:pt x="474" y="90"/>
                    </a:lnTo>
                    <a:lnTo>
                      <a:pt x="472" y="92"/>
                    </a:lnTo>
                    <a:lnTo>
                      <a:pt x="470" y="102"/>
                    </a:lnTo>
                    <a:lnTo>
                      <a:pt x="468" y="114"/>
                    </a:lnTo>
                    <a:lnTo>
                      <a:pt x="468" y="126"/>
                    </a:lnTo>
                    <a:lnTo>
                      <a:pt x="472" y="134"/>
                    </a:lnTo>
                    <a:lnTo>
                      <a:pt x="472" y="134"/>
                    </a:lnTo>
                    <a:lnTo>
                      <a:pt x="474" y="134"/>
                    </a:lnTo>
                    <a:lnTo>
                      <a:pt x="478" y="132"/>
                    </a:lnTo>
                    <a:lnTo>
                      <a:pt x="480" y="130"/>
                    </a:lnTo>
                    <a:lnTo>
                      <a:pt x="484" y="126"/>
                    </a:lnTo>
                    <a:lnTo>
                      <a:pt x="486" y="122"/>
                    </a:lnTo>
                    <a:lnTo>
                      <a:pt x="488" y="116"/>
                    </a:lnTo>
                    <a:lnTo>
                      <a:pt x="490" y="108"/>
                    </a:lnTo>
                    <a:lnTo>
                      <a:pt x="494" y="82"/>
                    </a:lnTo>
                    <a:lnTo>
                      <a:pt x="500" y="78"/>
                    </a:lnTo>
                    <a:lnTo>
                      <a:pt x="500" y="78"/>
                    </a:lnTo>
                    <a:lnTo>
                      <a:pt x="500" y="74"/>
                    </a:lnTo>
                    <a:lnTo>
                      <a:pt x="500" y="72"/>
                    </a:lnTo>
                    <a:lnTo>
                      <a:pt x="502" y="68"/>
                    </a:lnTo>
                    <a:lnTo>
                      <a:pt x="504" y="64"/>
                    </a:lnTo>
                    <a:lnTo>
                      <a:pt x="506" y="62"/>
                    </a:lnTo>
                    <a:lnTo>
                      <a:pt x="508" y="62"/>
                    </a:lnTo>
                    <a:lnTo>
                      <a:pt x="508" y="62"/>
                    </a:lnTo>
                    <a:lnTo>
                      <a:pt x="510" y="62"/>
                    </a:lnTo>
                    <a:lnTo>
                      <a:pt x="514" y="62"/>
                    </a:lnTo>
                    <a:lnTo>
                      <a:pt x="516" y="64"/>
                    </a:lnTo>
                    <a:lnTo>
                      <a:pt x="520" y="64"/>
                    </a:lnTo>
                    <a:lnTo>
                      <a:pt x="522" y="68"/>
                    </a:lnTo>
                    <a:lnTo>
                      <a:pt x="524" y="72"/>
                    </a:lnTo>
                    <a:lnTo>
                      <a:pt x="524" y="76"/>
                    </a:lnTo>
                    <a:lnTo>
                      <a:pt x="520" y="86"/>
                    </a:lnTo>
                    <a:lnTo>
                      <a:pt x="520" y="88"/>
                    </a:lnTo>
                    <a:lnTo>
                      <a:pt x="520" y="88"/>
                    </a:lnTo>
                    <a:lnTo>
                      <a:pt x="518" y="90"/>
                    </a:lnTo>
                    <a:lnTo>
                      <a:pt x="518" y="92"/>
                    </a:lnTo>
                    <a:lnTo>
                      <a:pt x="520" y="92"/>
                    </a:lnTo>
                    <a:lnTo>
                      <a:pt x="524" y="92"/>
                    </a:lnTo>
                    <a:lnTo>
                      <a:pt x="526" y="90"/>
                    </a:lnTo>
                    <a:lnTo>
                      <a:pt x="528" y="88"/>
                    </a:lnTo>
                    <a:lnTo>
                      <a:pt x="528" y="90"/>
                    </a:lnTo>
                    <a:lnTo>
                      <a:pt x="530" y="92"/>
                    </a:lnTo>
                    <a:lnTo>
                      <a:pt x="534" y="96"/>
                    </a:lnTo>
                    <a:lnTo>
                      <a:pt x="536" y="100"/>
                    </a:lnTo>
                    <a:lnTo>
                      <a:pt x="536" y="104"/>
                    </a:lnTo>
                    <a:lnTo>
                      <a:pt x="536" y="108"/>
                    </a:lnTo>
                    <a:lnTo>
                      <a:pt x="536" y="114"/>
                    </a:lnTo>
                    <a:lnTo>
                      <a:pt x="536" y="118"/>
                    </a:lnTo>
                    <a:lnTo>
                      <a:pt x="536" y="120"/>
                    </a:lnTo>
                    <a:lnTo>
                      <a:pt x="534" y="122"/>
                    </a:lnTo>
                    <a:lnTo>
                      <a:pt x="534" y="124"/>
                    </a:lnTo>
                    <a:lnTo>
                      <a:pt x="534" y="126"/>
                    </a:lnTo>
                    <a:lnTo>
                      <a:pt x="536" y="126"/>
                    </a:lnTo>
                    <a:lnTo>
                      <a:pt x="536" y="128"/>
                    </a:lnTo>
                    <a:lnTo>
                      <a:pt x="540" y="128"/>
                    </a:lnTo>
                    <a:lnTo>
                      <a:pt x="546" y="128"/>
                    </a:lnTo>
                    <a:lnTo>
                      <a:pt x="554" y="128"/>
                    </a:lnTo>
                    <a:lnTo>
                      <a:pt x="560" y="128"/>
                    </a:lnTo>
                    <a:lnTo>
                      <a:pt x="568" y="126"/>
                    </a:lnTo>
                    <a:lnTo>
                      <a:pt x="572" y="124"/>
                    </a:lnTo>
                    <a:lnTo>
                      <a:pt x="576" y="122"/>
                    </a:lnTo>
                    <a:lnTo>
                      <a:pt x="582" y="118"/>
                    </a:lnTo>
                    <a:lnTo>
                      <a:pt x="586" y="114"/>
                    </a:lnTo>
                    <a:lnTo>
                      <a:pt x="590" y="110"/>
                    </a:lnTo>
                    <a:lnTo>
                      <a:pt x="592" y="106"/>
                    </a:lnTo>
                    <a:lnTo>
                      <a:pt x="594" y="104"/>
                    </a:lnTo>
                    <a:lnTo>
                      <a:pt x="592" y="102"/>
                    </a:lnTo>
                    <a:lnTo>
                      <a:pt x="592" y="98"/>
                    </a:lnTo>
                    <a:lnTo>
                      <a:pt x="594" y="96"/>
                    </a:lnTo>
                    <a:lnTo>
                      <a:pt x="596" y="94"/>
                    </a:lnTo>
                    <a:lnTo>
                      <a:pt x="600" y="92"/>
                    </a:lnTo>
                    <a:lnTo>
                      <a:pt x="606" y="90"/>
                    </a:lnTo>
                    <a:lnTo>
                      <a:pt x="614" y="90"/>
                    </a:lnTo>
                    <a:lnTo>
                      <a:pt x="620" y="90"/>
                    </a:lnTo>
                    <a:lnTo>
                      <a:pt x="626" y="88"/>
                    </a:lnTo>
                    <a:lnTo>
                      <a:pt x="630" y="86"/>
                    </a:lnTo>
                    <a:lnTo>
                      <a:pt x="634" y="82"/>
                    </a:lnTo>
                    <a:lnTo>
                      <a:pt x="638" y="78"/>
                    </a:lnTo>
                    <a:lnTo>
                      <a:pt x="640" y="76"/>
                    </a:lnTo>
                  </a:path>
                </a:pathLst>
              </a:custGeom>
              <a:solidFill>
                <a:srgbClr val="00B050"/>
              </a:solidFill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  <p:sp>
            <p:nvSpPr>
              <p:cNvPr id="516" name="Freeform 374">
                <a:extLst>
                  <a:ext uri="{FF2B5EF4-FFF2-40B4-BE49-F238E27FC236}">
                    <a16:creationId xmlns:a16="http://schemas.microsoft.com/office/drawing/2014/main" id="{ADA30ED8-180E-407F-8DA6-178ACFCEAD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012" y="2016"/>
                <a:ext cx="136" cy="98"/>
              </a:xfrm>
              <a:custGeom>
                <a:avLst/>
                <a:gdLst>
                  <a:gd name="T0" fmla="*/ 0 w 136"/>
                  <a:gd name="T1" fmla="*/ 32 h 98"/>
                  <a:gd name="T2" fmla="*/ 22 w 136"/>
                  <a:gd name="T3" fmla="*/ 48 h 98"/>
                  <a:gd name="T4" fmla="*/ 6 w 136"/>
                  <a:gd name="T5" fmla="*/ 54 h 98"/>
                  <a:gd name="T6" fmla="*/ 2 w 136"/>
                  <a:gd name="T7" fmla="*/ 54 h 98"/>
                  <a:gd name="T8" fmla="*/ 0 w 136"/>
                  <a:gd name="T9" fmla="*/ 58 h 98"/>
                  <a:gd name="T10" fmla="*/ 2 w 136"/>
                  <a:gd name="T11" fmla="*/ 64 h 98"/>
                  <a:gd name="T12" fmla="*/ 20 w 136"/>
                  <a:gd name="T13" fmla="*/ 68 h 98"/>
                  <a:gd name="T14" fmla="*/ 56 w 136"/>
                  <a:gd name="T15" fmla="*/ 98 h 98"/>
                  <a:gd name="T16" fmla="*/ 60 w 136"/>
                  <a:gd name="T17" fmla="*/ 96 h 98"/>
                  <a:gd name="T18" fmla="*/ 70 w 136"/>
                  <a:gd name="T19" fmla="*/ 92 h 98"/>
                  <a:gd name="T20" fmla="*/ 76 w 136"/>
                  <a:gd name="T21" fmla="*/ 88 h 98"/>
                  <a:gd name="T22" fmla="*/ 86 w 136"/>
                  <a:gd name="T23" fmla="*/ 86 h 98"/>
                  <a:gd name="T24" fmla="*/ 94 w 136"/>
                  <a:gd name="T25" fmla="*/ 88 h 98"/>
                  <a:gd name="T26" fmla="*/ 100 w 136"/>
                  <a:gd name="T27" fmla="*/ 86 h 98"/>
                  <a:gd name="T28" fmla="*/ 122 w 136"/>
                  <a:gd name="T29" fmla="*/ 72 h 98"/>
                  <a:gd name="T30" fmla="*/ 136 w 136"/>
                  <a:gd name="T31" fmla="*/ 44 h 98"/>
                  <a:gd name="T32" fmla="*/ 134 w 136"/>
                  <a:gd name="T33" fmla="*/ 40 h 98"/>
                  <a:gd name="T34" fmla="*/ 130 w 136"/>
                  <a:gd name="T35" fmla="*/ 32 h 98"/>
                  <a:gd name="T36" fmla="*/ 124 w 136"/>
                  <a:gd name="T37" fmla="*/ 24 h 98"/>
                  <a:gd name="T38" fmla="*/ 118 w 136"/>
                  <a:gd name="T39" fmla="*/ 22 h 98"/>
                  <a:gd name="T40" fmla="*/ 118 w 136"/>
                  <a:gd name="T41" fmla="*/ 20 h 98"/>
                  <a:gd name="T42" fmla="*/ 118 w 136"/>
                  <a:gd name="T43" fmla="*/ 16 h 98"/>
                  <a:gd name="T44" fmla="*/ 114 w 136"/>
                  <a:gd name="T45" fmla="*/ 10 h 98"/>
                  <a:gd name="T46" fmla="*/ 106 w 136"/>
                  <a:gd name="T47" fmla="*/ 8 h 98"/>
                  <a:gd name="T48" fmla="*/ 102 w 136"/>
                  <a:gd name="T49" fmla="*/ 10 h 98"/>
                  <a:gd name="T50" fmla="*/ 94 w 136"/>
                  <a:gd name="T51" fmla="*/ 14 h 98"/>
                  <a:gd name="T52" fmla="*/ 86 w 136"/>
                  <a:gd name="T53" fmla="*/ 18 h 98"/>
                  <a:gd name="T54" fmla="*/ 82 w 136"/>
                  <a:gd name="T55" fmla="*/ 22 h 98"/>
                  <a:gd name="T56" fmla="*/ 76 w 136"/>
                  <a:gd name="T57" fmla="*/ 20 h 98"/>
                  <a:gd name="T58" fmla="*/ 70 w 136"/>
                  <a:gd name="T59" fmla="*/ 16 h 98"/>
                  <a:gd name="T60" fmla="*/ 68 w 136"/>
                  <a:gd name="T61" fmla="*/ 12 h 98"/>
                  <a:gd name="T62" fmla="*/ 60 w 136"/>
                  <a:gd name="T63" fmla="*/ 6 h 98"/>
                  <a:gd name="T64" fmla="*/ 50 w 136"/>
                  <a:gd name="T65" fmla="*/ 8 h 98"/>
                  <a:gd name="T66" fmla="*/ 44 w 136"/>
                  <a:gd name="T67" fmla="*/ 16 h 98"/>
                  <a:gd name="T68" fmla="*/ 44 w 136"/>
                  <a:gd name="T69" fmla="*/ 24 h 98"/>
                  <a:gd name="T70" fmla="*/ 44 w 136"/>
                  <a:gd name="T71" fmla="*/ 28 h 98"/>
                  <a:gd name="T72" fmla="*/ 40 w 136"/>
                  <a:gd name="T73" fmla="*/ 28 h 98"/>
                  <a:gd name="T74" fmla="*/ 34 w 136"/>
                  <a:gd name="T75" fmla="*/ 22 h 98"/>
                  <a:gd name="T76" fmla="*/ 32 w 136"/>
                  <a:gd name="T77" fmla="*/ 16 h 98"/>
                  <a:gd name="T78" fmla="*/ 26 w 136"/>
                  <a:gd name="T79" fmla="*/ 8 h 98"/>
                  <a:gd name="T80" fmla="*/ 18 w 136"/>
                  <a:gd name="T81" fmla="*/ 0 h 98"/>
                  <a:gd name="T82" fmla="*/ 14 w 136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6" h="98">
                    <a:moveTo>
                      <a:pt x="12" y="4"/>
                    </a:moveTo>
                    <a:lnTo>
                      <a:pt x="0" y="32"/>
                    </a:lnTo>
                    <a:lnTo>
                      <a:pt x="16" y="36"/>
                    </a:lnTo>
                    <a:lnTo>
                      <a:pt x="22" y="48"/>
                    </a:lnTo>
                    <a:lnTo>
                      <a:pt x="6" y="54"/>
                    </a:lnTo>
                    <a:lnTo>
                      <a:pt x="6" y="54"/>
                    </a:lnTo>
                    <a:lnTo>
                      <a:pt x="4" y="54"/>
                    </a:lnTo>
                    <a:lnTo>
                      <a:pt x="2" y="54"/>
                    </a:lnTo>
                    <a:lnTo>
                      <a:pt x="2" y="56"/>
                    </a:lnTo>
                    <a:lnTo>
                      <a:pt x="0" y="58"/>
                    </a:lnTo>
                    <a:lnTo>
                      <a:pt x="0" y="60"/>
                    </a:lnTo>
                    <a:lnTo>
                      <a:pt x="2" y="64"/>
                    </a:lnTo>
                    <a:lnTo>
                      <a:pt x="6" y="68"/>
                    </a:lnTo>
                    <a:lnTo>
                      <a:pt x="20" y="68"/>
                    </a:lnTo>
                    <a:lnTo>
                      <a:pt x="38" y="86"/>
                    </a:lnTo>
                    <a:lnTo>
                      <a:pt x="56" y="98"/>
                    </a:lnTo>
                    <a:lnTo>
                      <a:pt x="58" y="98"/>
                    </a:lnTo>
                    <a:lnTo>
                      <a:pt x="60" y="96"/>
                    </a:lnTo>
                    <a:lnTo>
                      <a:pt x="66" y="94"/>
                    </a:lnTo>
                    <a:lnTo>
                      <a:pt x="70" y="92"/>
                    </a:lnTo>
                    <a:lnTo>
                      <a:pt x="74" y="90"/>
                    </a:lnTo>
                    <a:lnTo>
                      <a:pt x="76" y="88"/>
                    </a:lnTo>
                    <a:lnTo>
                      <a:pt x="82" y="86"/>
                    </a:lnTo>
                    <a:lnTo>
                      <a:pt x="86" y="86"/>
                    </a:lnTo>
                    <a:lnTo>
                      <a:pt x="90" y="86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100" y="86"/>
                    </a:lnTo>
                    <a:lnTo>
                      <a:pt x="110" y="80"/>
                    </a:lnTo>
                    <a:lnTo>
                      <a:pt x="122" y="72"/>
                    </a:lnTo>
                    <a:lnTo>
                      <a:pt x="132" y="58"/>
                    </a:lnTo>
                    <a:lnTo>
                      <a:pt x="136" y="44"/>
                    </a:lnTo>
                    <a:lnTo>
                      <a:pt x="136" y="42"/>
                    </a:lnTo>
                    <a:lnTo>
                      <a:pt x="134" y="40"/>
                    </a:lnTo>
                    <a:lnTo>
                      <a:pt x="132" y="36"/>
                    </a:lnTo>
                    <a:lnTo>
                      <a:pt x="130" y="32"/>
                    </a:lnTo>
                    <a:lnTo>
                      <a:pt x="126" y="28"/>
                    </a:lnTo>
                    <a:lnTo>
                      <a:pt x="124" y="24"/>
                    </a:lnTo>
                    <a:lnTo>
                      <a:pt x="120" y="22"/>
                    </a:lnTo>
                    <a:lnTo>
                      <a:pt x="118" y="22"/>
                    </a:lnTo>
                    <a:lnTo>
                      <a:pt x="118" y="20"/>
                    </a:lnTo>
                    <a:lnTo>
                      <a:pt x="118" y="20"/>
                    </a:lnTo>
                    <a:lnTo>
                      <a:pt x="118" y="18"/>
                    </a:lnTo>
                    <a:lnTo>
                      <a:pt x="118" y="16"/>
                    </a:lnTo>
                    <a:lnTo>
                      <a:pt x="118" y="12"/>
                    </a:lnTo>
                    <a:lnTo>
                      <a:pt x="114" y="10"/>
                    </a:lnTo>
                    <a:lnTo>
                      <a:pt x="112" y="10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2" y="10"/>
                    </a:lnTo>
                    <a:lnTo>
                      <a:pt x="98" y="12"/>
                    </a:lnTo>
                    <a:lnTo>
                      <a:pt x="94" y="14"/>
                    </a:lnTo>
                    <a:lnTo>
                      <a:pt x="90" y="16"/>
                    </a:lnTo>
                    <a:lnTo>
                      <a:pt x="86" y="18"/>
                    </a:lnTo>
                    <a:lnTo>
                      <a:pt x="84" y="20"/>
                    </a:lnTo>
                    <a:lnTo>
                      <a:pt x="82" y="22"/>
                    </a:lnTo>
                    <a:lnTo>
                      <a:pt x="78" y="22"/>
                    </a:lnTo>
                    <a:lnTo>
                      <a:pt x="76" y="20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68" y="12"/>
                    </a:lnTo>
                    <a:lnTo>
                      <a:pt x="64" y="8"/>
                    </a:lnTo>
                    <a:lnTo>
                      <a:pt x="60" y="6"/>
                    </a:lnTo>
                    <a:lnTo>
                      <a:pt x="56" y="6"/>
                    </a:lnTo>
                    <a:lnTo>
                      <a:pt x="50" y="8"/>
                    </a:lnTo>
                    <a:lnTo>
                      <a:pt x="46" y="12"/>
                    </a:lnTo>
                    <a:lnTo>
                      <a:pt x="44" y="16"/>
                    </a:lnTo>
                    <a:lnTo>
                      <a:pt x="44" y="20"/>
                    </a:lnTo>
                    <a:lnTo>
                      <a:pt x="44" y="24"/>
                    </a:lnTo>
                    <a:lnTo>
                      <a:pt x="44" y="26"/>
                    </a:lnTo>
                    <a:lnTo>
                      <a:pt x="44" y="28"/>
                    </a:lnTo>
                    <a:lnTo>
                      <a:pt x="42" y="28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4" y="22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4" y="0"/>
                    </a:lnTo>
                    <a:lnTo>
                      <a:pt x="12" y="4"/>
                    </a:lnTo>
                  </a:path>
                </a:pathLst>
              </a:custGeom>
              <a:grpFill/>
              <a:ln w="6350">
                <a:solidFill>
                  <a:srgbClr val="DBE2ED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defTabSz="914400" eaLnBrk="0" latinLnBrk="1" hangingPunct="0">
                  <a:defRPr/>
                </a:pPr>
                <a:endParaRPr lang="ko-KR" altLang="en-US" sz="1800" kern="0">
                  <a:solidFill>
                    <a:prstClr val="black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</a:endParaRPr>
              </a:p>
            </p:txBody>
          </p:sp>
        </p:grpSp>
        <p:sp>
          <p:nvSpPr>
            <p:cNvPr id="305" name="타원 304">
              <a:extLst>
                <a:ext uri="{FF2B5EF4-FFF2-40B4-BE49-F238E27FC236}">
                  <a16:creationId xmlns:a16="http://schemas.microsoft.com/office/drawing/2014/main" id="{C588FFBC-A903-4759-9B93-6F053414997F}"/>
                </a:ext>
              </a:extLst>
            </p:cNvPr>
            <p:cNvSpPr/>
            <p:nvPr/>
          </p:nvSpPr>
          <p:spPr bwMode="auto">
            <a:xfrm>
              <a:off x="5007479" y="3215530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06" name="Freeform 237">
              <a:extLst>
                <a:ext uri="{FF2B5EF4-FFF2-40B4-BE49-F238E27FC236}">
                  <a16:creationId xmlns:a16="http://schemas.microsoft.com/office/drawing/2014/main" id="{5FED28C6-FB40-46C3-A2A5-BCDF5D90AE78}"/>
                </a:ext>
              </a:extLst>
            </p:cNvPr>
            <p:cNvSpPr>
              <a:spLocks/>
            </p:cNvSpPr>
            <p:nvPr/>
          </p:nvSpPr>
          <p:spPr bwMode="gray">
            <a:xfrm>
              <a:off x="2771972" y="4308728"/>
              <a:ext cx="161285" cy="432973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solidFill>
              <a:srgbClr val="CFDDED"/>
            </a:solidFill>
            <a:ln w="6350">
              <a:solidFill>
                <a:srgbClr val="DBE2E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defTabSz="914400" eaLnBrk="0" latinLnBrk="1" hangingPunct="0">
                <a:defRPr/>
              </a:pPr>
              <a:endParaRPr lang="ko-KR" altLang="en-US" sz="1800" kern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07" name="타원 306">
              <a:extLst>
                <a:ext uri="{FF2B5EF4-FFF2-40B4-BE49-F238E27FC236}">
                  <a16:creationId xmlns:a16="http://schemas.microsoft.com/office/drawing/2014/main" id="{6FC98554-05AE-4A6F-961D-3F9DFCD37C69}"/>
                </a:ext>
              </a:extLst>
            </p:cNvPr>
            <p:cNvSpPr/>
            <p:nvPr/>
          </p:nvSpPr>
          <p:spPr bwMode="auto">
            <a:xfrm>
              <a:off x="5035589" y="3037546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08" name="타원 307">
              <a:extLst>
                <a:ext uri="{FF2B5EF4-FFF2-40B4-BE49-F238E27FC236}">
                  <a16:creationId xmlns:a16="http://schemas.microsoft.com/office/drawing/2014/main" id="{D2CB5925-4F87-4679-9E50-7BE8DB5AF93E}"/>
                </a:ext>
              </a:extLst>
            </p:cNvPr>
            <p:cNvSpPr/>
            <p:nvPr/>
          </p:nvSpPr>
          <p:spPr bwMode="auto">
            <a:xfrm>
              <a:off x="4356480" y="3219264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09" name="타원 308">
              <a:extLst>
                <a:ext uri="{FF2B5EF4-FFF2-40B4-BE49-F238E27FC236}">
                  <a16:creationId xmlns:a16="http://schemas.microsoft.com/office/drawing/2014/main" id="{47F6AF21-9A69-46F6-944A-C212EC8847C7}"/>
                </a:ext>
              </a:extLst>
            </p:cNvPr>
            <p:cNvSpPr/>
            <p:nvPr/>
          </p:nvSpPr>
          <p:spPr bwMode="auto">
            <a:xfrm>
              <a:off x="4916893" y="3355698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0" name="타원 309">
              <a:extLst>
                <a:ext uri="{FF2B5EF4-FFF2-40B4-BE49-F238E27FC236}">
                  <a16:creationId xmlns:a16="http://schemas.microsoft.com/office/drawing/2014/main" id="{BE6D3A37-5819-4E13-8A93-9382F7CC1C58}"/>
                </a:ext>
              </a:extLst>
            </p:cNvPr>
            <p:cNvSpPr/>
            <p:nvPr/>
          </p:nvSpPr>
          <p:spPr bwMode="auto">
            <a:xfrm>
              <a:off x="4983361" y="3263195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1" name="타원 310">
              <a:extLst>
                <a:ext uri="{FF2B5EF4-FFF2-40B4-BE49-F238E27FC236}">
                  <a16:creationId xmlns:a16="http://schemas.microsoft.com/office/drawing/2014/main" id="{F47C312E-8F70-4600-BDAE-3B38C7CBDD4B}"/>
                </a:ext>
              </a:extLst>
            </p:cNvPr>
            <p:cNvSpPr/>
            <p:nvPr/>
          </p:nvSpPr>
          <p:spPr bwMode="auto">
            <a:xfrm>
              <a:off x="4946193" y="3301820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2" name="타원 311">
              <a:extLst>
                <a:ext uri="{FF2B5EF4-FFF2-40B4-BE49-F238E27FC236}">
                  <a16:creationId xmlns:a16="http://schemas.microsoft.com/office/drawing/2014/main" id="{C829790B-1573-4C92-90AE-FB47886FE5E3}"/>
                </a:ext>
              </a:extLst>
            </p:cNvPr>
            <p:cNvSpPr/>
            <p:nvPr/>
          </p:nvSpPr>
          <p:spPr bwMode="auto">
            <a:xfrm>
              <a:off x="4930852" y="3090124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3" name="타원 312">
              <a:extLst>
                <a:ext uri="{FF2B5EF4-FFF2-40B4-BE49-F238E27FC236}">
                  <a16:creationId xmlns:a16="http://schemas.microsoft.com/office/drawing/2014/main" id="{ADF1BB3A-699A-40AD-9A40-E9C292D5D02B}"/>
                </a:ext>
              </a:extLst>
            </p:cNvPr>
            <p:cNvSpPr/>
            <p:nvPr/>
          </p:nvSpPr>
          <p:spPr bwMode="auto">
            <a:xfrm>
              <a:off x="4952719" y="3031891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4" name="타원 313">
              <a:extLst>
                <a:ext uri="{FF2B5EF4-FFF2-40B4-BE49-F238E27FC236}">
                  <a16:creationId xmlns:a16="http://schemas.microsoft.com/office/drawing/2014/main" id="{D42996D5-685A-41D5-94E3-236B241E8682}"/>
                </a:ext>
              </a:extLst>
            </p:cNvPr>
            <p:cNvSpPr/>
            <p:nvPr/>
          </p:nvSpPr>
          <p:spPr bwMode="auto">
            <a:xfrm>
              <a:off x="4332286" y="3158394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5" name="타원 314">
              <a:extLst>
                <a:ext uri="{FF2B5EF4-FFF2-40B4-BE49-F238E27FC236}">
                  <a16:creationId xmlns:a16="http://schemas.microsoft.com/office/drawing/2014/main" id="{E4878A38-7144-44C3-A978-CB65792489EC}"/>
                </a:ext>
              </a:extLst>
            </p:cNvPr>
            <p:cNvSpPr/>
            <p:nvPr/>
          </p:nvSpPr>
          <p:spPr bwMode="auto">
            <a:xfrm>
              <a:off x="4991446" y="3318513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6" name="타원 315">
              <a:extLst>
                <a:ext uri="{FF2B5EF4-FFF2-40B4-BE49-F238E27FC236}">
                  <a16:creationId xmlns:a16="http://schemas.microsoft.com/office/drawing/2014/main" id="{B37A29F3-6CEE-4D06-A75C-FC9BE28738D9}"/>
                </a:ext>
              </a:extLst>
            </p:cNvPr>
            <p:cNvSpPr/>
            <p:nvPr/>
          </p:nvSpPr>
          <p:spPr bwMode="auto">
            <a:xfrm>
              <a:off x="4278745" y="3155010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7" name="타원 316">
              <a:extLst>
                <a:ext uri="{FF2B5EF4-FFF2-40B4-BE49-F238E27FC236}">
                  <a16:creationId xmlns:a16="http://schemas.microsoft.com/office/drawing/2014/main" id="{31ED994B-66EB-4D9D-AA30-D362298AF73E}"/>
                </a:ext>
              </a:extLst>
            </p:cNvPr>
            <p:cNvSpPr/>
            <p:nvPr/>
          </p:nvSpPr>
          <p:spPr bwMode="auto">
            <a:xfrm>
              <a:off x="4313049" y="3317978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8" name="타원 317">
              <a:extLst>
                <a:ext uri="{FF2B5EF4-FFF2-40B4-BE49-F238E27FC236}">
                  <a16:creationId xmlns:a16="http://schemas.microsoft.com/office/drawing/2014/main" id="{86273861-E012-45A7-9FEA-3A05A9B95CD5}"/>
                </a:ext>
              </a:extLst>
            </p:cNvPr>
            <p:cNvSpPr/>
            <p:nvPr/>
          </p:nvSpPr>
          <p:spPr bwMode="auto">
            <a:xfrm>
              <a:off x="4370178" y="3361918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19" name="타원 318">
              <a:extLst>
                <a:ext uri="{FF2B5EF4-FFF2-40B4-BE49-F238E27FC236}">
                  <a16:creationId xmlns:a16="http://schemas.microsoft.com/office/drawing/2014/main" id="{56F85853-1B3A-4135-8500-AAC76882B204}"/>
                </a:ext>
              </a:extLst>
            </p:cNvPr>
            <p:cNvSpPr/>
            <p:nvPr/>
          </p:nvSpPr>
          <p:spPr bwMode="auto">
            <a:xfrm>
              <a:off x="4328264" y="3388870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0" name="타원 319">
              <a:extLst>
                <a:ext uri="{FF2B5EF4-FFF2-40B4-BE49-F238E27FC236}">
                  <a16:creationId xmlns:a16="http://schemas.microsoft.com/office/drawing/2014/main" id="{870C0AC4-B343-4D14-92DE-A22927EA992B}"/>
                </a:ext>
              </a:extLst>
            </p:cNvPr>
            <p:cNvSpPr/>
            <p:nvPr/>
          </p:nvSpPr>
          <p:spPr bwMode="auto">
            <a:xfrm>
              <a:off x="896076" y="3002804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1" name="타원 320">
              <a:extLst>
                <a:ext uri="{FF2B5EF4-FFF2-40B4-BE49-F238E27FC236}">
                  <a16:creationId xmlns:a16="http://schemas.microsoft.com/office/drawing/2014/main" id="{B9478B78-6451-4559-A884-57D60ACB5FBA}"/>
                </a:ext>
              </a:extLst>
            </p:cNvPr>
            <p:cNvSpPr/>
            <p:nvPr/>
          </p:nvSpPr>
          <p:spPr bwMode="auto">
            <a:xfrm>
              <a:off x="815667" y="3020476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2" name="타원 321">
              <a:extLst>
                <a:ext uri="{FF2B5EF4-FFF2-40B4-BE49-F238E27FC236}">
                  <a16:creationId xmlns:a16="http://schemas.microsoft.com/office/drawing/2014/main" id="{64152086-C0B2-421C-B254-4303D8F51938}"/>
                </a:ext>
              </a:extLst>
            </p:cNvPr>
            <p:cNvSpPr/>
            <p:nvPr/>
          </p:nvSpPr>
          <p:spPr bwMode="auto">
            <a:xfrm>
              <a:off x="957769" y="3134573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3" name="타원 322">
              <a:extLst>
                <a:ext uri="{FF2B5EF4-FFF2-40B4-BE49-F238E27FC236}">
                  <a16:creationId xmlns:a16="http://schemas.microsoft.com/office/drawing/2014/main" id="{CB9E0D2B-2B5A-45B5-9BAB-8BA57387D315}"/>
                </a:ext>
              </a:extLst>
            </p:cNvPr>
            <p:cNvSpPr/>
            <p:nvPr/>
          </p:nvSpPr>
          <p:spPr bwMode="auto">
            <a:xfrm>
              <a:off x="934327" y="2903876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4" name="타원 323">
              <a:extLst>
                <a:ext uri="{FF2B5EF4-FFF2-40B4-BE49-F238E27FC236}">
                  <a16:creationId xmlns:a16="http://schemas.microsoft.com/office/drawing/2014/main" id="{50EBF9CA-0A72-40B1-A9EC-32A027FD5561}"/>
                </a:ext>
              </a:extLst>
            </p:cNvPr>
            <p:cNvSpPr/>
            <p:nvPr/>
          </p:nvSpPr>
          <p:spPr bwMode="auto">
            <a:xfrm>
              <a:off x="926517" y="3085445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5" name="타원 324">
              <a:extLst>
                <a:ext uri="{FF2B5EF4-FFF2-40B4-BE49-F238E27FC236}">
                  <a16:creationId xmlns:a16="http://schemas.microsoft.com/office/drawing/2014/main" id="{D45E0EED-0C23-43A9-A8F5-C86201373892}"/>
                </a:ext>
              </a:extLst>
            </p:cNvPr>
            <p:cNvSpPr/>
            <p:nvPr/>
          </p:nvSpPr>
          <p:spPr bwMode="auto">
            <a:xfrm>
              <a:off x="1159372" y="2783732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 dirty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6" name="타원 325">
              <a:extLst>
                <a:ext uri="{FF2B5EF4-FFF2-40B4-BE49-F238E27FC236}">
                  <a16:creationId xmlns:a16="http://schemas.microsoft.com/office/drawing/2014/main" id="{FBB3F289-DED8-4951-ABDF-2091AE504529}"/>
                </a:ext>
              </a:extLst>
            </p:cNvPr>
            <p:cNvSpPr/>
            <p:nvPr/>
          </p:nvSpPr>
          <p:spPr bwMode="auto">
            <a:xfrm>
              <a:off x="1033907" y="3183857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7" name="타원 326">
              <a:extLst>
                <a:ext uri="{FF2B5EF4-FFF2-40B4-BE49-F238E27FC236}">
                  <a16:creationId xmlns:a16="http://schemas.microsoft.com/office/drawing/2014/main" id="{2BBB4FCC-1A7F-42AB-9998-794EF2503CDC}"/>
                </a:ext>
              </a:extLst>
            </p:cNvPr>
            <p:cNvSpPr/>
            <p:nvPr/>
          </p:nvSpPr>
          <p:spPr bwMode="auto">
            <a:xfrm>
              <a:off x="1057732" y="2882717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8" name="타원 327">
              <a:extLst>
                <a:ext uri="{FF2B5EF4-FFF2-40B4-BE49-F238E27FC236}">
                  <a16:creationId xmlns:a16="http://schemas.microsoft.com/office/drawing/2014/main" id="{9B20FCF9-F336-42FD-ABE3-68005771663C}"/>
                </a:ext>
              </a:extLst>
            </p:cNvPr>
            <p:cNvSpPr/>
            <p:nvPr/>
          </p:nvSpPr>
          <p:spPr bwMode="auto">
            <a:xfrm>
              <a:off x="2667554" y="3339365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29" name="타원 328">
              <a:extLst>
                <a:ext uri="{FF2B5EF4-FFF2-40B4-BE49-F238E27FC236}">
                  <a16:creationId xmlns:a16="http://schemas.microsoft.com/office/drawing/2014/main" id="{83638B52-EE5A-499D-9FE6-D7638630BB14}"/>
                </a:ext>
              </a:extLst>
            </p:cNvPr>
            <p:cNvSpPr/>
            <p:nvPr/>
          </p:nvSpPr>
          <p:spPr bwMode="auto">
            <a:xfrm>
              <a:off x="1437005" y="2845033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30" name="타원 329">
              <a:extLst>
                <a:ext uri="{FF2B5EF4-FFF2-40B4-BE49-F238E27FC236}">
                  <a16:creationId xmlns:a16="http://schemas.microsoft.com/office/drawing/2014/main" id="{A9A10E77-F93C-4FCD-9AC3-C356D34F7BD5}"/>
                </a:ext>
              </a:extLst>
            </p:cNvPr>
            <p:cNvSpPr/>
            <p:nvPr/>
          </p:nvSpPr>
          <p:spPr bwMode="auto">
            <a:xfrm>
              <a:off x="2481196" y="3320159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  <p:sp>
          <p:nvSpPr>
            <p:cNvPr id="331" name="타원 330">
              <a:extLst>
                <a:ext uri="{FF2B5EF4-FFF2-40B4-BE49-F238E27FC236}">
                  <a16:creationId xmlns:a16="http://schemas.microsoft.com/office/drawing/2014/main" id="{8CAD4270-8FFC-40C8-A988-98978DB6E14C}"/>
                </a:ext>
              </a:extLst>
            </p:cNvPr>
            <p:cNvSpPr/>
            <p:nvPr/>
          </p:nvSpPr>
          <p:spPr bwMode="auto">
            <a:xfrm>
              <a:off x="5121883" y="4658875"/>
              <a:ext cx="108000" cy="108000"/>
            </a:xfrm>
            <a:prstGeom prst="ellipse">
              <a:avLst/>
            </a:prstGeom>
            <a:solidFill>
              <a:srgbClr val="FFFF00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hangingPunct="0">
                <a:spcBef>
                  <a:spcPct val="50000"/>
                </a:spcBef>
                <a:defRPr/>
              </a:pPr>
              <a:endParaRPr lang="ko-KR" altLang="en-US" sz="1100" kern="0">
                <a:solidFill>
                  <a:srgbClr val="FFFFFF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endParaRPr>
            </a:p>
          </p:txBody>
        </p:sp>
      </p:grpSp>
      <p:pic>
        <p:nvPicPr>
          <p:cNvPr id="517" name="그림 516">
            <a:extLst>
              <a:ext uri="{FF2B5EF4-FFF2-40B4-BE49-F238E27FC236}">
                <a16:creationId xmlns:a16="http://schemas.microsoft.com/office/drawing/2014/main" id="{245B1869-5AF3-44DE-8CAB-64F44C703E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8" t="8215" r="3549" b="7963"/>
          <a:stretch/>
        </p:blipFill>
        <p:spPr>
          <a:xfrm>
            <a:off x="3774345" y="2918389"/>
            <a:ext cx="477986" cy="322374"/>
          </a:xfrm>
          <a:prstGeom prst="rect">
            <a:avLst/>
          </a:prstGeom>
          <a:ln w="12700">
            <a:solidFill>
              <a:srgbClr val="000000">
                <a:lumMod val="65000"/>
                <a:lumOff val="35000"/>
              </a:srgbClr>
            </a:solidFill>
          </a:ln>
        </p:spPr>
      </p:pic>
      <p:pic>
        <p:nvPicPr>
          <p:cNvPr id="518" name="그림 517">
            <a:extLst>
              <a:ext uri="{FF2B5EF4-FFF2-40B4-BE49-F238E27FC236}">
                <a16:creationId xmlns:a16="http://schemas.microsoft.com/office/drawing/2014/main" id="{DDCC116D-16A8-4D43-A2CC-84DC70C827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6449" y="3804587"/>
            <a:ext cx="455215" cy="303235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19" name="그림 518">
            <a:extLst>
              <a:ext uri="{FF2B5EF4-FFF2-40B4-BE49-F238E27FC236}">
                <a16:creationId xmlns:a16="http://schemas.microsoft.com/office/drawing/2014/main" id="{1C8CC344-CEAC-40F1-8637-79DAE436E7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5222" y="3089587"/>
            <a:ext cx="487601" cy="303287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20" name="그림 519">
            <a:extLst>
              <a:ext uri="{FF2B5EF4-FFF2-40B4-BE49-F238E27FC236}">
                <a16:creationId xmlns:a16="http://schemas.microsoft.com/office/drawing/2014/main" id="{69423BAD-A38C-42CF-B6A8-587379C389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9274" y="3015599"/>
            <a:ext cx="552255" cy="331503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21" name="그림 520">
            <a:extLst>
              <a:ext uri="{FF2B5EF4-FFF2-40B4-BE49-F238E27FC236}">
                <a16:creationId xmlns:a16="http://schemas.microsoft.com/office/drawing/2014/main" id="{00F13AC6-68C5-4A1A-A864-8E1265E2A6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2044" y="4379138"/>
            <a:ext cx="523729" cy="344200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22" name="그림 521">
            <a:extLst>
              <a:ext uri="{FF2B5EF4-FFF2-40B4-BE49-F238E27FC236}">
                <a16:creationId xmlns:a16="http://schemas.microsoft.com/office/drawing/2014/main" id="{85084DEB-0DA8-4539-88A6-78E9BA2CB47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664" y="5248630"/>
            <a:ext cx="469020" cy="312466"/>
          </a:xfrm>
          <a:prstGeom prst="rect">
            <a:avLst/>
          </a:prstGeom>
          <a:ln w="12700">
            <a:solidFill>
              <a:srgbClr val="000000">
                <a:lumMod val="65000"/>
                <a:lumOff val="35000"/>
              </a:srgbClr>
            </a:solidFill>
          </a:ln>
        </p:spPr>
      </p:pic>
      <p:pic>
        <p:nvPicPr>
          <p:cNvPr id="523" name="그림 522" descr="텍스트, 클립아트이(가) 표시된 사진&#10;&#10;자동 생성된 설명">
            <a:extLst>
              <a:ext uri="{FF2B5EF4-FFF2-40B4-BE49-F238E27FC236}">
                <a16:creationId xmlns:a16="http://schemas.microsoft.com/office/drawing/2014/main" id="{35775898-B75F-46B1-A44E-6922D0C5D1E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144" y="3817430"/>
            <a:ext cx="527245" cy="351496"/>
          </a:xfrm>
          <a:prstGeom prst="rect">
            <a:avLst/>
          </a:prstGeom>
          <a:ln w="12700">
            <a:solidFill>
              <a:srgbClr val="000000">
                <a:lumMod val="65000"/>
                <a:lumOff val="35000"/>
              </a:srgbClr>
            </a:solidFill>
          </a:ln>
        </p:spPr>
      </p:pic>
      <p:sp>
        <p:nvSpPr>
          <p:cNvPr id="524" name="타원 523">
            <a:extLst>
              <a:ext uri="{FF2B5EF4-FFF2-40B4-BE49-F238E27FC236}">
                <a16:creationId xmlns:a16="http://schemas.microsoft.com/office/drawing/2014/main" id="{90224E30-2A4C-4390-B049-8AA32ED80BF1}"/>
              </a:ext>
            </a:extLst>
          </p:cNvPr>
          <p:cNvSpPr/>
          <p:nvPr/>
        </p:nvSpPr>
        <p:spPr bwMode="auto">
          <a:xfrm>
            <a:off x="7532035" y="3754837"/>
            <a:ext cx="143214" cy="143392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110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25" name="타원 524">
            <a:extLst>
              <a:ext uri="{FF2B5EF4-FFF2-40B4-BE49-F238E27FC236}">
                <a16:creationId xmlns:a16="http://schemas.microsoft.com/office/drawing/2014/main" id="{E41B977E-4863-4CAE-BEF0-BEDF62D2492D}"/>
              </a:ext>
            </a:extLst>
          </p:cNvPr>
          <p:cNvSpPr/>
          <p:nvPr/>
        </p:nvSpPr>
        <p:spPr bwMode="auto">
          <a:xfrm>
            <a:off x="7536761" y="3860767"/>
            <a:ext cx="143214" cy="143392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endParaRPr lang="ko-KR" altLang="en-US" sz="1100">
              <a:solidFill>
                <a:srgbClr val="FFFFFF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526" name="그림 525" descr="텍스트이(가) 표시된 사진&#10;&#10;자동 생성된 설명">
            <a:extLst>
              <a:ext uri="{FF2B5EF4-FFF2-40B4-BE49-F238E27FC236}">
                <a16:creationId xmlns:a16="http://schemas.microsoft.com/office/drawing/2014/main" id="{E21DEB00-1827-431C-AB2C-D796F32D947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661" y="4222797"/>
            <a:ext cx="526849" cy="322324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27" name="Picture 2" descr="요르단 - 위키백과, 우리 모두의 백과사전">
            <a:hlinkClick r:id="rId12"/>
            <a:extLst>
              <a:ext uri="{FF2B5EF4-FFF2-40B4-BE49-F238E27FC236}">
                <a16:creationId xmlns:a16="http://schemas.microsoft.com/office/drawing/2014/main" id="{50765ECE-3546-4F26-A781-7268D28F64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074" y="3997517"/>
            <a:ext cx="477987" cy="298038"/>
          </a:xfrm>
          <a:prstGeom prst="rect">
            <a:avLst/>
          </a:prstGeom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8" name="그림 527">
            <a:extLst>
              <a:ext uri="{FF2B5EF4-FFF2-40B4-BE49-F238E27FC236}">
                <a16:creationId xmlns:a16="http://schemas.microsoft.com/office/drawing/2014/main" id="{16B5B01F-B91F-4DB6-911B-12E4E63CBBD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22" y="2849155"/>
            <a:ext cx="477307" cy="298317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29" name="그림 528">
            <a:extLst>
              <a:ext uri="{FF2B5EF4-FFF2-40B4-BE49-F238E27FC236}">
                <a16:creationId xmlns:a16="http://schemas.microsoft.com/office/drawing/2014/main" id="{33EA953E-9361-411F-B09E-1033DF61E46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521" y="3563485"/>
            <a:ext cx="448192" cy="298556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30" name="그림 529" descr="그리기이(가) 표시된 사진&#10;&#10;자동 생성된 설명">
            <a:extLst>
              <a:ext uri="{FF2B5EF4-FFF2-40B4-BE49-F238E27FC236}">
                <a16:creationId xmlns:a16="http://schemas.microsoft.com/office/drawing/2014/main" id="{A199D1C8-D526-452A-82CF-8F4387DC46A5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570" y="4478090"/>
            <a:ext cx="457951" cy="305300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531" name="Picture 6" descr="남아프리카 공화국 - 위키백과, 우리 모두의 백과사전">
            <a:hlinkClick r:id="rId17"/>
            <a:extLst>
              <a:ext uri="{FF2B5EF4-FFF2-40B4-BE49-F238E27FC236}">
                <a16:creationId xmlns:a16="http://schemas.microsoft.com/office/drawing/2014/main" id="{C3C6A443-E3B2-4FE2-9EB9-7F84F5AAC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301" y="5023535"/>
            <a:ext cx="439458" cy="292439"/>
          </a:xfrm>
          <a:prstGeom prst="rect">
            <a:avLst/>
          </a:prstGeom>
          <a:ln w="127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" name="Rectangle 2">
            <a:extLst>
              <a:ext uri="{FF2B5EF4-FFF2-40B4-BE49-F238E27FC236}">
                <a16:creationId xmlns:a16="http://schemas.microsoft.com/office/drawing/2014/main" id="{BF53D28B-DF71-4A00-A3DC-2CB67621B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258" y="5191488"/>
            <a:ext cx="6159454" cy="1690155"/>
          </a:xfrm>
          <a:prstGeom prst="rect">
            <a:avLst/>
          </a:prstGeom>
          <a:solidFill>
            <a:srgbClr val="E4E4E4">
              <a:alpha val="54902"/>
            </a:srgbClr>
          </a:solidFill>
          <a:ln w="19050" algn="ctr">
            <a:solidFill>
              <a:srgbClr val="B3CAE3"/>
            </a:solidFill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634579"/>
                      <a:gd name="connsiteY0" fmla="*/ 0 h 1294001"/>
                      <a:gd name="connsiteX1" fmla="*/ 569391 w 4634579"/>
                      <a:gd name="connsiteY1" fmla="*/ 0 h 1294001"/>
                      <a:gd name="connsiteX2" fmla="*/ 1277820 w 4634579"/>
                      <a:gd name="connsiteY2" fmla="*/ 0 h 1294001"/>
                      <a:gd name="connsiteX3" fmla="*/ 1893557 w 4634579"/>
                      <a:gd name="connsiteY3" fmla="*/ 0 h 1294001"/>
                      <a:gd name="connsiteX4" fmla="*/ 2462948 w 4634579"/>
                      <a:gd name="connsiteY4" fmla="*/ 0 h 1294001"/>
                      <a:gd name="connsiteX5" fmla="*/ 3171376 w 4634579"/>
                      <a:gd name="connsiteY5" fmla="*/ 0 h 1294001"/>
                      <a:gd name="connsiteX6" fmla="*/ 3833459 w 4634579"/>
                      <a:gd name="connsiteY6" fmla="*/ 0 h 1294001"/>
                      <a:gd name="connsiteX7" fmla="*/ 4634579 w 4634579"/>
                      <a:gd name="connsiteY7" fmla="*/ 0 h 1294001"/>
                      <a:gd name="connsiteX8" fmla="*/ 4634579 w 4634579"/>
                      <a:gd name="connsiteY8" fmla="*/ 672881 h 1294001"/>
                      <a:gd name="connsiteX9" fmla="*/ 4634579 w 4634579"/>
                      <a:gd name="connsiteY9" fmla="*/ 1294001 h 1294001"/>
                      <a:gd name="connsiteX10" fmla="*/ 4065188 w 4634579"/>
                      <a:gd name="connsiteY10" fmla="*/ 1294001 h 1294001"/>
                      <a:gd name="connsiteX11" fmla="*/ 3542143 w 4634579"/>
                      <a:gd name="connsiteY11" fmla="*/ 1294001 h 1294001"/>
                      <a:gd name="connsiteX12" fmla="*/ 2833714 w 4634579"/>
                      <a:gd name="connsiteY12" fmla="*/ 1294001 h 1294001"/>
                      <a:gd name="connsiteX13" fmla="*/ 2264323 w 4634579"/>
                      <a:gd name="connsiteY13" fmla="*/ 1294001 h 1294001"/>
                      <a:gd name="connsiteX14" fmla="*/ 1555894 w 4634579"/>
                      <a:gd name="connsiteY14" fmla="*/ 1294001 h 1294001"/>
                      <a:gd name="connsiteX15" fmla="*/ 801120 w 4634579"/>
                      <a:gd name="connsiteY15" fmla="*/ 1294001 h 1294001"/>
                      <a:gd name="connsiteX16" fmla="*/ 0 w 4634579"/>
                      <a:gd name="connsiteY16" fmla="*/ 1294001 h 1294001"/>
                      <a:gd name="connsiteX17" fmla="*/ 0 w 4634579"/>
                      <a:gd name="connsiteY17" fmla="*/ 621120 h 1294001"/>
                      <a:gd name="connsiteX18" fmla="*/ 0 w 4634579"/>
                      <a:gd name="connsiteY18" fmla="*/ 0 h 1294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4634579" h="1294001" fill="none" extrusionOk="0">
                        <a:moveTo>
                          <a:pt x="0" y="0"/>
                        </a:moveTo>
                        <a:cubicBezTo>
                          <a:pt x="271991" y="-7620"/>
                          <a:pt x="455351" y="-23426"/>
                          <a:pt x="569391" y="0"/>
                        </a:cubicBezTo>
                        <a:cubicBezTo>
                          <a:pt x="683431" y="23426"/>
                          <a:pt x="936630" y="33105"/>
                          <a:pt x="1277820" y="0"/>
                        </a:cubicBezTo>
                        <a:cubicBezTo>
                          <a:pt x="1619010" y="-33105"/>
                          <a:pt x="1647563" y="24519"/>
                          <a:pt x="1893557" y="0"/>
                        </a:cubicBezTo>
                        <a:cubicBezTo>
                          <a:pt x="2139551" y="-24519"/>
                          <a:pt x="2245228" y="11957"/>
                          <a:pt x="2462948" y="0"/>
                        </a:cubicBezTo>
                        <a:cubicBezTo>
                          <a:pt x="2680668" y="-11957"/>
                          <a:pt x="2929206" y="21209"/>
                          <a:pt x="3171376" y="0"/>
                        </a:cubicBezTo>
                        <a:cubicBezTo>
                          <a:pt x="3413546" y="-21209"/>
                          <a:pt x="3508685" y="20017"/>
                          <a:pt x="3833459" y="0"/>
                        </a:cubicBezTo>
                        <a:cubicBezTo>
                          <a:pt x="4158233" y="-20017"/>
                          <a:pt x="4263503" y="12015"/>
                          <a:pt x="4634579" y="0"/>
                        </a:cubicBezTo>
                        <a:cubicBezTo>
                          <a:pt x="4632612" y="279062"/>
                          <a:pt x="4637283" y="494642"/>
                          <a:pt x="4634579" y="672881"/>
                        </a:cubicBezTo>
                        <a:cubicBezTo>
                          <a:pt x="4631875" y="851120"/>
                          <a:pt x="4663746" y="1118571"/>
                          <a:pt x="4634579" y="1294001"/>
                        </a:cubicBezTo>
                        <a:cubicBezTo>
                          <a:pt x="4457652" y="1280932"/>
                          <a:pt x="4315619" y="1285431"/>
                          <a:pt x="4065188" y="1294001"/>
                        </a:cubicBezTo>
                        <a:cubicBezTo>
                          <a:pt x="3814757" y="1302571"/>
                          <a:pt x="3784555" y="1267853"/>
                          <a:pt x="3542143" y="1294001"/>
                        </a:cubicBezTo>
                        <a:cubicBezTo>
                          <a:pt x="3299732" y="1320149"/>
                          <a:pt x="3093797" y="1325845"/>
                          <a:pt x="2833714" y="1294001"/>
                        </a:cubicBezTo>
                        <a:cubicBezTo>
                          <a:pt x="2573631" y="1262157"/>
                          <a:pt x="2479612" y="1307810"/>
                          <a:pt x="2264323" y="1294001"/>
                        </a:cubicBezTo>
                        <a:cubicBezTo>
                          <a:pt x="2049034" y="1280192"/>
                          <a:pt x="1810704" y="1322690"/>
                          <a:pt x="1555894" y="1294001"/>
                        </a:cubicBezTo>
                        <a:cubicBezTo>
                          <a:pt x="1301084" y="1265312"/>
                          <a:pt x="1041034" y="1265743"/>
                          <a:pt x="801120" y="1294001"/>
                        </a:cubicBezTo>
                        <a:cubicBezTo>
                          <a:pt x="561206" y="1322259"/>
                          <a:pt x="169358" y="1302730"/>
                          <a:pt x="0" y="1294001"/>
                        </a:cubicBezTo>
                        <a:cubicBezTo>
                          <a:pt x="-25033" y="1156621"/>
                          <a:pt x="626" y="790858"/>
                          <a:pt x="0" y="621120"/>
                        </a:cubicBezTo>
                        <a:cubicBezTo>
                          <a:pt x="-626" y="451382"/>
                          <a:pt x="-18389" y="188769"/>
                          <a:pt x="0" y="0"/>
                        </a:cubicBezTo>
                        <a:close/>
                      </a:path>
                      <a:path w="4634579" h="1294001" stroke="0" extrusionOk="0">
                        <a:moveTo>
                          <a:pt x="0" y="0"/>
                        </a:moveTo>
                        <a:cubicBezTo>
                          <a:pt x="258729" y="22847"/>
                          <a:pt x="488285" y="24199"/>
                          <a:pt x="615737" y="0"/>
                        </a:cubicBezTo>
                        <a:cubicBezTo>
                          <a:pt x="743189" y="-24199"/>
                          <a:pt x="998832" y="877"/>
                          <a:pt x="1138782" y="0"/>
                        </a:cubicBezTo>
                        <a:cubicBezTo>
                          <a:pt x="1278733" y="-877"/>
                          <a:pt x="1541110" y="20210"/>
                          <a:pt x="1893557" y="0"/>
                        </a:cubicBezTo>
                        <a:cubicBezTo>
                          <a:pt x="2246005" y="-20210"/>
                          <a:pt x="2226596" y="6793"/>
                          <a:pt x="2509293" y="0"/>
                        </a:cubicBezTo>
                        <a:cubicBezTo>
                          <a:pt x="2791990" y="-6793"/>
                          <a:pt x="2866191" y="-7416"/>
                          <a:pt x="3125030" y="0"/>
                        </a:cubicBezTo>
                        <a:cubicBezTo>
                          <a:pt x="3383869" y="7416"/>
                          <a:pt x="3658302" y="-28340"/>
                          <a:pt x="3879805" y="0"/>
                        </a:cubicBezTo>
                        <a:cubicBezTo>
                          <a:pt x="4101308" y="28340"/>
                          <a:pt x="4391355" y="36742"/>
                          <a:pt x="4634579" y="0"/>
                        </a:cubicBezTo>
                        <a:cubicBezTo>
                          <a:pt x="4667599" y="321333"/>
                          <a:pt x="4605033" y="422783"/>
                          <a:pt x="4634579" y="672881"/>
                        </a:cubicBezTo>
                        <a:cubicBezTo>
                          <a:pt x="4664125" y="922979"/>
                          <a:pt x="4651319" y="1046486"/>
                          <a:pt x="4634579" y="1294001"/>
                        </a:cubicBezTo>
                        <a:cubicBezTo>
                          <a:pt x="4447764" y="1306651"/>
                          <a:pt x="4220068" y="1272720"/>
                          <a:pt x="4065188" y="1294001"/>
                        </a:cubicBezTo>
                        <a:cubicBezTo>
                          <a:pt x="3910308" y="1315282"/>
                          <a:pt x="3554871" y="1296240"/>
                          <a:pt x="3403105" y="1294001"/>
                        </a:cubicBezTo>
                        <a:cubicBezTo>
                          <a:pt x="3251339" y="1291762"/>
                          <a:pt x="2949927" y="1318090"/>
                          <a:pt x="2787368" y="1294001"/>
                        </a:cubicBezTo>
                        <a:cubicBezTo>
                          <a:pt x="2624809" y="1269912"/>
                          <a:pt x="2385907" y="1315644"/>
                          <a:pt x="2032594" y="1294001"/>
                        </a:cubicBezTo>
                        <a:cubicBezTo>
                          <a:pt x="1679281" y="1272358"/>
                          <a:pt x="1617208" y="1289528"/>
                          <a:pt x="1277820" y="1294001"/>
                        </a:cubicBezTo>
                        <a:cubicBezTo>
                          <a:pt x="938432" y="1298474"/>
                          <a:pt x="930519" y="1268321"/>
                          <a:pt x="708429" y="1294001"/>
                        </a:cubicBezTo>
                        <a:cubicBezTo>
                          <a:pt x="486339" y="1319681"/>
                          <a:pt x="171785" y="1288104"/>
                          <a:pt x="0" y="1294001"/>
                        </a:cubicBezTo>
                        <a:cubicBezTo>
                          <a:pt x="-8223" y="1074605"/>
                          <a:pt x="32252" y="766674"/>
                          <a:pt x="0" y="621120"/>
                        </a:cubicBezTo>
                        <a:cubicBezTo>
                          <a:pt x="-32252" y="475566"/>
                          <a:pt x="20688" y="12653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lIns="108000" tIns="108000" rIns="108000" bIns="180000" anchor="t"/>
          <a:lstStyle/>
          <a:p>
            <a:pPr marL="0" lvl="1" defTabSz="935116" eaLnBrk="0" fontAlgn="base" hangingPunct="0">
              <a:spcBef>
                <a:spcPct val="50000"/>
              </a:spcBef>
              <a:spcAft>
                <a:spcPts val="600"/>
              </a:spcAft>
              <a:defRPr/>
            </a:pPr>
            <a:endParaRPr lang="ko-KR" altLang="en-US" sz="1100" dirty="0">
              <a:solidFill>
                <a:prstClr val="black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533" name="텍스트 개체 틀 4">
            <a:extLst>
              <a:ext uri="{FF2B5EF4-FFF2-40B4-BE49-F238E27FC236}">
                <a16:creationId xmlns:a16="http://schemas.microsoft.com/office/drawing/2014/main" id="{7C8F71E4-60A7-438D-BBDD-B15BE8D16D17}"/>
              </a:ext>
            </a:extLst>
          </p:cNvPr>
          <p:cNvSpPr txBox="1">
            <a:spLocks/>
          </p:cNvSpPr>
          <p:nvPr/>
        </p:nvSpPr>
        <p:spPr>
          <a:xfrm>
            <a:off x="678530" y="5275006"/>
            <a:ext cx="6222025" cy="106824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862" indent="-342862" algn="l" defTabSz="936522" rtl="0" eaLnBrk="0" fontAlgn="base" hangingPunct="0">
              <a:spcBef>
                <a:spcPct val="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764" indent="-103177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2pPr>
            <a:lvl3pPr marL="207940" indent="-101589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3pPr>
            <a:lvl4pPr marL="314290" indent="-103177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4pPr>
            <a:lvl5pPr marL="420642" indent="-98414" algn="l" defTabSz="936522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5pPr>
            <a:lvl6pPr marL="877792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942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7pPr>
            <a:lvl8pPr marL="1792092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8pPr>
            <a:lvl9pPr marL="2249241" indent="-98414" algn="l" defTabSz="936522" rtl="0" fontAlgn="base">
              <a:spcBef>
                <a:spcPct val="0"/>
              </a:spcBef>
              <a:spcAft>
                <a:spcPct val="0"/>
              </a:spcAft>
              <a:buChar char="›"/>
              <a:defRPr kumimoji="1" sz="13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182563" lvl="1" indent="-182563">
              <a:lnSpc>
                <a:spcPct val="125000"/>
              </a:lnSpc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총 </a:t>
            </a:r>
            <a:r>
              <a:rPr lang="en-US" altLang="ko-KR" b="1" kern="0" dirty="0">
                <a:solidFill>
                  <a:srgbClr val="009A46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16</a:t>
            </a:r>
            <a:r>
              <a:rPr lang="ko-KR" altLang="en-US" b="1" kern="0" dirty="0">
                <a:solidFill>
                  <a:srgbClr val="009A46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개국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에서 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SMR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도입을 추진 중</a:t>
            </a:r>
            <a:b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</a:b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-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러시아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중국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아르헨티나는 자국 개발 노형의 자국내 실증을 진행 중 </a:t>
            </a:r>
            <a:b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</a:b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-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미국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캐나다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영국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인도네시아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사우디 등은 자국환경에 맞는 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SMR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도입 계획 </a:t>
            </a:r>
            <a:b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</a:b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 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발표 및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노형 선정 진행중 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(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미국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캐나다 등은 건설을 위한 인허가 진행 중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) </a:t>
            </a:r>
          </a:p>
          <a:p>
            <a:pPr marL="182563" lvl="1" indent="-182563">
              <a:lnSpc>
                <a:spcPct val="125000"/>
              </a:lnSpc>
              <a:spcAft>
                <a:spcPts val="600"/>
              </a:spcAft>
              <a:buFont typeface="Wingdings" panose="05000000000000000000" pitchFamily="2" charset="2"/>
              <a:buChar char="l"/>
              <a:defRPr/>
            </a:pP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약 </a:t>
            </a:r>
            <a:r>
              <a:rPr lang="en-US" altLang="ko-KR" b="1" kern="0" dirty="0">
                <a:solidFill>
                  <a:srgbClr val="C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70</a:t>
            </a:r>
            <a:r>
              <a:rPr lang="ko-KR" altLang="en-US" b="1" kern="0" dirty="0">
                <a:solidFill>
                  <a:srgbClr val="C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개 업체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에서  </a:t>
            </a:r>
            <a: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SMR</a:t>
            </a:r>
            <a:r>
              <a:rPr lang="ko-KR" altLang="en-US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을 개발 중</a:t>
            </a:r>
            <a:br>
              <a:rPr lang="en-US" altLang="ko-KR" kern="0" dirty="0">
                <a:solidFill>
                  <a:prstClr val="black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</a:b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-</a:t>
            </a: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 </a:t>
            </a:r>
            <a:r>
              <a:rPr lang="ko-KR" altLang="en-US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북미</a:t>
            </a: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유럽 중심 모듈형</a:t>
            </a: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</a:t>
            </a:r>
            <a:r>
              <a:rPr lang="ko-KR" altLang="en-US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해상부유</a:t>
            </a: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/</a:t>
            </a:r>
            <a:r>
              <a:rPr lang="ko-KR" altLang="en-US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선박형</a:t>
            </a: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, Off-Grid</a:t>
            </a:r>
            <a:r>
              <a:rPr lang="ko-KR" altLang="en-US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형</a:t>
            </a:r>
            <a:r>
              <a:rPr lang="en-US" altLang="ko-KR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 </a:t>
            </a:r>
            <a:r>
              <a:rPr lang="ko-KR" altLang="en-US" kern="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  <a:t>등 다양한 노형 개발</a:t>
            </a:r>
            <a:br>
              <a:rPr lang="en-US" altLang="ko-KR" kern="0" dirty="0">
                <a:solidFill>
                  <a:srgbClr val="FF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Verdana" panose="020B0604030504040204" pitchFamily="34" charset="0"/>
              </a:rPr>
            </a:br>
            <a:endParaRPr lang="en-US" altLang="ko-KR" kern="0" dirty="0">
              <a:solidFill>
                <a:srgbClr val="FF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cs typeface="Verdana" panose="020B0604030504040204" pitchFamily="34" charset="0"/>
            </a:endParaRPr>
          </a:p>
        </p:txBody>
      </p:sp>
      <p:sp>
        <p:nvSpPr>
          <p:cNvPr id="534" name="텍스트 개체 틀 15">
            <a:extLst>
              <a:ext uri="{FF2B5EF4-FFF2-40B4-BE49-F238E27FC236}">
                <a16:creationId xmlns:a16="http://schemas.microsoft.com/office/drawing/2014/main" id="{E339B306-C13B-4F3F-961F-8D1F633EE469}"/>
              </a:ext>
            </a:extLst>
          </p:cNvPr>
          <p:cNvSpPr txBox="1">
            <a:spLocks/>
          </p:cNvSpPr>
          <p:nvPr/>
        </p:nvSpPr>
        <p:spPr bwMode="auto">
          <a:xfrm>
            <a:off x="357776" y="873125"/>
            <a:ext cx="8973552" cy="66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936076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sz="1700" baseline="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  <a:cs typeface="+mn-cs"/>
              </a:defRPr>
            </a:lvl1pPr>
            <a:lvl2pPr marL="104713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2pPr>
            <a:lvl3pPr marL="209428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–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3pPr>
            <a:lvl4pPr marL="314141" indent="-10312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·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4pPr>
            <a:lvl5pPr marL="420442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700">
                <a:solidFill>
                  <a:schemeClr val="tx1"/>
                </a:solidFill>
                <a:latin typeface="Noto Sans CJK KR Regular" pitchFamily="34" charset="-127"/>
                <a:ea typeface="Noto Sans CJK KR Regular" pitchFamily="34" charset="-127"/>
              </a:defRPr>
            </a:lvl5pPr>
            <a:lvl6pPr marL="877374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1334306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1791238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2248171" indent="-98367" algn="l" defTabSz="936076" rtl="0" eaLnBrk="0" fontAlgn="base" hangingPunct="0">
              <a:spcBef>
                <a:spcPct val="0"/>
              </a:spcBef>
              <a:spcAft>
                <a:spcPct val="0"/>
              </a:spcAft>
              <a:buChar char="›"/>
              <a:defRPr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R="0" lvl="0" indent="0" defTabSz="930402">
              <a:lnSpc>
                <a:spcPct val="150000"/>
              </a:lnSpc>
              <a:buClrTx/>
              <a:buSzTx/>
              <a:buFontTx/>
              <a:buNone/>
              <a:tabLst/>
              <a:defRPr/>
            </a:pPr>
            <a:r>
              <a:rPr lang="ko-KR" altLang="en-US" sz="1526" b="1" kern="0" dirty="0">
                <a:solidFill>
                  <a:srgbClr val="000000"/>
                </a:solidFill>
              </a:rPr>
              <a:t>탄소 저감목표 달성</a:t>
            </a:r>
            <a:r>
              <a:rPr lang="en-US" altLang="ko-KR" sz="1526" b="1" kern="0" dirty="0">
                <a:solidFill>
                  <a:srgbClr val="000000"/>
                </a:solidFill>
              </a:rPr>
              <a:t>, </a:t>
            </a:r>
            <a:r>
              <a:rPr lang="ko-KR" altLang="en-US" sz="1526" b="1" kern="0" dirty="0">
                <a:solidFill>
                  <a:srgbClr val="000000"/>
                </a:solidFill>
              </a:rPr>
              <a:t>노후화력 발전 대체</a:t>
            </a:r>
            <a:r>
              <a:rPr lang="en-US" altLang="ko-KR" sz="1526" b="1" kern="0" dirty="0">
                <a:solidFill>
                  <a:srgbClr val="000000"/>
                </a:solidFill>
              </a:rPr>
              <a:t>, Off-Grid</a:t>
            </a:r>
            <a:r>
              <a:rPr lang="ko-KR" altLang="en-US" sz="1526" b="1" kern="0" dirty="0">
                <a:solidFill>
                  <a:srgbClr val="000000"/>
                </a:solidFill>
              </a:rPr>
              <a:t> 수요 등의 목적으로 총 </a:t>
            </a:r>
            <a:r>
              <a:rPr lang="en-US" altLang="ko-KR" sz="1526" b="1" kern="0" dirty="0">
                <a:solidFill>
                  <a:srgbClr val="000000"/>
                </a:solidFill>
              </a:rPr>
              <a:t>16</a:t>
            </a:r>
            <a:r>
              <a:rPr lang="ko-KR" altLang="en-US" sz="1526" b="1" kern="0" dirty="0">
                <a:solidFill>
                  <a:srgbClr val="000000"/>
                </a:solidFill>
              </a:rPr>
              <a:t>개 국가에서 </a:t>
            </a:r>
            <a:r>
              <a:rPr lang="en-US" altLang="ko-KR" sz="1526" b="1" kern="0" dirty="0">
                <a:solidFill>
                  <a:srgbClr val="000000"/>
                </a:solidFill>
              </a:rPr>
              <a:t>SMR </a:t>
            </a:r>
            <a:r>
              <a:rPr lang="ko-KR" altLang="en-US" sz="1526" b="1" kern="0" dirty="0">
                <a:solidFill>
                  <a:srgbClr val="000000"/>
                </a:solidFill>
              </a:rPr>
              <a:t>건설을 논의 중이며 북미</a:t>
            </a:r>
            <a:r>
              <a:rPr lang="en-US" altLang="ko-KR" sz="1526" b="1" kern="0" dirty="0">
                <a:solidFill>
                  <a:srgbClr val="000000"/>
                </a:solidFill>
              </a:rPr>
              <a:t>, </a:t>
            </a:r>
            <a:r>
              <a:rPr lang="ko-KR" altLang="en-US" sz="1526" b="1" kern="0" dirty="0">
                <a:solidFill>
                  <a:srgbClr val="000000"/>
                </a:solidFill>
              </a:rPr>
              <a:t>유럽 업체 중심으로 약 </a:t>
            </a:r>
            <a:r>
              <a:rPr lang="en-US" altLang="ko-KR" sz="1526" b="1" kern="0" dirty="0">
                <a:solidFill>
                  <a:srgbClr val="000000"/>
                </a:solidFill>
              </a:rPr>
              <a:t>70</a:t>
            </a:r>
            <a:r>
              <a:rPr lang="ko-KR" altLang="en-US" sz="1526" b="1" kern="0" dirty="0">
                <a:solidFill>
                  <a:srgbClr val="000000"/>
                </a:solidFill>
              </a:rPr>
              <a:t>개 업체가 다양한 </a:t>
            </a:r>
            <a:r>
              <a:rPr lang="en-US" altLang="ko-KR" sz="1526" b="1" kern="0" dirty="0">
                <a:solidFill>
                  <a:srgbClr val="000000"/>
                </a:solidFill>
              </a:rPr>
              <a:t>SMR </a:t>
            </a:r>
            <a:r>
              <a:rPr lang="ko-KR" altLang="en-US" sz="1526" b="1" kern="0" dirty="0">
                <a:solidFill>
                  <a:srgbClr val="000000"/>
                </a:solidFill>
              </a:rPr>
              <a:t>노형 개발 중</a:t>
            </a:r>
          </a:p>
        </p:txBody>
      </p:sp>
      <p:sp>
        <p:nvSpPr>
          <p:cNvPr id="535" name="TextBox 534">
            <a:extLst>
              <a:ext uri="{FF2B5EF4-FFF2-40B4-BE49-F238E27FC236}">
                <a16:creationId xmlns:a16="http://schemas.microsoft.com/office/drawing/2014/main" id="{5A8F09BF-B4A1-4156-AD70-43A933EE497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5190" y="7051818"/>
            <a:ext cx="8070994" cy="1384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28600" indent="-228600" defTabSz="914400" eaLnBrk="0" hangingPunct="0">
              <a:lnSpc>
                <a:spcPct val="90000"/>
              </a:lnSpc>
              <a:buFontTx/>
              <a:buAutoNum type="arabicPeriod"/>
              <a:defRPr/>
            </a:pPr>
            <a:r>
              <a:rPr lang="ko-KR" altLang="en-US" sz="10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개념설계가 완성되었거나 엔젤투자확보 이상 진행된 노형인 </a:t>
            </a:r>
            <a:r>
              <a:rPr lang="en-US" altLang="ko-KR" sz="10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28</a:t>
            </a:r>
            <a:r>
              <a:rPr lang="ko-KR" altLang="en-US" sz="1000" dirty="0">
                <a:solidFill>
                  <a:srgbClr val="000000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개만 표기</a:t>
            </a:r>
            <a:endParaRPr kumimoji="1" lang="en-US" altLang="ko-KR" sz="1000" kern="0" dirty="0">
              <a:solidFill>
                <a:srgbClr val="000000"/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60495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wVz7iYcMk6CEuJKWsjNT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V.HEpbAsUCz8UgCkFoA4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f1p03KXkOBSX7Ec77Gf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0Nsz46U0SHBf5McCdZN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jB4qB_aTk.SevrPpOSzH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f1p03KXkOBSX7Ec77Gf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f1p03KXkOBSX7Ec77Gf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f1p03KXkOBSX7Ec77Gf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f1p03KXkOBSX7Ec77Gf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Af1p03KXkOBSX7Ec77Gf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4VJzE2kh0qg3B2cXaoOg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1nMRGtZxkqVI8KfKGT_Q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wo7rUNVEytNXoR1hBN0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wo7rUNVEytNXoR1hBN0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wo7rUNVEytNXoR1hBN0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RectangleShap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3wghY.iJkWii8MdhNUjm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PMswLtLGRqMoNijUy_CS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5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6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0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PPT template_internal">
  <a:themeElements>
    <a:clrScheme name="5_PPT template_internal 16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5F5F5F"/>
      </a:accent2>
      <a:accent3>
        <a:srgbClr val="FFFFFF"/>
      </a:accent3>
      <a:accent4>
        <a:srgbClr val="000000"/>
      </a:accent4>
      <a:accent5>
        <a:srgbClr val="FFFFFF"/>
      </a:accent5>
      <a:accent6>
        <a:srgbClr val="555555"/>
      </a:accent6>
      <a:hlink>
        <a:srgbClr val="B2B2B2"/>
      </a:hlink>
      <a:folHlink>
        <a:srgbClr val="B2B2B2"/>
      </a:folHlink>
    </a:clrScheme>
    <a:fontScheme name="5_PPT template_internal">
      <a:majorFont>
        <a:latin typeface="Arial"/>
        <a:ea typeface="윤고딕130"/>
        <a:cs typeface=""/>
      </a:majorFont>
      <a:minorFont>
        <a:latin typeface="Arial"/>
        <a:ea typeface="윤고딕13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Autofit/>
      </a:bodyPr>
      <a:lstStyle>
        <a:defPPr algn="ctr" defTabSz="936625">
          <a:lnSpc>
            <a:spcPct val="85000"/>
          </a:lnSpc>
          <a:buNone/>
          <a:defRPr sz="1200" dirty="0" smtClean="0">
            <a:latin typeface="Calibri" panose="020F0502020204030204" pitchFamily="34" charset="0"/>
            <a:cs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207963" marR="0" indent="-101600" algn="ctr" defTabSz="936625" rtl="0" eaLnBrk="1" fontAlgn="base" latinLnBrk="0" hangingPunct="1">
          <a:lnSpc>
            <a:spcPct val="110000"/>
          </a:lnSpc>
          <a:spcBef>
            <a:spcPct val="0"/>
          </a:spcBef>
          <a:spcAft>
            <a:spcPct val="0"/>
          </a:spcAft>
          <a:buClrTx/>
          <a:buSzTx/>
          <a:buFontTx/>
          <a:buChar char="–"/>
          <a:tabLst/>
          <a:defRPr kumimoji="1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윤고딕130" pitchFamily="18" charset="-127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latinLnBrk="0">
          <a:defRPr sz="1200" kern="0" dirty="0" smtClean="0">
            <a:latin typeface="Calibri" panose="020F0502020204030204" pitchFamily="34" charset="0"/>
          </a:defRPr>
        </a:defPPr>
      </a:lstStyle>
    </a:txDef>
  </a:objectDefaults>
  <a:extraClrSchemeLst>
    <a:extraClrScheme>
      <a:clrScheme name="5_PPT template_interna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PPT template_internal 13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103991"/>
        </a:accent1>
        <a:accent2>
          <a:srgbClr val="333399"/>
        </a:accent2>
        <a:accent3>
          <a:srgbClr val="FFFFFF"/>
        </a:accent3>
        <a:accent4>
          <a:srgbClr val="2A2A2A"/>
        </a:accent4>
        <a:accent5>
          <a:srgbClr val="AAAEC7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4">
        <a:dk1>
          <a:srgbClr val="333333"/>
        </a:dk1>
        <a:lt1>
          <a:srgbClr val="FFFFFF"/>
        </a:lt1>
        <a:dk2>
          <a:srgbClr val="000000"/>
        </a:dk2>
        <a:lt2>
          <a:srgbClr val="808080"/>
        </a:lt2>
        <a:accent1>
          <a:srgbClr val="F7EDD4"/>
        </a:accent1>
        <a:accent2>
          <a:srgbClr val="103991"/>
        </a:accent2>
        <a:accent3>
          <a:srgbClr val="FFFFFF"/>
        </a:accent3>
        <a:accent4>
          <a:srgbClr val="2A2A2A"/>
        </a:accent4>
        <a:accent5>
          <a:srgbClr val="FAF4E6"/>
        </a:accent5>
        <a:accent6>
          <a:srgbClr val="0D3383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5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0083CD"/>
        </a:hlink>
        <a:folHlink>
          <a:srgbClr val="009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PPT template_internal 16">
        <a:dk1>
          <a:srgbClr val="000000"/>
        </a:dk1>
        <a:lt1>
          <a:srgbClr val="FFFFFF"/>
        </a:lt1>
        <a:dk2>
          <a:srgbClr val="000000"/>
        </a:dk2>
        <a:lt2>
          <a:srgbClr val="000000"/>
        </a:lt2>
        <a:accent1>
          <a:srgbClr val="FFFFFF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55555"/>
        </a:accent6>
        <a:hlink>
          <a:srgbClr val="B2B2B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FEB03FD62116645B471F0A1130E534D" ma:contentTypeVersion="13" ma:contentTypeDescription="Create a new document." ma:contentTypeScope="" ma:versionID="290324a310c6c3318d3c4d3921e4dc94">
  <xsd:schema xmlns:xsd="http://www.w3.org/2001/XMLSchema" xmlns:xs="http://www.w3.org/2001/XMLSchema" xmlns:p="http://schemas.microsoft.com/office/2006/metadata/properties" xmlns:ns2="e9d85e3c-9f49-4dfc-8f0d-1e4b3c8afb0a" xmlns:ns3="6658cf31-e1bb-4f82-8a44-549b8a7d5428" targetNamespace="http://schemas.microsoft.com/office/2006/metadata/properties" ma:root="true" ma:fieldsID="f39a723c3dc628e5903b9631eaf9cc63" ns2:_="" ns3:_="">
    <xsd:import namespace="e9d85e3c-9f49-4dfc-8f0d-1e4b3c8afb0a"/>
    <xsd:import namespace="6658cf31-e1bb-4f82-8a44-549b8a7d54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85e3c-9f49-4dfc-8f0d-1e4b3c8afb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58cf31-e1bb-4f82-8a44-549b8a7d542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926841A-6A30-47AB-9B72-874268BB8366}"/>
</file>

<file path=customXml/itemProps2.xml><?xml version="1.0" encoding="utf-8"?>
<ds:datastoreItem xmlns:ds="http://schemas.openxmlformats.org/officeDocument/2006/customXml" ds:itemID="{04280D91-611A-4768-BF1F-2C85367A83D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D49B269-C5F0-462E-BF6C-DA9B2F9E66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1795</TotalTime>
  <Words>2732</Words>
  <Application>Microsoft Office PowerPoint</Application>
  <PresentationFormat>사용자 지정</PresentationFormat>
  <Paragraphs>361</Paragraphs>
  <Slides>21</Slides>
  <Notes>17</Notes>
  <HiddenSlides>0</HiddenSlides>
  <MMClips>0</MMClips>
  <ScaleCrop>false</ScaleCrop>
  <HeadingPairs>
    <vt:vector size="8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8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39" baseType="lpstr">
      <vt:lpstr>Noto Sans CJK KR Bold</vt:lpstr>
      <vt:lpstr>Noto Sans CJK KR Regular</vt:lpstr>
      <vt:lpstr>맑은 고딕</vt:lpstr>
      <vt:lpstr>윤고딕130</vt:lpstr>
      <vt:lpstr>Arial</vt:lpstr>
      <vt:lpstr>Calibri</vt:lpstr>
      <vt:lpstr>Verdana</vt:lpstr>
      <vt:lpstr>Wingdings</vt:lpstr>
      <vt:lpstr>Wingdings 2</vt:lpstr>
      <vt:lpstr>5_PPT template_internal</vt:lpstr>
      <vt:lpstr>6_PPT template_internal</vt:lpstr>
      <vt:lpstr>8_PPT template_internal</vt:lpstr>
      <vt:lpstr>9_PPT template_internal</vt:lpstr>
      <vt:lpstr>10_PPT template_internal</vt:lpstr>
      <vt:lpstr>11_PPT template_internal</vt:lpstr>
      <vt:lpstr>12_PPT template_internal</vt:lpstr>
      <vt:lpstr>7_PPT template_internal</vt:lpstr>
      <vt:lpstr>think-cell Slide</vt:lpstr>
      <vt:lpstr>PowerPoint 프레젠테이션</vt:lpstr>
      <vt:lpstr>PowerPoint 프레젠테이션</vt:lpstr>
      <vt:lpstr>두산중공업 소개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Deloitte Anjin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SMR</dc:title>
  <dc:creator>강홍규(Hongkyu Kang) 부장 두산중공업</dc:creator>
  <cp:lastModifiedBy>김현수(Hyeonsoo Kim) 과장 두산중공업</cp:lastModifiedBy>
  <cp:revision>14</cp:revision>
  <cp:lastPrinted>2021-05-03T04:49:02Z</cp:lastPrinted>
  <dcterms:created xsi:type="dcterms:W3CDTF">2019-03-25T02:28:39Z</dcterms:created>
  <dcterms:modified xsi:type="dcterms:W3CDTF">2021-10-15T07:06:04Z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eloitteTS">
    <vt:lpwstr>DeloitteTS</vt:lpwstr>
  </property>
  <property fmtid="{D5CDD505-2E9C-101B-9397-08002B2CF9AE}" pid="3" name="ContentTypeId">
    <vt:lpwstr>0x0101002FEB03FD62116645B471F0A1130E534D</vt:lpwstr>
  </property>
</Properties>
</file>